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</p:sldMasterIdLst>
  <p:sldIdLst>
    <p:sldId id="282" r:id="rId3"/>
    <p:sldId id="264" r:id="rId4"/>
    <p:sldId id="285" r:id="rId5"/>
    <p:sldId id="267" r:id="rId6"/>
    <p:sldId id="292" r:id="rId7"/>
    <p:sldId id="265" r:id="rId8"/>
    <p:sldId id="291" r:id="rId9"/>
    <p:sldId id="293" r:id="rId10"/>
    <p:sldId id="266" r:id="rId11"/>
    <p:sldId id="259" r:id="rId12"/>
    <p:sldId id="294" r:id="rId13"/>
  </p:sldIdLst>
  <p:sldSz cx="10872788" cy="7164388"/>
  <p:notesSz cx="6858000" cy="9144000"/>
  <p:defaultTextStyle>
    <a:defPPr>
      <a:defRPr lang="es-ES"/>
    </a:defPPr>
    <a:lvl1pPr marL="0" algn="l" defTabSz="103062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5310" algn="l" defTabSz="103062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0620" algn="l" defTabSz="103062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5930" algn="l" defTabSz="103062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61240" algn="l" defTabSz="103062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6551" algn="l" defTabSz="103062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91861" algn="l" defTabSz="103062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07171" algn="l" defTabSz="103062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22481" algn="l" defTabSz="103062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/1o5rbuGwnVT3sNOGTt9w==" hashData="GoO4LGcok+7DoBi8YZXl8Gl+T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44" y="-120"/>
      </p:cViewPr>
      <p:guideLst>
        <p:guide orient="horz" pos="2257"/>
        <p:guide pos="342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5459" y="2225604"/>
            <a:ext cx="9241870" cy="15357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30918" y="4059820"/>
            <a:ext cx="7610952" cy="18308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5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0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45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61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76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918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071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22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C249-4FE4-453C-B5D5-A9F47EAB6066}" type="datetimeFigureOut">
              <a:rPr lang="es-ES" smtClean="0"/>
              <a:t>23/01/2019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D758-63AE-4C8E-B352-71F90B9BA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8445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C249-4FE4-453C-B5D5-A9F47EAB6066}" type="datetimeFigureOut">
              <a:rPr lang="es-ES" smtClean="0"/>
              <a:t>23/01/2019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D758-63AE-4C8E-B352-71F90B9BA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2233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8875" y="4603783"/>
            <a:ext cx="9241870" cy="1422927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8875" y="3036574"/>
            <a:ext cx="9241870" cy="1567209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531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062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459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61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765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9186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0717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2248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C249-4FE4-453C-B5D5-A9F47EAB6066}" type="datetimeFigureOut">
              <a:rPr lang="es-ES" smtClean="0"/>
              <a:t>23/01/2019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D758-63AE-4C8E-B352-71F90B9BA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4919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3639" y="1671691"/>
            <a:ext cx="4802148" cy="4728165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27001" y="1671691"/>
            <a:ext cx="4802148" cy="4728165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C249-4FE4-453C-B5D5-A9F47EAB6066}" type="datetimeFigureOut">
              <a:rPr lang="es-ES" smtClean="0"/>
              <a:t>23/01/2019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D758-63AE-4C8E-B352-71F90B9BA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8770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3640" y="1603696"/>
            <a:ext cx="4804036" cy="66834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5310" indent="0">
              <a:buNone/>
              <a:defRPr sz="2300" b="1"/>
            </a:lvl2pPr>
            <a:lvl3pPr marL="1030620" indent="0">
              <a:buNone/>
              <a:defRPr sz="2000" b="1"/>
            </a:lvl3pPr>
            <a:lvl4pPr marL="1545930" indent="0">
              <a:buNone/>
              <a:defRPr sz="1800" b="1"/>
            </a:lvl4pPr>
            <a:lvl5pPr marL="2061240" indent="0">
              <a:buNone/>
              <a:defRPr sz="1800" b="1"/>
            </a:lvl5pPr>
            <a:lvl6pPr marL="2576551" indent="0">
              <a:buNone/>
              <a:defRPr sz="1800" b="1"/>
            </a:lvl6pPr>
            <a:lvl7pPr marL="3091861" indent="0">
              <a:buNone/>
              <a:defRPr sz="1800" b="1"/>
            </a:lvl7pPr>
            <a:lvl8pPr marL="3607171" indent="0">
              <a:buNone/>
              <a:defRPr sz="1800" b="1"/>
            </a:lvl8pPr>
            <a:lvl9pPr marL="4122481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3640" y="2272040"/>
            <a:ext cx="4804036" cy="4127816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23226" y="1603696"/>
            <a:ext cx="4805923" cy="66834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5310" indent="0">
              <a:buNone/>
              <a:defRPr sz="2300" b="1"/>
            </a:lvl2pPr>
            <a:lvl3pPr marL="1030620" indent="0">
              <a:buNone/>
              <a:defRPr sz="2000" b="1"/>
            </a:lvl3pPr>
            <a:lvl4pPr marL="1545930" indent="0">
              <a:buNone/>
              <a:defRPr sz="1800" b="1"/>
            </a:lvl4pPr>
            <a:lvl5pPr marL="2061240" indent="0">
              <a:buNone/>
              <a:defRPr sz="1800" b="1"/>
            </a:lvl5pPr>
            <a:lvl6pPr marL="2576551" indent="0">
              <a:buNone/>
              <a:defRPr sz="1800" b="1"/>
            </a:lvl6pPr>
            <a:lvl7pPr marL="3091861" indent="0">
              <a:buNone/>
              <a:defRPr sz="1800" b="1"/>
            </a:lvl7pPr>
            <a:lvl8pPr marL="3607171" indent="0">
              <a:buNone/>
              <a:defRPr sz="1800" b="1"/>
            </a:lvl8pPr>
            <a:lvl9pPr marL="4122481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23226" y="2272040"/>
            <a:ext cx="4805923" cy="4127816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C249-4FE4-453C-B5D5-A9F47EAB6066}" type="datetimeFigureOut">
              <a:rPr lang="es-ES" smtClean="0"/>
              <a:t>23/01/2019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D758-63AE-4C8E-B352-71F90B9BA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7254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C249-4FE4-453C-B5D5-A9F47EAB6066}" type="datetimeFigureOut">
              <a:rPr lang="es-ES" smtClean="0"/>
              <a:t>23/01/2019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D758-63AE-4C8E-B352-71F90B9BA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3624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C249-4FE4-453C-B5D5-A9F47EAB6066}" type="datetimeFigureOut">
              <a:rPr lang="es-ES" smtClean="0"/>
              <a:t>23/01/2019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D758-63AE-4C8E-B352-71F90B9BA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8966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40" y="285249"/>
            <a:ext cx="3577072" cy="1213966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50958" y="285249"/>
            <a:ext cx="6078191" cy="6114607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3640" y="1499215"/>
            <a:ext cx="3577072" cy="4900641"/>
          </a:xfrm>
        </p:spPr>
        <p:txBody>
          <a:bodyPr/>
          <a:lstStyle>
            <a:lvl1pPr marL="0" indent="0">
              <a:buNone/>
              <a:defRPr sz="1600"/>
            </a:lvl1pPr>
            <a:lvl2pPr marL="515310" indent="0">
              <a:buNone/>
              <a:defRPr sz="1400"/>
            </a:lvl2pPr>
            <a:lvl3pPr marL="1030620" indent="0">
              <a:buNone/>
              <a:defRPr sz="1100"/>
            </a:lvl3pPr>
            <a:lvl4pPr marL="1545930" indent="0">
              <a:buNone/>
              <a:defRPr sz="1000"/>
            </a:lvl4pPr>
            <a:lvl5pPr marL="2061240" indent="0">
              <a:buNone/>
              <a:defRPr sz="1000"/>
            </a:lvl5pPr>
            <a:lvl6pPr marL="2576551" indent="0">
              <a:buNone/>
              <a:defRPr sz="1000"/>
            </a:lvl6pPr>
            <a:lvl7pPr marL="3091861" indent="0">
              <a:buNone/>
              <a:defRPr sz="1000"/>
            </a:lvl7pPr>
            <a:lvl8pPr marL="3607171" indent="0">
              <a:buNone/>
              <a:defRPr sz="1000"/>
            </a:lvl8pPr>
            <a:lvl9pPr marL="412248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C249-4FE4-453C-B5D5-A9F47EAB6066}" type="datetimeFigureOut">
              <a:rPr lang="es-ES" smtClean="0"/>
              <a:t>23/01/2019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D758-63AE-4C8E-B352-71F90B9BA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6448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1142" y="5015071"/>
            <a:ext cx="6523673" cy="59205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31142" y="640151"/>
            <a:ext cx="6523673" cy="4298633"/>
          </a:xfrm>
        </p:spPr>
        <p:txBody>
          <a:bodyPr/>
          <a:lstStyle>
            <a:lvl1pPr marL="0" indent="0">
              <a:buNone/>
              <a:defRPr sz="3600"/>
            </a:lvl1pPr>
            <a:lvl2pPr marL="515310" indent="0">
              <a:buNone/>
              <a:defRPr sz="3200"/>
            </a:lvl2pPr>
            <a:lvl3pPr marL="1030620" indent="0">
              <a:buNone/>
              <a:defRPr sz="2700"/>
            </a:lvl3pPr>
            <a:lvl4pPr marL="1545930" indent="0">
              <a:buNone/>
              <a:defRPr sz="2300"/>
            </a:lvl4pPr>
            <a:lvl5pPr marL="2061240" indent="0">
              <a:buNone/>
              <a:defRPr sz="2300"/>
            </a:lvl5pPr>
            <a:lvl6pPr marL="2576551" indent="0">
              <a:buNone/>
              <a:defRPr sz="2300"/>
            </a:lvl6pPr>
            <a:lvl7pPr marL="3091861" indent="0">
              <a:buNone/>
              <a:defRPr sz="2300"/>
            </a:lvl7pPr>
            <a:lvl8pPr marL="3607171" indent="0">
              <a:buNone/>
              <a:defRPr sz="2300"/>
            </a:lvl8pPr>
            <a:lvl9pPr marL="4122481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1142" y="5607129"/>
            <a:ext cx="6523673" cy="840820"/>
          </a:xfrm>
        </p:spPr>
        <p:txBody>
          <a:bodyPr/>
          <a:lstStyle>
            <a:lvl1pPr marL="0" indent="0">
              <a:buNone/>
              <a:defRPr sz="1600"/>
            </a:lvl1pPr>
            <a:lvl2pPr marL="515310" indent="0">
              <a:buNone/>
              <a:defRPr sz="1400"/>
            </a:lvl2pPr>
            <a:lvl3pPr marL="1030620" indent="0">
              <a:buNone/>
              <a:defRPr sz="1100"/>
            </a:lvl3pPr>
            <a:lvl4pPr marL="1545930" indent="0">
              <a:buNone/>
              <a:defRPr sz="1000"/>
            </a:lvl4pPr>
            <a:lvl5pPr marL="2061240" indent="0">
              <a:buNone/>
              <a:defRPr sz="1000"/>
            </a:lvl5pPr>
            <a:lvl6pPr marL="2576551" indent="0">
              <a:buNone/>
              <a:defRPr sz="1000"/>
            </a:lvl6pPr>
            <a:lvl7pPr marL="3091861" indent="0">
              <a:buNone/>
              <a:defRPr sz="1000"/>
            </a:lvl7pPr>
            <a:lvl8pPr marL="3607171" indent="0">
              <a:buNone/>
              <a:defRPr sz="1000"/>
            </a:lvl8pPr>
            <a:lvl9pPr marL="412248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C249-4FE4-453C-B5D5-A9F47EAB6066}" type="datetimeFigureOut">
              <a:rPr lang="es-ES" smtClean="0"/>
              <a:t>23/01/2019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D758-63AE-4C8E-B352-71F90B9BA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9923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C249-4FE4-453C-B5D5-A9F47EAB6066}" type="datetimeFigureOut">
              <a:rPr lang="es-ES" smtClean="0"/>
              <a:t>23/01/2019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D758-63AE-4C8E-B352-71F90B9BA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1705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82771" y="286908"/>
            <a:ext cx="2446377" cy="611294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3639" y="286908"/>
            <a:ext cx="7157919" cy="611294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C249-4FE4-453C-B5D5-A9F47EAB6066}" type="datetimeFigureOut">
              <a:rPr lang="es-ES" smtClean="0"/>
              <a:t>23/01/2019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2D758-63AE-4C8E-B352-71F90B9BA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22595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5459" y="2225620"/>
            <a:ext cx="9241870" cy="1535700"/>
          </a:xfrm>
          <a:prstGeom prst="rect">
            <a:avLst/>
          </a:prstGeom>
        </p:spPr>
        <p:txBody>
          <a:bodyPr lIns="102799" tIns="51397" rIns="102799" bIns="513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30918" y="4059820"/>
            <a:ext cx="7610952" cy="1830900"/>
          </a:xfrm>
          <a:prstGeom prst="rect">
            <a:avLst/>
          </a:prstGeom>
        </p:spPr>
        <p:txBody>
          <a:bodyPr lIns="102799" tIns="51397" rIns="102799" bIns="51397"/>
          <a:lstStyle>
            <a:lvl1pPr marL="0" indent="0" algn="ctr">
              <a:buNone/>
              <a:defRPr/>
            </a:lvl1pPr>
            <a:lvl2pPr marL="513989" indent="0" algn="ctr">
              <a:buNone/>
              <a:defRPr/>
            </a:lvl2pPr>
            <a:lvl3pPr marL="1027985" indent="0" algn="ctr">
              <a:buNone/>
              <a:defRPr/>
            </a:lvl3pPr>
            <a:lvl4pPr marL="1541974" indent="0" algn="ctr">
              <a:buNone/>
              <a:defRPr/>
            </a:lvl4pPr>
            <a:lvl5pPr marL="2055965" indent="0" algn="ctr">
              <a:buNone/>
              <a:defRPr/>
            </a:lvl5pPr>
            <a:lvl6pPr marL="2569967" indent="0" algn="ctr">
              <a:buNone/>
              <a:defRPr/>
            </a:lvl6pPr>
            <a:lvl7pPr marL="3083948" indent="0" algn="ctr">
              <a:buNone/>
              <a:defRPr/>
            </a:lvl7pPr>
            <a:lvl8pPr marL="3597934" indent="0" algn="ctr">
              <a:buNone/>
              <a:defRPr/>
            </a:lvl8pPr>
            <a:lvl9pPr marL="411193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187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44" y="286936"/>
            <a:ext cx="9785509" cy="1194066"/>
          </a:xfrm>
          <a:prstGeom prst="rect">
            <a:avLst/>
          </a:prstGeom>
        </p:spPr>
        <p:txBody>
          <a:bodyPr lIns="102799" tIns="51397" rIns="102799" bIns="513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3644" y="1671692"/>
            <a:ext cx="9785509" cy="4728166"/>
          </a:xfrm>
          <a:prstGeom prst="rect">
            <a:avLst/>
          </a:prstGeom>
        </p:spPr>
        <p:txBody>
          <a:bodyPr lIns="102799" tIns="51397" rIns="102799" bIns="5139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8627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8875" y="4603788"/>
            <a:ext cx="9241870" cy="1422928"/>
          </a:xfrm>
          <a:prstGeom prst="rect">
            <a:avLst/>
          </a:prstGeom>
        </p:spPr>
        <p:txBody>
          <a:bodyPr lIns="102799" tIns="51397" rIns="102799" bIns="51397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8875" y="3036577"/>
            <a:ext cx="9241870" cy="1567209"/>
          </a:xfrm>
          <a:prstGeom prst="rect">
            <a:avLst/>
          </a:prstGeom>
        </p:spPr>
        <p:txBody>
          <a:bodyPr lIns="102799" tIns="51397" rIns="102799" bIns="51397" anchor="b"/>
          <a:lstStyle>
            <a:lvl1pPr marL="0" indent="0">
              <a:buNone/>
              <a:defRPr sz="2300"/>
            </a:lvl1pPr>
            <a:lvl2pPr marL="513989" indent="0">
              <a:buNone/>
              <a:defRPr sz="2000"/>
            </a:lvl2pPr>
            <a:lvl3pPr marL="1027985" indent="0">
              <a:buNone/>
              <a:defRPr sz="1800"/>
            </a:lvl3pPr>
            <a:lvl4pPr marL="1541974" indent="0">
              <a:buNone/>
              <a:defRPr sz="1600"/>
            </a:lvl4pPr>
            <a:lvl5pPr marL="2055965" indent="0">
              <a:buNone/>
              <a:defRPr sz="1600"/>
            </a:lvl5pPr>
            <a:lvl6pPr marL="2569967" indent="0">
              <a:buNone/>
              <a:defRPr sz="1600"/>
            </a:lvl6pPr>
            <a:lvl7pPr marL="3083948" indent="0">
              <a:buNone/>
              <a:defRPr sz="1600"/>
            </a:lvl7pPr>
            <a:lvl8pPr marL="3597934" indent="0">
              <a:buNone/>
              <a:defRPr sz="1600"/>
            </a:lvl8pPr>
            <a:lvl9pPr marL="411193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1123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44" y="286936"/>
            <a:ext cx="9785509" cy="1194066"/>
          </a:xfrm>
          <a:prstGeom prst="rect">
            <a:avLst/>
          </a:prstGeom>
        </p:spPr>
        <p:txBody>
          <a:bodyPr lIns="102799" tIns="51397" rIns="102799" bIns="513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3643" y="1671692"/>
            <a:ext cx="4802148" cy="4728166"/>
          </a:xfrm>
          <a:prstGeom prst="rect">
            <a:avLst/>
          </a:prstGeom>
        </p:spPr>
        <p:txBody>
          <a:bodyPr lIns="102799" tIns="51397" rIns="102799" bIns="51397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27003" y="1671692"/>
            <a:ext cx="4802148" cy="4728166"/>
          </a:xfrm>
          <a:prstGeom prst="rect">
            <a:avLst/>
          </a:prstGeom>
        </p:spPr>
        <p:txBody>
          <a:bodyPr lIns="102799" tIns="51397" rIns="102799" bIns="51397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7900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44" y="286936"/>
            <a:ext cx="9785509" cy="1194066"/>
          </a:xfrm>
          <a:prstGeom prst="rect">
            <a:avLst/>
          </a:prstGeom>
        </p:spPr>
        <p:txBody>
          <a:bodyPr lIns="102799" tIns="51397" rIns="102799" bIns="51397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3642" y="1603697"/>
            <a:ext cx="4804036" cy="668346"/>
          </a:xfrm>
          <a:prstGeom prst="rect">
            <a:avLst/>
          </a:prstGeom>
        </p:spPr>
        <p:txBody>
          <a:bodyPr lIns="102799" tIns="51397" rIns="102799" bIns="51397" anchor="b"/>
          <a:lstStyle>
            <a:lvl1pPr marL="0" indent="0">
              <a:buNone/>
              <a:defRPr sz="2800" b="1"/>
            </a:lvl1pPr>
            <a:lvl2pPr marL="513989" indent="0">
              <a:buNone/>
              <a:defRPr sz="2300" b="1"/>
            </a:lvl2pPr>
            <a:lvl3pPr marL="1027985" indent="0">
              <a:buNone/>
              <a:defRPr sz="2000" b="1"/>
            </a:lvl3pPr>
            <a:lvl4pPr marL="1541974" indent="0">
              <a:buNone/>
              <a:defRPr sz="1800" b="1"/>
            </a:lvl4pPr>
            <a:lvl5pPr marL="2055965" indent="0">
              <a:buNone/>
              <a:defRPr sz="1800" b="1"/>
            </a:lvl5pPr>
            <a:lvl6pPr marL="2569967" indent="0">
              <a:buNone/>
              <a:defRPr sz="1800" b="1"/>
            </a:lvl6pPr>
            <a:lvl7pPr marL="3083948" indent="0">
              <a:buNone/>
              <a:defRPr sz="1800" b="1"/>
            </a:lvl7pPr>
            <a:lvl8pPr marL="3597934" indent="0">
              <a:buNone/>
              <a:defRPr sz="1800" b="1"/>
            </a:lvl8pPr>
            <a:lvl9pPr marL="411193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3642" y="2272045"/>
            <a:ext cx="4804036" cy="4127816"/>
          </a:xfrm>
          <a:prstGeom prst="rect">
            <a:avLst/>
          </a:prstGeom>
        </p:spPr>
        <p:txBody>
          <a:bodyPr lIns="102799" tIns="51397" rIns="102799" bIns="51397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23240" y="1603697"/>
            <a:ext cx="4805923" cy="668346"/>
          </a:xfrm>
          <a:prstGeom prst="rect">
            <a:avLst/>
          </a:prstGeom>
        </p:spPr>
        <p:txBody>
          <a:bodyPr lIns="102799" tIns="51397" rIns="102799" bIns="51397" anchor="b"/>
          <a:lstStyle>
            <a:lvl1pPr marL="0" indent="0">
              <a:buNone/>
              <a:defRPr sz="2800" b="1"/>
            </a:lvl1pPr>
            <a:lvl2pPr marL="513989" indent="0">
              <a:buNone/>
              <a:defRPr sz="2300" b="1"/>
            </a:lvl2pPr>
            <a:lvl3pPr marL="1027985" indent="0">
              <a:buNone/>
              <a:defRPr sz="2000" b="1"/>
            </a:lvl3pPr>
            <a:lvl4pPr marL="1541974" indent="0">
              <a:buNone/>
              <a:defRPr sz="1800" b="1"/>
            </a:lvl4pPr>
            <a:lvl5pPr marL="2055965" indent="0">
              <a:buNone/>
              <a:defRPr sz="1800" b="1"/>
            </a:lvl5pPr>
            <a:lvl6pPr marL="2569967" indent="0">
              <a:buNone/>
              <a:defRPr sz="1800" b="1"/>
            </a:lvl6pPr>
            <a:lvl7pPr marL="3083948" indent="0">
              <a:buNone/>
              <a:defRPr sz="1800" b="1"/>
            </a:lvl7pPr>
            <a:lvl8pPr marL="3597934" indent="0">
              <a:buNone/>
              <a:defRPr sz="1800" b="1"/>
            </a:lvl8pPr>
            <a:lvl9pPr marL="411193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23240" y="2272045"/>
            <a:ext cx="4805923" cy="4127816"/>
          </a:xfrm>
          <a:prstGeom prst="rect">
            <a:avLst/>
          </a:prstGeom>
        </p:spPr>
        <p:txBody>
          <a:bodyPr lIns="102799" tIns="51397" rIns="102799" bIns="51397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0326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44" y="286936"/>
            <a:ext cx="9785509" cy="1194066"/>
          </a:xfrm>
          <a:prstGeom prst="rect">
            <a:avLst/>
          </a:prstGeom>
        </p:spPr>
        <p:txBody>
          <a:bodyPr lIns="102799" tIns="51397" rIns="102799" bIns="513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865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3554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707" y="285282"/>
            <a:ext cx="3577072" cy="1213967"/>
          </a:xfrm>
          <a:prstGeom prst="rect">
            <a:avLst/>
          </a:prstGeom>
        </p:spPr>
        <p:txBody>
          <a:bodyPr lIns="102799" tIns="51397" rIns="102799" bIns="51397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50958" y="285254"/>
            <a:ext cx="6078191" cy="6114606"/>
          </a:xfrm>
          <a:prstGeom prst="rect">
            <a:avLst/>
          </a:prstGeom>
        </p:spPr>
        <p:txBody>
          <a:bodyPr lIns="102799" tIns="51397" rIns="102799" bIns="51397"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3707" y="1499248"/>
            <a:ext cx="3577072" cy="4900641"/>
          </a:xfrm>
          <a:prstGeom prst="rect">
            <a:avLst/>
          </a:prstGeom>
        </p:spPr>
        <p:txBody>
          <a:bodyPr lIns="102799" tIns="51397" rIns="102799" bIns="51397"/>
          <a:lstStyle>
            <a:lvl1pPr marL="0" indent="0">
              <a:buNone/>
              <a:defRPr sz="1600"/>
            </a:lvl1pPr>
            <a:lvl2pPr marL="513989" indent="0">
              <a:buNone/>
              <a:defRPr sz="1400"/>
            </a:lvl2pPr>
            <a:lvl3pPr marL="1027985" indent="0">
              <a:buNone/>
              <a:defRPr sz="1200"/>
            </a:lvl3pPr>
            <a:lvl4pPr marL="1541974" indent="0">
              <a:buNone/>
              <a:defRPr sz="1000"/>
            </a:lvl4pPr>
            <a:lvl5pPr marL="2055965" indent="0">
              <a:buNone/>
              <a:defRPr sz="1000"/>
            </a:lvl5pPr>
            <a:lvl6pPr marL="2569967" indent="0">
              <a:buNone/>
              <a:defRPr sz="1000"/>
            </a:lvl6pPr>
            <a:lvl7pPr marL="3083948" indent="0">
              <a:buNone/>
              <a:defRPr sz="1000"/>
            </a:lvl7pPr>
            <a:lvl8pPr marL="3597934" indent="0">
              <a:buNone/>
              <a:defRPr sz="1000"/>
            </a:lvl8pPr>
            <a:lvl9pPr marL="411193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0169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1146" y="5015073"/>
            <a:ext cx="6523673" cy="592062"/>
          </a:xfrm>
          <a:prstGeom prst="rect">
            <a:avLst/>
          </a:prstGeom>
        </p:spPr>
        <p:txBody>
          <a:bodyPr lIns="102799" tIns="51397" rIns="102799" bIns="51397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31146" y="640151"/>
            <a:ext cx="6523673" cy="4298633"/>
          </a:xfrm>
          <a:prstGeom prst="rect">
            <a:avLst/>
          </a:prstGeom>
        </p:spPr>
        <p:txBody>
          <a:bodyPr lIns="102799" tIns="51397" rIns="102799" bIns="51397"/>
          <a:lstStyle>
            <a:lvl1pPr marL="0" indent="0">
              <a:buNone/>
              <a:defRPr sz="3600"/>
            </a:lvl1pPr>
            <a:lvl2pPr marL="513989" indent="0">
              <a:buNone/>
              <a:defRPr sz="3200"/>
            </a:lvl2pPr>
            <a:lvl3pPr marL="1027985" indent="0">
              <a:buNone/>
              <a:defRPr sz="2800"/>
            </a:lvl3pPr>
            <a:lvl4pPr marL="1541974" indent="0">
              <a:buNone/>
              <a:defRPr sz="2300"/>
            </a:lvl4pPr>
            <a:lvl5pPr marL="2055965" indent="0">
              <a:buNone/>
              <a:defRPr sz="2300"/>
            </a:lvl5pPr>
            <a:lvl6pPr marL="2569967" indent="0">
              <a:buNone/>
              <a:defRPr sz="2300"/>
            </a:lvl6pPr>
            <a:lvl7pPr marL="3083948" indent="0">
              <a:buNone/>
              <a:defRPr sz="2300"/>
            </a:lvl7pPr>
            <a:lvl8pPr marL="3597934" indent="0">
              <a:buNone/>
              <a:defRPr sz="2300"/>
            </a:lvl8pPr>
            <a:lvl9pPr marL="4111930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1146" y="5607173"/>
            <a:ext cx="6523673" cy="840821"/>
          </a:xfrm>
          <a:prstGeom prst="rect">
            <a:avLst/>
          </a:prstGeom>
        </p:spPr>
        <p:txBody>
          <a:bodyPr lIns="102799" tIns="51397" rIns="102799" bIns="51397"/>
          <a:lstStyle>
            <a:lvl1pPr marL="0" indent="0">
              <a:buNone/>
              <a:defRPr sz="1600"/>
            </a:lvl1pPr>
            <a:lvl2pPr marL="513989" indent="0">
              <a:buNone/>
              <a:defRPr sz="1400"/>
            </a:lvl2pPr>
            <a:lvl3pPr marL="1027985" indent="0">
              <a:buNone/>
              <a:defRPr sz="1200"/>
            </a:lvl3pPr>
            <a:lvl4pPr marL="1541974" indent="0">
              <a:buNone/>
              <a:defRPr sz="1000"/>
            </a:lvl4pPr>
            <a:lvl5pPr marL="2055965" indent="0">
              <a:buNone/>
              <a:defRPr sz="1000"/>
            </a:lvl5pPr>
            <a:lvl6pPr marL="2569967" indent="0">
              <a:buNone/>
              <a:defRPr sz="1000"/>
            </a:lvl6pPr>
            <a:lvl7pPr marL="3083948" indent="0">
              <a:buNone/>
              <a:defRPr sz="1000"/>
            </a:lvl7pPr>
            <a:lvl8pPr marL="3597934" indent="0">
              <a:buNone/>
              <a:defRPr sz="1000"/>
            </a:lvl8pPr>
            <a:lvl9pPr marL="411193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3979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44" y="286936"/>
            <a:ext cx="9785509" cy="1194066"/>
          </a:xfrm>
          <a:prstGeom prst="rect">
            <a:avLst/>
          </a:prstGeom>
        </p:spPr>
        <p:txBody>
          <a:bodyPr lIns="102799" tIns="51397" rIns="102799" bIns="513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3644" y="1671692"/>
            <a:ext cx="9785509" cy="4728166"/>
          </a:xfrm>
          <a:prstGeom prst="rect">
            <a:avLst/>
          </a:prstGeom>
        </p:spPr>
        <p:txBody>
          <a:bodyPr vert="eaVert" lIns="102799" tIns="51397" rIns="102799" bIns="5139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7710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82771" y="286949"/>
            <a:ext cx="2446377" cy="6112948"/>
          </a:xfrm>
          <a:prstGeom prst="rect">
            <a:avLst/>
          </a:prstGeom>
        </p:spPr>
        <p:txBody>
          <a:bodyPr vert="eaVert" lIns="102799" tIns="51397" rIns="102799" bIns="513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3639" y="286949"/>
            <a:ext cx="7157919" cy="6112948"/>
          </a:xfrm>
          <a:prstGeom prst="rect">
            <a:avLst/>
          </a:prstGeom>
        </p:spPr>
        <p:txBody>
          <a:bodyPr vert="eaVert" lIns="102799" tIns="51397" rIns="102799" bIns="5139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026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3640" y="286908"/>
            <a:ext cx="9785509" cy="1194065"/>
          </a:xfrm>
          <a:prstGeom prst="rect">
            <a:avLst/>
          </a:prstGeom>
        </p:spPr>
        <p:txBody>
          <a:bodyPr vert="horz" lIns="103062" tIns="51531" rIns="103062" bIns="51531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3640" y="1671691"/>
            <a:ext cx="9785509" cy="4728165"/>
          </a:xfrm>
          <a:prstGeom prst="rect">
            <a:avLst/>
          </a:prstGeom>
        </p:spPr>
        <p:txBody>
          <a:bodyPr vert="horz" lIns="103062" tIns="51531" rIns="103062" bIns="51531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3639" y="6640327"/>
            <a:ext cx="2536984" cy="381437"/>
          </a:xfrm>
          <a:prstGeom prst="rect">
            <a:avLst/>
          </a:prstGeom>
        </p:spPr>
        <p:txBody>
          <a:bodyPr vert="horz" lIns="103062" tIns="51531" rIns="103062" bIns="5153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1C249-4FE4-453C-B5D5-A9F47EAB6066}" type="datetimeFigureOut">
              <a:rPr lang="es-ES" smtClean="0"/>
              <a:t>23/01/2019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14869" y="6640327"/>
            <a:ext cx="3443050" cy="381437"/>
          </a:xfrm>
          <a:prstGeom prst="rect">
            <a:avLst/>
          </a:prstGeom>
        </p:spPr>
        <p:txBody>
          <a:bodyPr vert="horz" lIns="103062" tIns="51531" rIns="103062" bIns="5153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92165" y="6640327"/>
            <a:ext cx="2536984" cy="381437"/>
          </a:xfrm>
          <a:prstGeom prst="rect">
            <a:avLst/>
          </a:prstGeom>
        </p:spPr>
        <p:txBody>
          <a:bodyPr vert="horz" lIns="103062" tIns="51531" rIns="103062" bIns="5153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2D758-63AE-4C8E-B352-71F90B9BA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6497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3062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6483" indent="-386483" algn="l" defTabSz="1030620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7379" indent="-322069" algn="l" defTabSz="1030620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88275" indent="-257655" algn="l" defTabSz="103062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03585" indent="-257655" algn="l" defTabSz="1030620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8896" indent="-257655" algn="l" defTabSz="1030620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4206" indent="-257655" algn="l" defTabSz="103062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49516" indent="-257655" algn="l" defTabSz="103062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64826" indent="-257655" algn="l" defTabSz="103062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80136" indent="-257655" algn="l" defTabSz="103062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306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5310" algn="l" defTabSz="10306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0620" algn="l" defTabSz="10306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5930" algn="l" defTabSz="10306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1240" algn="l" defTabSz="10306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6551" algn="l" defTabSz="10306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91861" algn="l" defTabSz="10306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07171" algn="l" defTabSz="10306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22481" algn="l" defTabSz="103062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3639" y="6524250"/>
            <a:ext cx="2536984" cy="497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2799" tIns="51397" rIns="102799" bIns="51397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27985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58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13989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27985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41974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55965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5496" indent="-385496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5237" indent="-321247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284986" indent="-256996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798969" indent="-256996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12962" indent="-256996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26955" indent="-256996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40941" indent="-256996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854943" indent="-256996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368929" indent="-256996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2798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3989" algn="l" defTabSz="102798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7985" algn="l" defTabSz="102798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1974" algn="l" defTabSz="102798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965" algn="l" defTabSz="102798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69967" algn="l" defTabSz="102798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3948" algn="l" defTabSz="102798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97934" algn="l" defTabSz="102798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11930" algn="l" defTabSz="102798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8" descr="C:\Users\Eleni\Desktop\nieva en la ciudad\Diapositiva1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43059"/>
            <a:ext cx="10868025" cy="718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95834" y="3231010"/>
            <a:ext cx="3102618" cy="9272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flat" dir="tl"/>
            </a:scene3d>
            <a:sp3d contourW="19050" prstMaterial="clear"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3175">
                  <a:solidFill>
                    <a:srgbClr val="00206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MARAVILLOSO</a:t>
            </a:r>
            <a:endParaRPr lang="es-ES" sz="5400" b="1" dirty="0">
              <a:ln w="3175">
                <a:solidFill>
                  <a:srgbClr val="00206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83866" y="4806330"/>
            <a:ext cx="2376264" cy="9361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flat" dir="tl"/>
            </a:scene3d>
            <a:sp3d contourW="19050" prstMaterial="clear"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3175">
                  <a:solidFill>
                    <a:srgbClr val="00206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INVIERNO</a:t>
            </a:r>
            <a:endParaRPr lang="es-ES" sz="5400" b="1" dirty="0">
              <a:ln w="3175">
                <a:solidFill>
                  <a:srgbClr val="00206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628082" y="6246490"/>
            <a:ext cx="1199367" cy="5232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>
                <a:gd name="adj" fmla="val 8317"/>
              </a:avLst>
            </a:prstTxWarp>
            <a:spAutoFit/>
          </a:bodyPr>
          <a:lstStyle/>
          <a:p>
            <a:pPr algn="ctr"/>
            <a:r>
              <a:rPr lang="es-ES" sz="28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Aharoni" panose="02010803020104030203" pitchFamily="2" charset="-79"/>
              </a:rPr>
              <a:t>Helen</a:t>
            </a:r>
            <a:endParaRPr lang="es-ES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  <a:cs typeface="Aharoni" panose="02010803020104030203" pitchFamily="2" charset="-79"/>
            </a:endParaRPr>
          </a:p>
        </p:txBody>
      </p:sp>
      <p:pic>
        <p:nvPicPr>
          <p:cNvPr id="9" name="Picture 5" descr="C:\Users\Eleni\Desktop\nieva en la ciudad\Diapositiva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43059"/>
            <a:ext cx="10868026" cy="7204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917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993">
        <p:circle/>
        <p:sndAc>
          <p:stSnd loop="1">
            <p:snd r:embed="rId2" name="Ray Conniff - Winter Wonderland.wav"/>
          </p:stSnd>
        </p:sndAc>
      </p:transition>
    </mc:Choice>
    <mc:Fallback>
      <p:transition spd="slow" advTm="26993">
        <p:circle/>
        <p:sndAc>
          <p:stSnd loop="1">
            <p:snd r:embed="rId2" name="Ray Conniff - Winter Wonderl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400"/>
                            </p:stCondLst>
                            <p:childTnLst>
                              <p:par>
                                <p:cTn id="28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nieva en la ciudad\Diapositiva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4"/>
          <a:stretch/>
        </p:blipFill>
        <p:spPr bwMode="auto">
          <a:xfrm>
            <a:off x="0" y="0"/>
            <a:ext cx="10872788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980010" y="5022354"/>
            <a:ext cx="54356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El </a:t>
            </a:r>
            <a:r>
              <a:rPr lang="es-ES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señor </a:t>
            </a:r>
            <a:r>
              <a:rPr lang="es-E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Invierno se viste de blanco</a:t>
            </a:r>
          </a:p>
          <a:p>
            <a:r>
              <a:rPr lang="es-ES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se </a:t>
            </a:r>
            <a:r>
              <a:rPr lang="es-E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pone el abrigo</a:t>
            </a:r>
          </a:p>
          <a:p>
            <a:r>
              <a:rPr lang="es-ES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porque </a:t>
            </a:r>
            <a:r>
              <a:rPr lang="es-E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está temblando</a:t>
            </a:r>
          </a:p>
        </p:txBody>
      </p:sp>
      <p:pic>
        <p:nvPicPr>
          <p:cNvPr id="4" name="Picture 3" descr="C:\Users\Eleni\Desktop\nieva en la ciudad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72789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ultimo escritorio\bellisima\000000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95"/>
          <a:stretch/>
        </p:blipFill>
        <p:spPr bwMode="auto">
          <a:xfrm>
            <a:off x="-1" y="0"/>
            <a:ext cx="10872789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52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9588">
        <p14:flip dir="r"/>
      </p:transition>
    </mc:Choice>
    <mc:Fallback>
      <p:transition spd="slow" advTm="295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29449" cy="7178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Eleni\Desktop\nieva en la ciudad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29449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C:\Users\Eleni\Desktop\nieva en la ciudad\Diapositiva1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927861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Users\Eleni\Desktop\nieva en la ciudad\Diapositiva1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43" y="0"/>
            <a:ext cx="10971791" cy="715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66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4669">
        <p:blinds dir="vert"/>
      </p:transition>
    </mc:Choice>
    <mc:Fallback>
      <p:transition spd="slow" advTm="24669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7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9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nieva en la ciudad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883283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428282" y="4806330"/>
            <a:ext cx="5435600" cy="2062103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Se va a la montaña</a:t>
            </a:r>
          </a:p>
          <a:p>
            <a:r>
              <a:rPr lang="es-ES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se </a:t>
            </a:r>
            <a:r>
              <a:rPr lang="es-E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mete en el río</a:t>
            </a:r>
          </a:p>
          <a:p>
            <a:r>
              <a:rPr lang="es-ES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y el </a:t>
            </a:r>
            <a:r>
              <a:rPr lang="es-E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parque y la calle</a:t>
            </a:r>
          </a:p>
          <a:p>
            <a:r>
              <a:rPr lang="es-ES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se </a:t>
            </a:r>
            <a:r>
              <a:rPr lang="es-E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llenan de frío</a:t>
            </a:r>
          </a:p>
        </p:txBody>
      </p:sp>
      <p:pic>
        <p:nvPicPr>
          <p:cNvPr id="4" name="Picture 2" descr="C:\Users\Eleni\Desktop\nieva en la ciudad\Diapositiva1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" y="0"/>
            <a:ext cx="10881694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1033"/>
            <a:ext cx="10872787" cy="7153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74688"/>
            <a:ext cx="10868025" cy="7239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74688"/>
            <a:ext cx="10868025" cy="723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8871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8485">
        <p:checker/>
      </p:transition>
    </mc:Choice>
    <mc:Fallback>
      <p:transition spd="slow" advTm="48485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4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9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" descr="C:\Users\Eleni\Desktop\La belleza del invierno\Diapositiva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22" y="0"/>
            <a:ext cx="10981009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Copos de Nieve\Diapositiva1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008" y="-1"/>
            <a:ext cx="11008796" cy="717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nieva en la ciudad\Diapositiva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836" y="14934"/>
            <a:ext cx="11010624" cy="7162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4675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24639">
        <p14:warp dir="in"/>
      </p:transition>
    </mc:Choice>
    <mc:Fallback>
      <p:transition spd="slow" advTm="246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nieva en la ciudad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"/>
            <a:ext cx="10872788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234632" y="4662314"/>
            <a:ext cx="54356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Se encuentra a la lluvia</a:t>
            </a:r>
          </a:p>
          <a:p>
            <a:r>
              <a:rPr lang="es-ES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llorando</a:t>
            </a:r>
            <a:r>
              <a:rPr lang="es-E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, llorando</a:t>
            </a:r>
          </a:p>
          <a:p>
            <a:r>
              <a:rPr lang="es-ES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y también </a:t>
            </a:r>
            <a:r>
              <a:rPr lang="es-E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al viento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156474" y="6102474"/>
            <a:ext cx="2795958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que </a:t>
            </a:r>
            <a:r>
              <a:rPr lang="es-E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viene soplando</a:t>
            </a:r>
          </a:p>
        </p:txBody>
      </p:sp>
      <p:pic>
        <p:nvPicPr>
          <p:cNvPr id="12290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0"/>
            <a:ext cx="10912475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Eleni\Desktop\nieva en la ciudad\Diapositiva1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-22"/>
            <a:ext cx="10912476" cy="719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866" y="0"/>
            <a:ext cx="10908654" cy="719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245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8919">
        <p14:prism/>
      </p:transition>
    </mc:Choice>
    <mc:Fallback>
      <p:transition spd="slow" advTm="389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6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75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9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725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nieva en la ciudad\Diapositiva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588"/>
            <a:ext cx="108680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40" y="-2958"/>
            <a:ext cx="11143866" cy="7167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588"/>
            <a:ext cx="11125025" cy="7325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6143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6753">
        <p14:prism dir="d"/>
      </p:transition>
    </mc:Choice>
    <mc:Fallback>
      <p:transition spd="slow" advTm="267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74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871200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7310"/>
            <a:ext cx="10871200" cy="7155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871200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9594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3306">
        <p:split/>
      </p:transition>
    </mc:Choice>
    <mc:Fallback>
      <p:transition spd="slow" advTm="23306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25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nieva en la ciudad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2788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475954" y="4965641"/>
            <a:ext cx="5435600" cy="181588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¡Eh sol, ven aquí conmigo!</a:t>
            </a:r>
          </a:p>
          <a:p>
            <a:r>
              <a:rPr lang="es-ES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Le dice desde el camino</a:t>
            </a:r>
          </a:p>
          <a:p>
            <a:r>
              <a:rPr lang="es-ES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Pero el sol no viene</a:t>
            </a:r>
          </a:p>
          <a:p>
            <a:r>
              <a:rPr lang="es-ES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Porque está dormido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9" y="0"/>
            <a:ext cx="10850269" cy="716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C:\Users\Eleni\Desktop\nieva en la ciudad\Diapositiva1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8680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nieva en la ciudad\Diapositiva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588"/>
            <a:ext cx="108680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579122"/>
      </p:ext>
    </p:extLst>
  </p:cSld>
  <p:clrMapOvr>
    <a:masterClrMapping/>
  </p:clrMapOvr>
  <p:transition spd="slow" advTm="37765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9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24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8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nieva en la ciudad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588"/>
            <a:ext cx="108680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8748762" y="6051287"/>
            <a:ext cx="1199367" cy="5232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>
                <a:gd name="adj" fmla="val 8317"/>
              </a:avLst>
            </a:prstTxWarp>
            <a:spAutoFit/>
          </a:bodyPr>
          <a:lstStyle/>
          <a:p>
            <a:pPr algn="ctr"/>
            <a:r>
              <a:rPr lang="es-ES" sz="28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Aharoni" panose="02010803020104030203" pitchFamily="2" charset="-79"/>
              </a:rPr>
              <a:t>Helen</a:t>
            </a:r>
            <a:endParaRPr lang="es-ES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  <a:cs typeface="Aharoni" panose="02010803020104030203" pitchFamily="2" charset="-79"/>
            </a:endParaRPr>
          </a:p>
        </p:txBody>
      </p:sp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7578" y="413842"/>
            <a:ext cx="1158286" cy="95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nieva en la ciudad\Diapositiva10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940"/>
            <a:ext cx="10872788" cy="718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nieva en la ciudad\Diapositiva12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68" y="-43838"/>
            <a:ext cx="10880555" cy="720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70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32536">
        <p14:flythrough dir="out"/>
      </p:transition>
    </mc:Choice>
    <mc:Fallback>
      <p:transition spd="slow" advTm="325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71718"/>
            <a:ext cx="10872788" cy="23881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2784" tIns="51389" rIns="102784" bIns="51389" anchor="ctr"/>
          <a:lstStyle/>
          <a:p>
            <a:pPr defTabSz="102783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10511"/>
            <a:ext cx="10872788" cy="525388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2784" tIns="51389" rIns="102784" bIns="51389" anchor="ctr"/>
          <a:lstStyle/>
          <a:p>
            <a:pPr algn="ctr" defTabSz="102783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5772" y="1"/>
            <a:ext cx="5798820" cy="1631888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90110"/>
            <a:ext cx="10872788" cy="2689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784" tIns="51389" rIns="102784" bIns="51389">
            <a:spAutoFit/>
          </a:bodyPr>
          <a:lstStyle/>
          <a:p>
            <a:pPr algn="ctr" defTabSz="1027831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9100" y="4935479"/>
            <a:ext cx="3171230" cy="179655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2784" tIns="51389" rIns="102784" bIns="51389">
            <a:spAutoFit/>
          </a:bodyPr>
          <a:lstStyle/>
          <a:p>
            <a:pPr algn="ctr" defTabSz="1027831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27831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4890" y="4378256"/>
            <a:ext cx="2808804" cy="2467735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2149" y="5094680"/>
            <a:ext cx="1449705" cy="1034857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104601"/>
            <a:ext cx="634246" cy="55722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661832"/>
            <a:ext cx="634246" cy="55722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219058"/>
            <a:ext cx="634246" cy="55722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776289"/>
            <a:ext cx="634246" cy="5572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61141433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90</Words>
  <Application>Microsoft Office PowerPoint</Application>
  <PresentationFormat>Personalizado</PresentationFormat>
  <Paragraphs>21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Maravilloso Invierno</dc:title>
  <dc:creator>HelenVC</dc:creator>
  <cp:lastModifiedBy>Usuario</cp:lastModifiedBy>
  <cp:revision>40</cp:revision>
  <dcterms:created xsi:type="dcterms:W3CDTF">2019-01-13T16:02:23Z</dcterms:created>
  <dcterms:modified xsi:type="dcterms:W3CDTF">2019-01-23T16:46:28Z</dcterms:modified>
</cp:coreProperties>
</file>