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8" r:id="rId63"/>
    <p:sldId id="317" r:id="rId64"/>
    <p:sldId id="316"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J3+kvz5Wl1p6hHh8NFMSg==" hashData="FJlM/29Qp7qsymZC5MqydjbDMq4="/>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42" d="100"/>
          <a:sy n="42" d="100"/>
        </p:scale>
        <p:origin x="-102" y="-156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49BEB97C-B968-4BDD-8981-F916C91C8D60}" type="datetimeFigureOut">
              <a:rPr lang="es-CO" smtClean="0"/>
              <a:pPr/>
              <a:t>29/01/2018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4B76C06-677C-4F5C-B74C-8A4411C8007D}" type="slidenum">
              <a:rPr lang="es-CO" smtClean="0"/>
              <a:pPr/>
              <a:t>‹Nº›</a:t>
            </a:fld>
            <a:endParaRPr lang="es-CO"/>
          </a:p>
        </p:txBody>
      </p:sp>
    </p:spTree>
    <p:extLst>
      <p:ext uri="{BB962C8B-B14F-4D97-AF65-F5344CB8AC3E}">
        <p14:creationId xmlns:p14="http://schemas.microsoft.com/office/powerpoint/2010/main" xmlns="" val="2698726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9BEB97C-B968-4BDD-8981-F916C91C8D60}" type="datetimeFigureOut">
              <a:rPr lang="es-CO" smtClean="0"/>
              <a:pPr/>
              <a:t>29/01/2018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4B76C06-677C-4F5C-B74C-8A4411C8007D}" type="slidenum">
              <a:rPr lang="es-CO" smtClean="0"/>
              <a:pPr/>
              <a:t>‹Nº›</a:t>
            </a:fld>
            <a:endParaRPr lang="es-CO"/>
          </a:p>
        </p:txBody>
      </p:sp>
    </p:spTree>
    <p:extLst>
      <p:ext uri="{BB962C8B-B14F-4D97-AF65-F5344CB8AC3E}">
        <p14:creationId xmlns:p14="http://schemas.microsoft.com/office/powerpoint/2010/main" xmlns="" val="3266155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9BEB97C-B968-4BDD-8981-F916C91C8D60}" type="datetimeFigureOut">
              <a:rPr lang="es-CO" smtClean="0"/>
              <a:pPr/>
              <a:t>29/01/2018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4B76C06-677C-4F5C-B74C-8A4411C8007D}" type="slidenum">
              <a:rPr lang="es-CO" smtClean="0"/>
              <a:pPr/>
              <a:t>‹Nº›</a:t>
            </a:fld>
            <a:endParaRPr lang="es-CO"/>
          </a:p>
        </p:txBody>
      </p:sp>
    </p:spTree>
    <p:extLst>
      <p:ext uri="{BB962C8B-B14F-4D97-AF65-F5344CB8AC3E}">
        <p14:creationId xmlns:p14="http://schemas.microsoft.com/office/powerpoint/2010/main" xmlns="" val="3050322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49BEB97C-B968-4BDD-8981-F916C91C8D60}" type="datetimeFigureOut">
              <a:rPr lang="es-CO" smtClean="0"/>
              <a:pPr/>
              <a:t>29/01/2018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4B76C06-677C-4F5C-B74C-8A4411C8007D}" type="slidenum">
              <a:rPr lang="es-CO" smtClean="0"/>
              <a:pPr/>
              <a:t>‹Nº›</a:t>
            </a:fld>
            <a:endParaRPr lang="es-CO"/>
          </a:p>
        </p:txBody>
      </p:sp>
    </p:spTree>
    <p:extLst>
      <p:ext uri="{BB962C8B-B14F-4D97-AF65-F5344CB8AC3E}">
        <p14:creationId xmlns:p14="http://schemas.microsoft.com/office/powerpoint/2010/main" xmlns="" val="1157299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49BEB97C-B968-4BDD-8981-F916C91C8D60}" type="datetimeFigureOut">
              <a:rPr lang="es-CO" smtClean="0"/>
              <a:pPr/>
              <a:t>29/01/2018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B4B76C06-677C-4F5C-B74C-8A4411C8007D}" type="slidenum">
              <a:rPr lang="es-CO" smtClean="0"/>
              <a:pPr/>
              <a:t>‹Nº›</a:t>
            </a:fld>
            <a:endParaRPr lang="es-CO"/>
          </a:p>
        </p:txBody>
      </p:sp>
    </p:spTree>
    <p:extLst>
      <p:ext uri="{BB962C8B-B14F-4D97-AF65-F5344CB8AC3E}">
        <p14:creationId xmlns:p14="http://schemas.microsoft.com/office/powerpoint/2010/main" xmlns="" val="2734278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49BEB97C-B968-4BDD-8981-F916C91C8D60}" type="datetimeFigureOut">
              <a:rPr lang="es-CO" smtClean="0"/>
              <a:pPr/>
              <a:t>29/01/2018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B4B76C06-677C-4F5C-B74C-8A4411C8007D}" type="slidenum">
              <a:rPr lang="es-CO" smtClean="0"/>
              <a:pPr/>
              <a:t>‹Nº›</a:t>
            </a:fld>
            <a:endParaRPr lang="es-CO"/>
          </a:p>
        </p:txBody>
      </p:sp>
    </p:spTree>
    <p:extLst>
      <p:ext uri="{BB962C8B-B14F-4D97-AF65-F5344CB8AC3E}">
        <p14:creationId xmlns:p14="http://schemas.microsoft.com/office/powerpoint/2010/main" xmlns="" val="13654908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9BEB97C-B968-4BDD-8981-F916C91C8D60}" type="datetimeFigureOut">
              <a:rPr lang="es-CO" smtClean="0"/>
              <a:pPr/>
              <a:t>29/01/2018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B4B76C06-677C-4F5C-B74C-8A4411C8007D}" type="slidenum">
              <a:rPr lang="es-CO" smtClean="0"/>
              <a:pPr/>
              <a:t>‹Nº›</a:t>
            </a:fld>
            <a:endParaRPr lang="es-CO"/>
          </a:p>
        </p:txBody>
      </p:sp>
    </p:spTree>
    <p:extLst>
      <p:ext uri="{BB962C8B-B14F-4D97-AF65-F5344CB8AC3E}">
        <p14:creationId xmlns:p14="http://schemas.microsoft.com/office/powerpoint/2010/main" xmlns="" val="989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9BEB97C-B968-4BDD-8981-F916C91C8D60}" type="datetimeFigureOut">
              <a:rPr lang="es-CO" smtClean="0"/>
              <a:pPr/>
              <a:t>29/01/2018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4B76C06-677C-4F5C-B74C-8A4411C8007D}" type="slidenum">
              <a:rPr lang="es-CO" smtClean="0"/>
              <a:pPr/>
              <a:t>‹Nº›</a:t>
            </a:fld>
            <a:endParaRPr lang="es-CO"/>
          </a:p>
        </p:txBody>
      </p:sp>
    </p:spTree>
    <p:extLst>
      <p:ext uri="{BB962C8B-B14F-4D97-AF65-F5344CB8AC3E}">
        <p14:creationId xmlns:p14="http://schemas.microsoft.com/office/powerpoint/2010/main" xmlns="" val="20947123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9BEB97C-B968-4BDD-8981-F916C91C8D60}" type="datetimeFigureOut">
              <a:rPr lang="es-CO" smtClean="0"/>
              <a:pPr/>
              <a:t>29/01/2018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4B76C06-677C-4F5C-B74C-8A4411C8007D}" type="slidenum">
              <a:rPr lang="es-CO" smtClean="0"/>
              <a:pPr/>
              <a:t>‹Nº›</a:t>
            </a:fld>
            <a:endParaRPr lang="es-CO"/>
          </a:p>
        </p:txBody>
      </p:sp>
    </p:spTree>
    <p:extLst>
      <p:ext uri="{BB962C8B-B14F-4D97-AF65-F5344CB8AC3E}">
        <p14:creationId xmlns:p14="http://schemas.microsoft.com/office/powerpoint/2010/main" xmlns="" val="5787878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9BEB97C-B968-4BDD-8981-F916C91C8D60}" type="datetimeFigureOut">
              <a:rPr lang="es-CO" smtClean="0"/>
              <a:pPr/>
              <a:t>29/01/2018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4B76C06-677C-4F5C-B74C-8A4411C8007D}" type="slidenum">
              <a:rPr lang="es-CO" smtClean="0"/>
              <a:pPr/>
              <a:t>‹Nº›</a:t>
            </a:fld>
            <a:endParaRPr lang="es-CO"/>
          </a:p>
        </p:txBody>
      </p:sp>
    </p:spTree>
    <p:extLst>
      <p:ext uri="{BB962C8B-B14F-4D97-AF65-F5344CB8AC3E}">
        <p14:creationId xmlns:p14="http://schemas.microsoft.com/office/powerpoint/2010/main" xmlns="" val="3840993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9BEB97C-B968-4BDD-8981-F916C91C8D60}" type="datetimeFigureOut">
              <a:rPr lang="es-CO" smtClean="0"/>
              <a:pPr/>
              <a:t>29/01/2018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4B76C06-677C-4F5C-B74C-8A4411C8007D}" type="slidenum">
              <a:rPr lang="es-CO" smtClean="0"/>
              <a:pPr/>
              <a:t>‹Nº›</a:t>
            </a:fld>
            <a:endParaRPr lang="es-CO"/>
          </a:p>
        </p:txBody>
      </p:sp>
    </p:spTree>
    <p:extLst>
      <p:ext uri="{BB962C8B-B14F-4D97-AF65-F5344CB8AC3E}">
        <p14:creationId xmlns:p14="http://schemas.microsoft.com/office/powerpoint/2010/main" xmlns="" val="16146439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BEB97C-B968-4BDD-8981-F916C91C8D60}" type="datetimeFigureOut">
              <a:rPr lang="es-CO" smtClean="0"/>
              <a:pPr/>
              <a:t>29/01/2018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B76C06-677C-4F5C-B74C-8A4411C8007D}" type="slidenum">
              <a:rPr lang="es-CO" smtClean="0"/>
              <a:pPr/>
              <a:t>‹Nº›</a:t>
            </a:fld>
            <a:endParaRPr lang="es-CO"/>
          </a:p>
        </p:txBody>
      </p:sp>
    </p:spTree>
    <p:extLst>
      <p:ext uri="{BB962C8B-B14F-4D97-AF65-F5344CB8AC3E}">
        <p14:creationId xmlns:p14="http://schemas.microsoft.com/office/powerpoint/2010/main" xmlns="" val="187767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vk.com/mispps" TargetMode="External"/><Relationship Id="rId3" Type="http://schemas.openxmlformats.org/officeDocument/2006/relationships/image" Target="../media/image77.png"/><Relationship Id="rId7" Type="http://schemas.openxmlformats.org/officeDocument/2006/relationships/hyperlink" Target="https://www.facebook.com/mispps" TargetMode="External"/><Relationship Id="rId12" Type="http://schemas.openxmlformats.org/officeDocument/2006/relationships/image" Target="../media/image8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9.png"/><Relationship Id="rId11" Type="http://schemas.openxmlformats.org/officeDocument/2006/relationships/hyperlink" Target="https://plus.google.com/+Mispps/" TargetMode="External"/><Relationship Id="rId5" Type="http://schemas.openxmlformats.org/officeDocument/2006/relationships/image" Target="../media/image78.png"/><Relationship Id="rId10" Type="http://schemas.openxmlformats.org/officeDocument/2006/relationships/image" Target="../media/image8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930769" y="1720840"/>
            <a:ext cx="6330462" cy="3416320"/>
          </a:xfrm>
          <a:prstGeom prst="rect">
            <a:avLst/>
          </a:prstGeom>
        </p:spPr>
        <p:txBody>
          <a:bodyPr wrap="square">
            <a:spAutoFit/>
          </a:bodyPr>
          <a:lstStyle/>
          <a:p>
            <a:pPr algn="ctr"/>
            <a:r>
              <a:rPr lang="es-CO" i="1" dirty="0"/>
              <a:t>La naturaleza es todo lo que está creado de manera natural en el planeta, está relacionada con las diferentes clases de seres vivos, como los animales, las plantas, las personas. También forma parte de la naturaleza el clima, y la geología de la tierra</a:t>
            </a:r>
            <a:r>
              <a:rPr lang="es-CO" i="1" dirty="0" smtClean="0"/>
              <a:t>.</a:t>
            </a:r>
          </a:p>
          <a:p>
            <a:pPr algn="ctr"/>
            <a:r>
              <a:rPr lang="es-CO" i="1" dirty="0" smtClean="0"/>
              <a:t>La naturaleza ha labrado muchísimas obras, es la mejor artista, </a:t>
            </a:r>
            <a:r>
              <a:rPr lang="es-CO" i="1" dirty="0"/>
              <a:t>, y cada una de sus obras de arte maravilla a locales y extranjeros por igual. En las maravillas de nuestra naturaleza observamos la inteligencia de la creación, la celebración de la vida de animales y plantas así como sus íntimas relaciones.</a:t>
            </a:r>
          </a:p>
          <a:p>
            <a:pPr algn="ctr"/>
            <a:r>
              <a:rPr lang="es-CO" i="1" dirty="0"/>
              <a:t>La Tierra jamás deja de sorprendernos con sus bellezas, curiosidades y paisajes increíbles. Así, cuando creíamos haberlo visto todo, siempre surge algo nuevo que nos dejará </a:t>
            </a:r>
            <a:r>
              <a:rPr lang="es-CO" i="1" dirty="0" smtClean="0"/>
              <a:t>maravillados</a:t>
            </a:r>
            <a:endParaRPr lang="es-CO" i="1" dirty="0"/>
          </a:p>
        </p:txBody>
      </p:sp>
      <p:sp>
        <p:nvSpPr>
          <p:cNvPr id="2" name="CuadroTexto 1"/>
          <p:cNvSpPr txBox="1"/>
          <p:nvPr/>
        </p:nvSpPr>
        <p:spPr>
          <a:xfrm rot="1113115">
            <a:off x="9879736" y="543484"/>
            <a:ext cx="1545240" cy="707886"/>
          </a:xfrm>
          <a:prstGeom prst="rect">
            <a:avLst/>
          </a:prstGeom>
          <a:noFill/>
        </p:spPr>
        <p:txBody>
          <a:bodyPr wrap="square" rtlCol="0">
            <a:spAutoFit/>
          </a:bodyPr>
          <a:lstStyle/>
          <a:p>
            <a:pPr algn="ctr"/>
            <a:r>
              <a:rPr lang="es-CO" sz="1000" i="1" dirty="0" smtClean="0"/>
              <a:t>Creó: Jeremías</a:t>
            </a:r>
          </a:p>
          <a:p>
            <a:pPr algn="ctr"/>
            <a:r>
              <a:rPr lang="es-CO" sz="1000" i="1" dirty="0" smtClean="0"/>
              <a:t>Para: mis </a:t>
            </a:r>
            <a:r>
              <a:rPr lang="es-CO" sz="1000" i="1" dirty="0" err="1" smtClean="0"/>
              <a:t>pps</a:t>
            </a:r>
            <a:endParaRPr lang="es-CO" sz="1000" i="1" dirty="0" smtClean="0"/>
          </a:p>
          <a:p>
            <a:pPr algn="ctr"/>
            <a:r>
              <a:rPr lang="es-CO" sz="1000" i="1" dirty="0" smtClean="0"/>
              <a:t>Música:  Viva la fiesta-Jaime Llano Gonzáles</a:t>
            </a:r>
            <a:endParaRPr lang="es-CO" sz="1000" i="1" dirty="0"/>
          </a:p>
        </p:txBody>
      </p:sp>
      <p:pic>
        <p:nvPicPr>
          <p:cNvPr id="5" name="Jaime_Llano_Gonzalez_-_Viva_la_fiesta_Instrumental">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378792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96664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50582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811483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33240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01580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188127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3456" y="0"/>
            <a:ext cx="12295456" cy="6858000"/>
          </a:xfrm>
          <a:prstGeom prst="rect">
            <a:avLst/>
          </a:prstGeom>
        </p:spPr>
      </p:pic>
    </p:spTree>
    <p:extLst>
      <p:ext uri="{BB962C8B-B14F-4D97-AF65-F5344CB8AC3E}">
        <p14:creationId xmlns:p14="http://schemas.microsoft.com/office/powerpoint/2010/main" xmlns="" val="40531221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97549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409958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89499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13502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81199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85319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82684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06760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0046255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07079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40772625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445798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33536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45968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33776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02071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01006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1025463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852018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9377" y="0"/>
            <a:ext cx="12201378" cy="6858000"/>
          </a:xfrm>
          <a:prstGeom prst="rect">
            <a:avLst/>
          </a:prstGeom>
        </p:spPr>
      </p:pic>
    </p:spTree>
    <p:extLst>
      <p:ext uri="{BB962C8B-B14F-4D97-AF65-F5344CB8AC3E}">
        <p14:creationId xmlns:p14="http://schemas.microsoft.com/office/powerpoint/2010/main" xmlns="" val="17022308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862929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256411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379248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38151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685675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785146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0566840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204224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78671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724288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837215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52421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1229938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183469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402060593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507152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174473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244759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334072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960251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5342984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492675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250988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724172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247344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320759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9795746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468729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378947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482963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051866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68897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804926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893215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738493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79814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8334091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938708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2913545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429534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415498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057305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953701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571690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7748001"/>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971302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4453674"/>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57</TotalTime>
  <Words>169</Words>
  <Application>Microsoft Office PowerPoint</Application>
  <PresentationFormat>Personalizado</PresentationFormat>
  <Paragraphs>8</Paragraphs>
  <Slides>76</Slides>
  <Notes>0</Notes>
  <HiddenSlides>0</HiddenSlides>
  <MMClips>1</MMClips>
  <ScaleCrop>false</ScaleCrop>
  <HeadingPairs>
    <vt:vector size="4" baseType="variant">
      <vt:variant>
        <vt:lpstr>Tema</vt:lpstr>
      </vt:variant>
      <vt:variant>
        <vt:i4>2</vt:i4>
      </vt:variant>
      <vt:variant>
        <vt:lpstr>Títulos de diapositiva</vt:lpstr>
      </vt:variant>
      <vt:variant>
        <vt:i4>76</vt:i4>
      </vt:variant>
    </vt:vector>
  </HeadingPairs>
  <TitlesOfParts>
    <vt:vector size="7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9</cp:revision>
  <dcterms:created xsi:type="dcterms:W3CDTF">2017-02-11T03:41:25Z</dcterms:created>
  <dcterms:modified xsi:type="dcterms:W3CDTF">2018-01-29T17:10:07Z</dcterms:modified>
</cp:coreProperties>
</file>