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9"/>
  </p:notesMasterIdLst>
  <p:sldIdLst>
    <p:sldId id="377" r:id="rId3"/>
    <p:sldId id="380" r:id="rId4"/>
    <p:sldId id="381" r:id="rId5"/>
    <p:sldId id="382" r:id="rId6"/>
    <p:sldId id="383" r:id="rId7"/>
    <p:sldId id="384" r:id="rId8"/>
    <p:sldId id="385" r:id="rId9"/>
    <p:sldId id="386" r:id="rId10"/>
    <p:sldId id="387" r:id="rId11"/>
    <p:sldId id="388" r:id="rId12"/>
    <p:sldId id="389" r:id="rId13"/>
    <p:sldId id="390" r:id="rId14"/>
    <p:sldId id="446" r:id="rId15"/>
    <p:sldId id="392" r:id="rId16"/>
    <p:sldId id="393" r:id="rId17"/>
    <p:sldId id="394" r:id="rId18"/>
    <p:sldId id="395" r:id="rId19"/>
    <p:sldId id="396" r:id="rId20"/>
    <p:sldId id="397" r:id="rId21"/>
    <p:sldId id="398" r:id="rId22"/>
    <p:sldId id="399" r:id="rId23"/>
    <p:sldId id="400" r:id="rId24"/>
    <p:sldId id="401" r:id="rId25"/>
    <p:sldId id="402" r:id="rId26"/>
    <p:sldId id="403" r:id="rId27"/>
    <p:sldId id="404" r:id="rId28"/>
    <p:sldId id="405" r:id="rId29"/>
    <p:sldId id="406" r:id="rId30"/>
    <p:sldId id="407" r:id="rId31"/>
    <p:sldId id="408" r:id="rId32"/>
    <p:sldId id="409" r:id="rId33"/>
    <p:sldId id="410" r:id="rId34"/>
    <p:sldId id="416" r:id="rId35"/>
    <p:sldId id="412" r:id="rId36"/>
    <p:sldId id="445" r:id="rId37"/>
    <p:sldId id="413" r:id="rId38"/>
    <p:sldId id="415" r:id="rId39"/>
    <p:sldId id="444" r:id="rId40"/>
    <p:sldId id="417" r:id="rId41"/>
    <p:sldId id="418" r:id="rId42"/>
    <p:sldId id="419" r:id="rId43"/>
    <p:sldId id="447" r:id="rId44"/>
    <p:sldId id="421" r:id="rId45"/>
    <p:sldId id="422" r:id="rId46"/>
    <p:sldId id="423" r:id="rId47"/>
    <p:sldId id="430" r:id="rId48"/>
    <p:sldId id="428" r:id="rId49"/>
    <p:sldId id="424" r:id="rId50"/>
    <p:sldId id="425" r:id="rId51"/>
    <p:sldId id="426" r:id="rId52"/>
    <p:sldId id="427" r:id="rId53"/>
    <p:sldId id="429" r:id="rId54"/>
    <p:sldId id="431" r:id="rId55"/>
    <p:sldId id="432" r:id="rId56"/>
    <p:sldId id="433" r:id="rId57"/>
    <p:sldId id="434" r:id="rId58"/>
    <p:sldId id="438" r:id="rId59"/>
    <p:sldId id="435" r:id="rId60"/>
    <p:sldId id="436" r:id="rId61"/>
    <p:sldId id="437" r:id="rId62"/>
    <p:sldId id="439" r:id="rId63"/>
    <p:sldId id="440" r:id="rId64"/>
    <p:sldId id="441" r:id="rId65"/>
    <p:sldId id="442" r:id="rId66"/>
    <p:sldId id="378" r:id="rId67"/>
    <p:sldId id="448" r:id="rId68"/>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1x9TLYm91krAoyxQvMvfA" hashData="dR5F4RawIITzuBQEciWmvJDfHl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27/10/2016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896938" y="685800"/>
            <a:ext cx="5064125"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D22A1933-D4A2-41FB-8705-7E27698E5C4D}" type="slidenum">
              <a:rPr lang="es-ES"/>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Marcador de imagen de diapositiva"/>
          <p:cNvSpPr>
            <a:spLocks noGrp="1" noRot="1" noChangeAspect="1" noTextEdit="1"/>
          </p:cNvSpPr>
          <p:nvPr>
            <p:ph type="sldImg"/>
          </p:nvPr>
        </p:nvSpPr>
        <p:spPr bwMode="auto">
          <a:xfrm>
            <a:off x="896938" y="685800"/>
            <a:ext cx="5064125" cy="3429000"/>
          </a:xfrm>
          <a:noFill/>
          <a:ln>
            <a:solidFill>
              <a:srgbClr val="000000"/>
            </a:solidFill>
            <a:miter lim="800000"/>
            <a:headEnd/>
            <a:tailEnd/>
          </a:ln>
        </p:spPr>
      </p:sp>
      <p:sp>
        <p:nvSpPr>
          <p:cNvPr id="8499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4996" name="3 Marcador de número de diapositiva"/>
          <p:cNvSpPr>
            <a:spLocks noGrp="1"/>
          </p:cNvSpPr>
          <p:nvPr>
            <p:ph type="sldNum" sz="quarter" idx="5"/>
          </p:nvPr>
        </p:nvSpPr>
        <p:spPr bwMode="auto">
          <a:noFill/>
          <a:ln>
            <a:miter lim="800000"/>
            <a:headEnd/>
            <a:tailEnd/>
          </a:ln>
        </p:spPr>
        <p:txBody>
          <a:bodyPr/>
          <a:lstStyle/>
          <a:p>
            <a:fld id="{590FB5F6-F800-4524-84A2-E39FA2DD6A4E}" type="slidenum">
              <a:rPr lang="es-ES"/>
              <a:pPr/>
              <a:t>15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xfrm>
            <a:off x="896938" y="685800"/>
            <a:ext cx="5064125" cy="3429000"/>
          </a:xfrm>
          <a:noFill/>
          <a:ln>
            <a:solidFill>
              <a:srgbClr val="000000"/>
            </a:solidFill>
            <a:miter lim="800000"/>
            <a:headEnd/>
            <a:tailEnd/>
          </a:ln>
        </p:spPr>
      </p:sp>
      <p:sp>
        <p:nvSpPr>
          <p:cNvPr id="829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a:lstStyle/>
          <a:p>
            <a:fld id="{361FECCC-62E6-4FAD-BF25-21F96D3B9768}" type="slidenum">
              <a:rPr lang="es-ES"/>
              <a:pPr/>
              <a:t>22</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1 Marcador de imagen de diapositiva"/>
          <p:cNvSpPr>
            <a:spLocks noGrp="1" noRot="1" noChangeAspect="1" noTextEdit="1"/>
          </p:cNvSpPr>
          <p:nvPr>
            <p:ph type="sldImg"/>
          </p:nvPr>
        </p:nvSpPr>
        <p:spPr bwMode="auto">
          <a:xfrm>
            <a:off x="896938" y="685800"/>
            <a:ext cx="5064125" cy="3429000"/>
          </a:xfrm>
          <a:noFill/>
          <a:ln>
            <a:solidFill>
              <a:srgbClr val="000000"/>
            </a:solidFill>
            <a:miter lim="800000"/>
            <a:headEnd/>
            <a:tailEnd/>
          </a:ln>
        </p:spPr>
      </p:sp>
      <p:sp>
        <p:nvSpPr>
          <p:cNvPr id="8397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3972" name="3 Marcador de número de diapositiva"/>
          <p:cNvSpPr>
            <a:spLocks noGrp="1"/>
          </p:cNvSpPr>
          <p:nvPr>
            <p:ph type="sldNum" sz="quarter" idx="5"/>
          </p:nvPr>
        </p:nvSpPr>
        <p:spPr bwMode="auto">
          <a:noFill/>
          <a:ln>
            <a:miter lim="800000"/>
            <a:headEnd/>
            <a:tailEnd/>
          </a:ln>
        </p:spPr>
        <p:txBody>
          <a:bodyPr/>
          <a:lstStyle/>
          <a:p>
            <a:fld id="{1A582AEA-B31B-499C-86F6-20B3822307C4}" type="slidenum">
              <a:rPr lang="es-ES"/>
              <a:pPr/>
              <a:t>24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27/10/2016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27/10/2016</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gif"/><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2.wav"/><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3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image" Target="../media/image54.jpeg"/></Relationships>
</file>

<file path=ppt/slides/_rels/slide3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3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xml"/><Relationship Id="rId4" Type="http://schemas.openxmlformats.org/officeDocument/2006/relationships/image" Target="../media/image65.png"/></Relationships>
</file>

<file path=ppt/slides/_rels/slide4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4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audio" Target="../media/audio4.wav"/><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5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5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9.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6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88.jpeg"/></Relationships>
</file>

<file path=ppt/slides/_rels/slide66.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hyperlink" Target="https://vk.com/mispps" TargetMode="External"/><Relationship Id="rId3" Type="http://schemas.openxmlformats.org/officeDocument/2006/relationships/image" Target="../media/image89.png"/><Relationship Id="rId7" Type="http://schemas.openxmlformats.org/officeDocument/2006/relationships/hyperlink" Target="https://www.facebook.com/mispps" TargetMode="External"/><Relationship Id="rId12" Type="http://schemas.openxmlformats.org/officeDocument/2006/relationships/image" Target="../media/image9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1.png"/><Relationship Id="rId11" Type="http://schemas.openxmlformats.org/officeDocument/2006/relationships/hyperlink" Target="https://plus.google.com/+Mispps/" TargetMode="External"/><Relationship Id="rId5" Type="http://schemas.openxmlformats.org/officeDocument/2006/relationships/image" Target="../media/image90.png"/><Relationship Id="rId10" Type="http://schemas.openxmlformats.org/officeDocument/2006/relationships/image" Target="../media/image9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1" y="0"/>
            <a:ext cx="112696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348683" y="2459028"/>
            <a:ext cx="6539638"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MANI</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slow" advTm="12000">
    <p:comb dir="vert"/>
    <p:sndAc>
      <p:stSnd>
        <p:snd r:embed="rId2" name="ray connif-el manis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F5D32">
            <a:alpha val="56000"/>
          </a:srgbClr>
        </a:solidFill>
        <a:effectLst/>
      </p:bgPr>
    </p:bg>
    <p:spTree>
      <p:nvGrpSpPr>
        <p:cNvPr id="1" name=""/>
        <p:cNvGrpSpPr/>
        <p:nvPr/>
      </p:nvGrpSpPr>
      <p:grpSpPr>
        <a:xfrm>
          <a:off x="0" y="0"/>
          <a:ext cx="0" cy="0"/>
          <a:chOff x="0" y="0"/>
          <a:chExt cx="0" cy="0"/>
        </a:xfrm>
      </p:grpSpPr>
      <p:pic>
        <p:nvPicPr>
          <p:cNvPr id="14" name="Picture 2" descr="https://adistorres.files.wordpress.com/2014/11/cultivo_cacahuete.jpg"/>
          <p:cNvPicPr>
            <a:picLocks noChangeAspect="1" noChangeArrowheads="1"/>
          </p:cNvPicPr>
          <p:nvPr/>
        </p:nvPicPr>
        <p:blipFill>
          <a:blip r:embed="rId2"/>
          <a:srcRect/>
          <a:stretch>
            <a:fillRect/>
          </a:stretch>
        </p:blipFill>
        <p:spPr bwMode="auto">
          <a:xfrm>
            <a:off x="0" y="0"/>
            <a:ext cx="11269663" cy="7762790"/>
          </a:xfrm>
          <a:prstGeom prst="rect">
            <a:avLst/>
          </a:prstGeom>
          <a:noFill/>
        </p:spPr>
      </p:pic>
      <p:sp>
        <p:nvSpPr>
          <p:cNvPr id="5" name="4 Triángulo rectángulo"/>
          <p:cNvSpPr/>
          <p:nvPr/>
        </p:nvSpPr>
        <p:spPr>
          <a:xfrm>
            <a:off x="1" y="0"/>
            <a:ext cx="11269663" cy="763270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221089" y="0"/>
            <a:ext cx="11048574" cy="7632700"/>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684641" y="-1"/>
            <a:ext cx="9736536" cy="7022555"/>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65224" y="555962"/>
            <a:ext cx="10604439" cy="7076738"/>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419989" y="1034185"/>
            <a:ext cx="9228992" cy="6598515"/>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968488" y="1"/>
            <a:ext cx="8749641" cy="6487795"/>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062931" y="1571301"/>
            <a:ext cx="8076592" cy="6061399"/>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705741" y="0"/>
            <a:ext cx="7335063" cy="5847026"/>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par>
                                <p:cTn id="53" presetID="2" presetClass="entr" presetSubtype="1"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ppt_x"/>
                                          </p:val>
                                        </p:tav>
                                        <p:tav tm="100000">
                                          <p:val>
                                            <p:strVal val="#ppt_x"/>
                                          </p:val>
                                        </p:tav>
                                      </p:tavLst>
                                    </p:anim>
                                    <p:anim calcmode="lin" valueType="num">
                                      <p:cBhvr additive="base">
                                        <p:cTn id="56" dur="30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96730" y="1411321"/>
            <a:ext cx="8449461" cy="5190516"/>
          </a:xfrm>
          <a:prstGeom prst="rect">
            <a:avLst/>
          </a:prstGeom>
        </p:spPr>
        <p:txBody>
          <a:bodyPr wrap="square" lIns="111118" tIns="55559" rIns="111118" bIns="55559">
            <a:spAutoFit/>
          </a:bodyPr>
          <a:lstStyle/>
          <a:p>
            <a:pPr lvl="0" algn="ctr"/>
            <a:r>
              <a:rPr lang="es-ES" sz="6600" b="1" i="1" dirty="0" smtClean="0">
                <a:solidFill>
                  <a:srgbClr val="663300"/>
                </a:solidFill>
                <a:effectLst>
                  <a:glow rad="228600">
                    <a:schemeClr val="accent4">
                      <a:satMod val="175000"/>
                      <a:alpha val="40000"/>
                    </a:schemeClr>
                  </a:glow>
                </a:effectLst>
                <a:latin typeface="lemonde-journal-1"/>
              </a:rPr>
              <a:t>LOS MANÍES O CACAHUETES, </a:t>
            </a:r>
          </a:p>
          <a:p>
            <a:pPr lvl="0" algn="ctr"/>
            <a:r>
              <a:rPr lang="es-ES" sz="6600" b="1" i="1" dirty="0" smtClean="0">
                <a:solidFill>
                  <a:srgbClr val="663300"/>
                </a:solidFill>
                <a:effectLst>
                  <a:glow rad="228600">
                    <a:schemeClr val="accent4">
                      <a:satMod val="175000"/>
                      <a:alpha val="40000"/>
                    </a:schemeClr>
                  </a:glow>
                </a:effectLst>
                <a:latin typeface="lemonde-journal-1"/>
              </a:rPr>
              <a:t>TIENEN MUCHOS BENEFICIOS PARA LA SALUD</a:t>
            </a:r>
          </a:p>
        </p:txBody>
      </p:sp>
      <p:pic>
        <p:nvPicPr>
          <p:cNvPr id="3" name="Picture 3" descr="illusion-015"/>
          <p:cNvPicPr>
            <a:picLocks noChangeAspect="1" noChangeArrowheads="1" noCrop="1"/>
          </p:cNvPicPr>
          <p:nvPr/>
        </p:nvPicPr>
        <p:blipFill>
          <a:blip r:embed="rId2" cstate="print">
            <a:duotone>
              <a:prstClr val="black"/>
              <a:schemeClr val="accent6">
                <a:tint val="45000"/>
                <a:satMod val="400000"/>
              </a:schemeClr>
            </a:duotone>
            <a:lum bright="-10000" contrast="12000"/>
          </a:blip>
          <a:srcRect/>
          <a:stretch>
            <a:fillRect/>
          </a:stretch>
        </p:blipFill>
        <p:spPr bwMode="auto">
          <a:xfrm>
            <a:off x="0" y="-21202"/>
            <a:ext cx="11269663" cy="7653902"/>
          </a:xfrm>
          <a:prstGeom prst="rect">
            <a:avLst/>
          </a:prstGeom>
          <a:noFill/>
          <a:ln w="9525">
            <a:noFill/>
            <a:miter lim="800000"/>
            <a:headEnd/>
            <a:tailEnd/>
          </a:ln>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800px-Peanut_9417"/>
          <p:cNvPicPr>
            <a:picLocks noChangeAspect="1" noChangeArrowheads="1"/>
          </p:cNvPicPr>
          <p:nvPr/>
        </p:nvPicPr>
        <p:blipFill>
          <a:blip r:embed="rId2"/>
          <a:srcRect/>
          <a:stretch>
            <a:fillRect/>
          </a:stretch>
        </p:blipFill>
        <p:spPr bwMode="auto">
          <a:xfrm>
            <a:off x="-1" y="0"/>
            <a:ext cx="11269663" cy="7762083"/>
          </a:xfrm>
          <a:prstGeom prst="rect">
            <a:avLst/>
          </a:prstGeom>
          <a:noFill/>
        </p:spPr>
      </p:pic>
      <p:sp>
        <p:nvSpPr>
          <p:cNvPr id="5" name="4 Marco"/>
          <p:cNvSpPr/>
          <p:nvPr/>
        </p:nvSpPr>
        <p:spPr>
          <a:xfrm>
            <a:off x="1" y="2"/>
            <a:ext cx="11269663" cy="1192610"/>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Marco"/>
          <p:cNvSpPr/>
          <p:nvPr/>
        </p:nvSpPr>
        <p:spPr>
          <a:xfrm>
            <a:off x="1" y="1272118"/>
            <a:ext cx="11269663" cy="1192610"/>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1" y="2544234"/>
            <a:ext cx="11269663" cy="1192610"/>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1" y="3895858"/>
            <a:ext cx="11269663" cy="1192608"/>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1" y="5167976"/>
            <a:ext cx="11269663" cy="1192608"/>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1" y="6440092"/>
            <a:ext cx="11269663" cy="1192608"/>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diamond(out)">
                                      <p:cBhvr>
                                        <p:cTn id="25"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2" name="Picture 2" descr="http://elholandespicante.com/wp-content/uploads/2014/05/planta-de-mani.jpg"/>
          <p:cNvPicPr>
            <a:picLocks noChangeAspect="1" noChangeArrowheads="1"/>
          </p:cNvPicPr>
          <p:nvPr/>
        </p:nvPicPr>
        <p:blipFill>
          <a:blip r:embed="rId3"/>
          <a:srcRect/>
          <a:stretch>
            <a:fillRect/>
          </a:stretch>
        </p:blipFill>
        <p:spPr bwMode="auto">
          <a:xfrm>
            <a:off x="0" y="0"/>
            <a:ext cx="11269663" cy="7632700"/>
          </a:xfrm>
          <a:prstGeom prst="rect">
            <a:avLst/>
          </a:prstGeom>
          <a:noFill/>
        </p:spPr>
      </p:pic>
      <p:sp>
        <p:nvSpPr>
          <p:cNvPr id="4" name="3 Rombo"/>
          <p:cNvSpPr/>
          <p:nvPr/>
        </p:nvSpPr>
        <p:spPr>
          <a:xfrm>
            <a:off x="1285447" y="0"/>
            <a:ext cx="4437430" cy="1679665"/>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ombo"/>
          <p:cNvSpPr/>
          <p:nvPr/>
        </p:nvSpPr>
        <p:spPr>
          <a:xfrm>
            <a:off x="1285447" y="1352214"/>
            <a:ext cx="4437430" cy="1823367"/>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29" name="28 Rombo"/>
          <p:cNvSpPr/>
          <p:nvPr/>
        </p:nvSpPr>
        <p:spPr>
          <a:xfrm>
            <a:off x="1285448" y="2862263"/>
            <a:ext cx="4349385" cy="1809233"/>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33" name="32 Rombo"/>
          <p:cNvSpPr/>
          <p:nvPr/>
        </p:nvSpPr>
        <p:spPr>
          <a:xfrm>
            <a:off x="1285447" y="4292217"/>
            <a:ext cx="4437430" cy="1769186"/>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37" name="36 Rombo"/>
          <p:cNvSpPr/>
          <p:nvPr/>
        </p:nvSpPr>
        <p:spPr>
          <a:xfrm>
            <a:off x="1285448" y="5724526"/>
            <a:ext cx="4349385" cy="1908175"/>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2" name="41 Rombo"/>
          <p:cNvSpPr/>
          <p:nvPr/>
        </p:nvSpPr>
        <p:spPr>
          <a:xfrm>
            <a:off x="5634832" y="0"/>
            <a:ext cx="4437430" cy="1679665"/>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6" name="45 Rombo"/>
          <p:cNvSpPr/>
          <p:nvPr/>
        </p:nvSpPr>
        <p:spPr>
          <a:xfrm>
            <a:off x="5634832" y="1352214"/>
            <a:ext cx="4437430" cy="1823367"/>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0" name="49 Rombo"/>
          <p:cNvSpPr/>
          <p:nvPr/>
        </p:nvSpPr>
        <p:spPr>
          <a:xfrm>
            <a:off x="5634832" y="2862264"/>
            <a:ext cx="4437430" cy="1703222"/>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4" name="53 Rombo"/>
          <p:cNvSpPr/>
          <p:nvPr/>
        </p:nvSpPr>
        <p:spPr>
          <a:xfrm>
            <a:off x="5634832" y="4292217"/>
            <a:ext cx="4437430" cy="1769186"/>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8" name="57 Rombo"/>
          <p:cNvSpPr/>
          <p:nvPr/>
        </p:nvSpPr>
        <p:spPr>
          <a:xfrm>
            <a:off x="5634832" y="5724526"/>
            <a:ext cx="4437430" cy="1908175"/>
          </a:xfrm>
          <a:prstGeom prst="diamond">
            <a:avLst/>
          </a:prstGeom>
          <a:solidFill>
            <a:srgbClr val="926C00">
              <a:alpha val="60000"/>
            </a:srgbClr>
          </a:solidFill>
          <a:ln w="3175">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3000" fill="hold"/>
                                        <p:tgtEl>
                                          <p:spTgt spid="29"/>
                                        </p:tgtEl>
                                        <p:attrNameLst>
                                          <p:attrName>ppt_x</p:attrName>
                                        </p:attrNameLst>
                                      </p:cBhvr>
                                      <p:tavLst>
                                        <p:tav tm="0">
                                          <p:val>
                                            <p:strVal val="1+#ppt_w/2"/>
                                          </p:val>
                                        </p:tav>
                                        <p:tav tm="100000">
                                          <p:val>
                                            <p:strVal val="#ppt_x"/>
                                          </p:val>
                                        </p:tav>
                                      </p:tavLst>
                                    </p:anim>
                                    <p:anim calcmode="lin" valueType="num">
                                      <p:cBhvr additive="base">
                                        <p:cTn id="16" dur="30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3000" fill="hold"/>
                                        <p:tgtEl>
                                          <p:spTgt spid="33"/>
                                        </p:tgtEl>
                                        <p:attrNameLst>
                                          <p:attrName>ppt_x</p:attrName>
                                        </p:attrNameLst>
                                      </p:cBhvr>
                                      <p:tavLst>
                                        <p:tav tm="0">
                                          <p:val>
                                            <p:strVal val="1+#ppt_w/2"/>
                                          </p:val>
                                        </p:tav>
                                        <p:tav tm="100000">
                                          <p:val>
                                            <p:strVal val="#ppt_x"/>
                                          </p:val>
                                        </p:tav>
                                      </p:tavLst>
                                    </p:anim>
                                    <p:anim calcmode="lin" valueType="num">
                                      <p:cBhvr additive="base">
                                        <p:cTn id="20" dur="3000" fill="hold"/>
                                        <p:tgtEl>
                                          <p:spTgt spid="3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3000" fill="hold"/>
                                        <p:tgtEl>
                                          <p:spTgt spid="37"/>
                                        </p:tgtEl>
                                        <p:attrNameLst>
                                          <p:attrName>ppt_x</p:attrName>
                                        </p:attrNameLst>
                                      </p:cBhvr>
                                      <p:tavLst>
                                        <p:tav tm="0">
                                          <p:val>
                                            <p:strVal val="1+#ppt_w/2"/>
                                          </p:val>
                                        </p:tav>
                                        <p:tav tm="100000">
                                          <p:val>
                                            <p:strVal val="#ppt_x"/>
                                          </p:val>
                                        </p:tav>
                                      </p:tavLst>
                                    </p:anim>
                                    <p:anim calcmode="lin" valueType="num">
                                      <p:cBhvr additive="base">
                                        <p:cTn id="24" dur="3000" fill="hold"/>
                                        <p:tgtEl>
                                          <p:spTgt spid="37"/>
                                        </p:tgtEl>
                                        <p:attrNameLst>
                                          <p:attrName>ppt_y</p:attrName>
                                        </p:attrNameLst>
                                      </p:cBhvr>
                                      <p:tavLst>
                                        <p:tav tm="0">
                                          <p:val>
                                            <p:strVal val="#ppt_y"/>
                                          </p:val>
                                        </p:tav>
                                        <p:tav tm="100000">
                                          <p:val>
                                            <p:strVal val="#ppt_y"/>
                                          </p:val>
                                        </p:tav>
                                      </p:tavLst>
                                    </p:anim>
                                  </p:childTnLst>
                                </p:cTn>
                              </p:par>
                              <p:par>
                                <p:cTn id="25" presetID="19" presetClass="entr" presetSubtype="5"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strVal val="#ppt_w"/>
                                          </p:val>
                                        </p:tav>
                                        <p:tav tm="100000">
                                          <p:val>
                                            <p:strVal val="#ppt_w"/>
                                          </p:val>
                                        </p:tav>
                                      </p:tavLst>
                                    </p:anim>
                                    <p:anim calcmode="lin" valueType="num">
                                      <p:cBhvr>
                                        <p:cTn id="28" dur="3000" fill="hold"/>
                                        <p:tgtEl>
                                          <p:spTgt spid="4"/>
                                        </p:tgtEl>
                                        <p:attrNameLst>
                                          <p:attrName>ppt_h</p:attrName>
                                        </p:attrNameLst>
                                      </p:cBhvr>
                                      <p:tavLst>
                                        <p:tav tm="0" fmla="#ppt_h*sin(2.5*pi*$)">
                                          <p:val>
                                            <p:fltVal val="0"/>
                                          </p:val>
                                        </p:tav>
                                        <p:tav tm="100000">
                                          <p:val>
                                            <p:fltVal val="1"/>
                                          </p:val>
                                        </p:tav>
                                      </p:tavLst>
                                    </p:anim>
                                  </p:childTnLst>
                                </p:cTn>
                              </p:par>
                              <p:par>
                                <p:cTn id="29" presetID="19" presetClass="entr" presetSubtype="5"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ppt_w"/>
                                          </p:val>
                                        </p:tav>
                                        <p:tav tm="100000">
                                          <p:val>
                                            <p:strVal val="#ppt_w"/>
                                          </p:val>
                                        </p:tav>
                                      </p:tavLst>
                                    </p:anim>
                                    <p:anim calcmode="lin" valueType="num">
                                      <p:cBhvr>
                                        <p:cTn id="32" dur="3000" fill="hold"/>
                                        <p:tgtEl>
                                          <p:spTgt spid="8"/>
                                        </p:tgtEl>
                                        <p:attrNameLst>
                                          <p:attrName>ppt_h</p:attrName>
                                        </p:attrNameLst>
                                      </p:cBhvr>
                                      <p:tavLst>
                                        <p:tav tm="0" fmla="#ppt_h*sin(2.5*pi*$)">
                                          <p:val>
                                            <p:fltVal val="0"/>
                                          </p:val>
                                        </p:tav>
                                        <p:tav tm="100000">
                                          <p:val>
                                            <p:fltVal val="1"/>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000" fill="hold"/>
                                        <p:tgtEl>
                                          <p:spTgt spid="29"/>
                                        </p:tgtEl>
                                        <p:attrNameLst>
                                          <p:attrName>ppt_w</p:attrName>
                                        </p:attrNameLst>
                                      </p:cBhvr>
                                      <p:tavLst>
                                        <p:tav tm="0">
                                          <p:val>
                                            <p:strVal val="#ppt_w"/>
                                          </p:val>
                                        </p:tav>
                                        <p:tav tm="100000">
                                          <p:val>
                                            <p:strVal val="#ppt_w"/>
                                          </p:val>
                                        </p:tav>
                                      </p:tavLst>
                                    </p:anim>
                                    <p:anim calcmode="lin" valueType="num">
                                      <p:cBhvr>
                                        <p:cTn id="36" dur="3000" fill="hold"/>
                                        <p:tgtEl>
                                          <p:spTgt spid="29"/>
                                        </p:tgtEl>
                                        <p:attrNameLst>
                                          <p:attrName>ppt_h</p:attrName>
                                        </p:attrNameLst>
                                      </p:cBhvr>
                                      <p:tavLst>
                                        <p:tav tm="0" fmla="#ppt_h*sin(2.5*pi*$)">
                                          <p:val>
                                            <p:fltVal val="0"/>
                                          </p:val>
                                        </p:tav>
                                        <p:tav tm="100000">
                                          <p:val>
                                            <p:fltVal val="1"/>
                                          </p:val>
                                        </p:tav>
                                      </p:tavLst>
                                    </p:anim>
                                  </p:childTnLst>
                                </p:cTn>
                              </p:par>
                              <p:par>
                                <p:cTn id="37" presetID="19" presetClass="entr" presetSubtype="5" fill="hold" grpId="1"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0" fill="hold"/>
                                        <p:tgtEl>
                                          <p:spTgt spid="33"/>
                                        </p:tgtEl>
                                        <p:attrNameLst>
                                          <p:attrName>ppt_w</p:attrName>
                                        </p:attrNameLst>
                                      </p:cBhvr>
                                      <p:tavLst>
                                        <p:tav tm="0">
                                          <p:val>
                                            <p:strVal val="#ppt_w"/>
                                          </p:val>
                                        </p:tav>
                                        <p:tav tm="100000">
                                          <p:val>
                                            <p:strVal val="#ppt_w"/>
                                          </p:val>
                                        </p:tav>
                                      </p:tavLst>
                                    </p:anim>
                                    <p:anim calcmode="lin" valueType="num">
                                      <p:cBhvr>
                                        <p:cTn id="40" dur="3000" fill="hold"/>
                                        <p:tgtEl>
                                          <p:spTgt spid="33"/>
                                        </p:tgtEl>
                                        <p:attrNameLst>
                                          <p:attrName>ppt_h</p:attrName>
                                        </p:attrNameLst>
                                      </p:cBhvr>
                                      <p:tavLst>
                                        <p:tav tm="0" fmla="#ppt_h*sin(2.5*pi*$)">
                                          <p:val>
                                            <p:fltVal val="0"/>
                                          </p:val>
                                        </p:tav>
                                        <p:tav tm="100000">
                                          <p:val>
                                            <p:fltVal val="1"/>
                                          </p:val>
                                        </p:tav>
                                      </p:tavLst>
                                    </p:anim>
                                  </p:childTnLst>
                                </p:cTn>
                              </p:par>
                              <p:par>
                                <p:cTn id="41" presetID="19" presetClass="entr" presetSubtype="5" fill="hold" grpId="1"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3000" fill="hold"/>
                                        <p:tgtEl>
                                          <p:spTgt spid="37"/>
                                        </p:tgtEl>
                                        <p:attrNameLst>
                                          <p:attrName>ppt_w</p:attrName>
                                        </p:attrNameLst>
                                      </p:cBhvr>
                                      <p:tavLst>
                                        <p:tav tm="0">
                                          <p:val>
                                            <p:strVal val="#ppt_w"/>
                                          </p:val>
                                        </p:tav>
                                        <p:tav tm="100000">
                                          <p:val>
                                            <p:strVal val="#ppt_w"/>
                                          </p:val>
                                        </p:tav>
                                      </p:tavLst>
                                    </p:anim>
                                    <p:anim calcmode="lin" valueType="num">
                                      <p:cBhvr>
                                        <p:cTn id="44" dur="3000" fill="hold"/>
                                        <p:tgtEl>
                                          <p:spTgt spid="37"/>
                                        </p:tgtEl>
                                        <p:attrNameLst>
                                          <p:attrName>ppt_h</p:attrName>
                                        </p:attrNameLst>
                                      </p:cBhvr>
                                      <p:tavLst>
                                        <p:tav tm="0" fmla="#ppt_h*sin(2.5*pi*$)">
                                          <p:val>
                                            <p:fltVal val="0"/>
                                          </p:val>
                                        </p:tav>
                                        <p:tav tm="100000">
                                          <p:val>
                                            <p:fltVal val="1"/>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 calcmode="lin" valueType="num">
                                      <p:cBhvr additive="base">
                                        <p:cTn id="47" dur="3000" fill="hold"/>
                                        <p:tgtEl>
                                          <p:spTgt spid="42"/>
                                        </p:tgtEl>
                                        <p:attrNameLst>
                                          <p:attrName>ppt_x</p:attrName>
                                        </p:attrNameLst>
                                      </p:cBhvr>
                                      <p:tavLst>
                                        <p:tav tm="0">
                                          <p:val>
                                            <p:strVal val="0-#ppt_w/2"/>
                                          </p:val>
                                        </p:tav>
                                        <p:tav tm="100000">
                                          <p:val>
                                            <p:strVal val="#ppt_x"/>
                                          </p:val>
                                        </p:tav>
                                      </p:tavLst>
                                    </p:anim>
                                    <p:anim calcmode="lin" valueType="num">
                                      <p:cBhvr additive="base">
                                        <p:cTn id="48" dur="30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3000" fill="hold"/>
                                        <p:tgtEl>
                                          <p:spTgt spid="46"/>
                                        </p:tgtEl>
                                        <p:attrNameLst>
                                          <p:attrName>ppt_x</p:attrName>
                                        </p:attrNameLst>
                                      </p:cBhvr>
                                      <p:tavLst>
                                        <p:tav tm="0">
                                          <p:val>
                                            <p:strVal val="0-#ppt_w/2"/>
                                          </p:val>
                                        </p:tav>
                                        <p:tav tm="100000">
                                          <p:val>
                                            <p:strVal val="#ppt_x"/>
                                          </p:val>
                                        </p:tav>
                                      </p:tavLst>
                                    </p:anim>
                                    <p:anim calcmode="lin" valueType="num">
                                      <p:cBhvr additive="base">
                                        <p:cTn id="52" dur="3000" fill="hold"/>
                                        <p:tgtEl>
                                          <p:spTgt spid="4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3000" fill="hold"/>
                                        <p:tgtEl>
                                          <p:spTgt spid="50"/>
                                        </p:tgtEl>
                                        <p:attrNameLst>
                                          <p:attrName>ppt_x</p:attrName>
                                        </p:attrNameLst>
                                      </p:cBhvr>
                                      <p:tavLst>
                                        <p:tav tm="0">
                                          <p:val>
                                            <p:strVal val="0-#ppt_w/2"/>
                                          </p:val>
                                        </p:tav>
                                        <p:tav tm="100000">
                                          <p:val>
                                            <p:strVal val="#ppt_x"/>
                                          </p:val>
                                        </p:tav>
                                      </p:tavLst>
                                    </p:anim>
                                    <p:anim calcmode="lin" valueType="num">
                                      <p:cBhvr additive="base">
                                        <p:cTn id="56" dur="3000" fill="hold"/>
                                        <p:tgtEl>
                                          <p:spTgt spid="5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3000" fill="hold"/>
                                        <p:tgtEl>
                                          <p:spTgt spid="54"/>
                                        </p:tgtEl>
                                        <p:attrNameLst>
                                          <p:attrName>ppt_x</p:attrName>
                                        </p:attrNameLst>
                                      </p:cBhvr>
                                      <p:tavLst>
                                        <p:tav tm="0">
                                          <p:val>
                                            <p:strVal val="0-#ppt_w/2"/>
                                          </p:val>
                                        </p:tav>
                                        <p:tav tm="100000">
                                          <p:val>
                                            <p:strVal val="#ppt_x"/>
                                          </p:val>
                                        </p:tav>
                                      </p:tavLst>
                                    </p:anim>
                                    <p:anim calcmode="lin" valueType="num">
                                      <p:cBhvr additive="base">
                                        <p:cTn id="60" dur="3000" fill="hold"/>
                                        <p:tgtEl>
                                          <p:spTgt spid="54"/>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additive="base">
                                        <p:cTn id="63" dur="3000" fill="hold"/>
                                        <p:tgtEl>
                                          <p:spTgt spid="58"/>
                                        </p:tgtEl>
                                        <p:attrNameLst>
                                          <p:attrName>ppt_x</p:attrName>
                                        </p:attrNameLst>
                                      </p:cBhvr>
                                      <p:tavLst>
                                        <p:tav tm="0">
                                          <p:val>
                                            <p:strVal val="0-#ppt_w/2"/>
                                          </p:val>
                                        </p:tav>
                                        <p:tav tm="100000">
                                          <p:val>
                                            <p:strVal val="#ppt_x"/>
                                          </p:val>
                                        </p:tav>
                                      </p:tavLst>
                                    </p:anim>
                                    <p:anim calcmode="lin" valueType="num">
                                      <p:cBhvr additive="base">
                                        <p:cTn id="64" dur="3000" fill="hold"/>
                                        <p:tgtEl>
                                          <p:spTgt spid="58"/>
                                        </p:tgtEl>
                                        <p:attrNameLst>
                                          <p:attrName>ppt_y</p:attrName>
                                        </p:attrNameLst>
                                      </p:cBhvr>
                                      <p:tavLst>
                                        <p:tav tm="0">
                                          <p:val>
                                            <p:strVal val="#ppt_y"/>
                                          </p:val>
                                        </p:tav>
                                        <p:tav tm="100000">
                                          <p:val>
                                            <p:strVal val="#ppt_y"/>
                                          </p:val>
                                        </p:tav>
                                      </p:tavLst>
                                    </p:anim>
                                  </p:childTnLst>
                                </p:cTn>
                              </p:par>
                              <p:par>
                                <p:cTn id="65" presetID="19" presetClass="entr" presetSubtype="5" fill="hold" grpId="1" nodeType="withEffect">
                                  <p:stCondLst>
                                    <p:cond delay="0"/>
                                  </p:stCondLst>
                                  <p:childTnLst>
                                    <p:set>
                                      <p:cBhvr>
                                        <p:cTn id="66" dur="1" fill="hold">
                                          <p:stCondLst>
                                            <p:cond delay="0"/>
                                          </p:stCondLst>
                                        </p:cTn>
                                        <p:tgtEl>
                                          <p:spTgt spid="42"/>
                                        </p:tgtEl>
                                        <p:attrNameLst>
                                          <p:attrName>style.visibility</p:attrName>
                                        </p:attrNameLst>
                                      </p:cBhvr>
                                      <p:to>
                                        <p:strVal val="visible"/>
                                      </p:to>
                                    </p:set>
                                    <p:anim calcmode="lin" valueType="num">
                                      <p:cBhvr>
                                        <p:cTn id="67" dur="3000" fill="hold"/>
                                        <p:tgtEl>
                                          <p:spTgt spid="42"/>
                                        </p:tgtEl>
                                        <p:attrNameLst>
                                          <p:attrName>ppt_w</p:attrName>
                                        </p:attrNameLst>
                                      </p:cBhvr>
                                      <p:tavLst>
                                        <p:tav tm="0">
                                          <p:val>
                                            <p:strVal val="#ppt_w"/>
                                          </p:val>
                                        </p:tav>
                                        <p:tav tm="100000">
                                          <p:val>
                                            <p:strVal val="#ppt_w"/>
                                          </p:val>
                                        </p:tav>
                                      </p:tavLst>
                                    </p:anim>
                                    <p:anim calcmode="lin" valueType="num">
                                      <p:cBhvr>
                                        <p:cTn id="68" dur="3000" fill="hold"/>
                                        <p:tgtEl>
                                          <p:spTgt spid="42"/>
                                        </p:tgtEl>
                                        <p:attrNameLst>
                                          <p:attrName>ppt_h</p:attrName>
                                        </p:attrNameLst>
                                      </p:cBhvr>
                                      <p:tavLst>
                                        <p:tav tm="0" fmla="#ppt_h*sin(2.5*pi*$)">
                                          <p:val>
                                            <p:fltVal val="0"/>
                                          </p:val>
                                        </p:tav>
                                        <p:tav tm="100000">
                                          <p:val>
                                            <p:fltVal val="1"/>
                                          </p:val>
                                        </p:tav>
                                      </p:tavLst>
                                    </p:anim>
                                  </p:childTnLst>
                                </p:cTn>
                              </p:par>
                              <p:par>
                                <p:cTn id="69" presetID="19" presetClass="entr" presetSubtype="5" fill="hold" grpId="1" nodeType="withEffect">
                                  <p:stCondLst>
                                    <p:cond delay="0"/>
                                  </p:stCondLst>
                                  <p:childTnLst>
                                    <p:set>
                                      <p:cBhvr>
                                        <p:cTn id="70" dur="1" fill="hold">
                                          <p:stCondLst>
                                            <p:cond delay="0"/>
                                          </p:stCondLst>
                                        </p:cTn>
                                        <p:tgtEl>
                                          <p:spTgt spid="46"/>
                                        </p:tgtEl>
                                        <p:attrNameLst>
                                          <p:attrName>style.visibility</p:attrName>
                                        </p:attrNameLst>
                                      </p:cBhvr>
                                      <p:to>
                                        <p:strVal val="visible"/>
                                      </p:to>
                                    </p:set>
                                    <p:anim calcmode="lin" valueType="num">
                                      <p:cBhvr>
                                        <p:cTn id="71" dur="3000" fill="hold"/>
                                        <p:tgtEl>
                                          <p:spTgt spid="46"/>
                                        </p:tgtEl>
                                        <p:attrNameLst>
                                          <p:attrName>ppt_w</p:attrName>
                                        </p:attrNameLst>
                                      </p:cBhvr>
                                      <p:tavLst>
                                        <p:tav tm="0">
                                          <p:val>
                                            <p:strVal val="#ppt_w"/>
                                          </p:val>
                                        </p:tav>
                                        <p:tav tm="100000">
                                          <p:val>
                                            <p:strVal val="#ppt_w"/>
                                          </p:val>
                                        </p:tav>
                                      </p:tavLst>
                                    </p:anim>
                                    <p:anim calcmode="lin" valueType="num">
                                      <p:cBhvr>
                                        <p:cTn id="72" dur="3000" fill="hold"/>
                                        <p:tgtEl>
                                          <p:spTgt spid="46"/>
                                        </p:tgtEl>
                                        <p:attrNameLst>
                                          <p:attrName>ppt_h</p:attrName>
                                        </p:attrNameLst>
                                      </p:cBhvr>
                                      <p:tavLst>
                                        <p:tav tm="0" fmla="#ppt_h*sin(2.5*pi*$)">
                                          <p:val>
                                            <p:fltVal val="0"/>
                                          </p:val>
                                        </p:tav>
                                        <p:tav tm="100000">
                                          <p:val>
                                            <p:fltVal val="1"/>
                                          </p:val>
                                        </p:tav>
                                      </p:tavLst>
                                    </p:anim>
                                  </p:childTnLst>
                                </p:cTn>
                              </p:par>
                              <p:par>
                                <p:cTn id="73" presetID="19" presetClass="entr" presetSubtype="5" fill="hold" grpId="1"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p:cTn id="75" dur="3000" fill="hold"/>
                                        <p:tgtEl>
                                          <p:spTgt spid="50"/>
                                        </p:tgtEl>
                                        <p:attrNameLst>
                                          <p:attrName>ppt_w</p:attrName>
                                        </p:attrNameLst>
                                      </p:cBhvr>
                                      <p:tavLst>
                                        <p:tav tm="0">
                                          <p:val>
                                            <p:strVal val="#ppt_w"/>
                                          </p:val>
                                        </p:tav>
                                        <p:tav tm="100000">
                                          <p:val>
                                            <p:strVal val="#ppt_w"/>
                                          </p:val>
                                        </p:tav>
                                      </p:tavLst>
                                    </p:anim>
                                    <p:anim calcmode="lin" valueType="num">
                                      <p:cBhvr>
                                        <p:cTn id="76" dur="3000" fill="hold"/>
                                        <p:tgtEl>
                                          <p:spTgt spid="50"/>
                                        </p:tgtEl>
                                        <p:attrNameLst>
                                          <p:attrName>ppt_h</p:attrName>
                                        </p:attrNameLst>
                                      </p:cBhvr>
                                      <p:tavLst>
                                        <p:tav tm="0" fmla="#ppt_h*sin(2.5*pi*$)">
                                          <p:val>
                                            <p:fltVal val="0"/>
                                          </p:val>
                                        </p:tav>
                                        <p:tav tm="100000">
                                          <p:val>
                                            <p:fltVal val="1"/>
                                          </p:val>
                                        </p:tav>
                                      </p:tavLst>
                                    </p:anim>
                                  </p:childTnLst>
                                </p:cTn>
                              </p:par>
                              <p:par>
                                <p:cTn id="77" presetID="19" presetClass="entr" presetSubtype="5" fill="hold" grpId="1" nodeType="withEffect">
                                  <p:stCondLst>
                                    <p:cond delay="0"/>
                                  </p:stCondLst>
                                  <p:childTnLst>
                                    <p:set>
                                      <p:cBhvr>
                                        <p:cTn id="78" dur="1" fill="hold">
                                          <p:stCondLst>
                                            <p:cond delay="0"/>
                                          </p:stCondLst>
                                        </p:cTn>
                                        <p:tgtEl>
                                          <p:spTgt spid="54"/>
                                        </p:tgtEl>
                                        <p:attrNameLst>
                                          <p:attrName>style.visibility</p:attrName>
                                        </p:attrNameLst>
                                      </p:cBhvr>
                                      <p:to>
                                        <p:strVal val="visible"/>
                                      </p:to>
                                    </p:set>
                                    <p:anim calcmode="lin" valueType="num">
                                      <p:cBhvr>
                                        <p:cTn id="79" dur="3000" fill="hold"/>
                                        <p:tgtEl>
                                          <p:spTgt spid="54"/>
                                        </p:tgtEl>
                                        <p:attrNameLst>
                                          <p:attrName>ppt_w</p:attrName>
                                        </p:attrNameLst>
                                      </p:cBhvr>
                                      <p:tavLst>
                                        <p:tav tm="0">
                                          <p:val>
                                            <p:strVal val="#ppt_w"/>
                                          </p:val>
                                        </p:tav>
                                        <p:tav tm="100000">
                                          <p:val>
                                            <p:strVal val="#ppt_w"/>
                                          </p:val>
                                        </p:tav>
                                      </p:tavLst>
                                    </p:anim>
                                    <p:anim calcmode="lin" valueType="num">
                                      <p:cBhvr>
                                        <p:cTn id="80" dur="3000" fill="hold"/>
                                        <p:tgtEl>
                                          <p:spTgt spid="54"/>
                                        </p:tgtEl>
                                        <p:attrNameLst>
                                          <p:attrName>ppt_h</p:attrName>
                                        </p:attrNameLst>
                                      </p:cBhvr>
                                      <p:tavLst>
                                        <p:tav tm="0" fmla="#ppt_h*sin(2.5*pi*$)">
                                          <p:val>
                                            <p:fltVal val="0"/>
                                          </p:val>
                                        </p:tav>
                                        <p:tav tm="100000">
                                          <p:val>
                                            <p:fltVal val="1"/>
                                          </p:val>
                                        </p:tav>
                                      </p:tavLst>
                                    </p:anim>
                                  </p:childTnLst>
                                </p:cTn>
                              </p:par>
                              <p:par>
                                <p:cTn id="81" presetID="19" presetClass="entr" presetSubtype="5" fill="hold" grpId="1" nodeType="withEffect">
                                  <p:stCondLst>
                                    <p:cond delay="0"/>
                                  </p:stCondLst>
                                  <p:childTnLst>
                                    <p:set>
                                      <p:cBhvr>
                                        <p:cTn id="82" dur="1" fill="hold">
                                          <p:stCondLst>
                                            <p:cond delay="0"/>
                                          </p:stCondLst>
                                        </p:cTn>
                                        <p:tgtEl>
                                          <p:spTgt spid="58"/>
                                        </p:tgtEl>
                                        <p:attrNameLst>
                                          <p:attrName>style.visibility</p:attrName>
                                        </p:attrNameLst>
                                      </p:cBhvr>
                                      <p:to>
                                        <p:strVal val="visible"/>
                                      </p:to>
                                    </p:set>
                                    <p:anim calcmode="lin" valueType="num">
                                      <p:cBhvr>
                                        <p:cTn id="83" dur="3000" fill="hold"/>
                                        <p:tgtEl>
                                          <p:spTgt spid="58"/>
                                        </p:tgtEl>
                                        <p:attrNameLst>
                                          <p:attrName>ppt_w</p:attrName>
                                        </p:attrNameLst>
                                      </p:cBhvr>
                                      <p:tavLst>
                                        <p:tav tm="0">
                                          <p:val>
                                            <p:strVal val="#ppt_w"/>
                                          </p:val>
                                        </p:tav>
                                        <p:tav tm="100000">
                                          <p:val>
                                            <p:strVal val="#ppt_w"/>
                                          </p:val>
                                        </p:tav>
                                      </p:tavLst>
                                    </p:anim>
                                    <p:anim calcmode="lin" valueType="num">
                                      <p:cBhvr>
                                        <p:cTn id="84" dur="3000" fill="hold"/>
                                        <p:tgtEl>
                                          <p:spTgt spid="58"/>
                                        </p:tgtEl>
                                        <p:attrNameLst>
                                          <p:attrName>ppt_h</p:attrName>
                                        </p:attrNameLst>
                                      </p:cBhvr>
                                      <p:tavLst>
                                        <p:tav tm="0" fmla="#ppt_h*sin(2.5*pi*$)">
                                          <p:val>
                                            <p:fltVal val="0"/>
                                          </p:val>
                                        </p:tav>
                                        <p:tav tm="100000">
                                          <p:val>
                                            <p:fltVal val="1"/>
                                          </p:val>
                                        </p:tav>
                                      </p:tavLst>
                                    </p:anim>
                                  </p:childTnLst>
                                </p:cTn>
                              </p:par>
                            </p:childTnLst>
                          </p:cTn>
                        </p:par>
                        <p:par>
                          <p:cTn id="85" fill="hold">
                            <p:stCondLst>
                              <p:cond delay="3000"/>
                            </p:stCondLst>
                            <p:childTnLst>
                              <p:par>
                                <p:cTn id="86" presetID="2" presetClass="exit" presetSubtype="4" fill="hold" grpId="2" nodeType="afterEffect">
                                  <p:stCondLst>
                                    <p:cond delay="0"/>
                                  </p:stCondLst>
                                  <p:childTnLst>
                                    <p:anim calcmode="lin" valueType="num">
                                      <p:cBhvr additive="base">
                                        <p:cTn id="87" dur="3000"/>
                                        <p:tgtEl>
                                          <p:spTgt spid="42"/>
                                        </p:tgtEl>
                                        <p:attrNameLst>
                                          <p:attrName>ppt_x</p:attrName>
                                        </p:attrNameLst>
                                      </p:cBhvr>
                                      <p:tavLst>
                                        <p:tav tm="0">
                                          <p:val>
                                            <p:strVal val="ppt_x"/>
                                          </p:val>
                                        </p:tav>
                                        <p:tav tm="100000">
                                          <p:val>
                                            <p:strVal val="ppt_x"/>
                                          </p:val>
                                        </p:tav>
                                      </p:tavLst>
                                    </p:anim>
                                    <p:anim calcmode="lin" valueType="num">
                                      <p:cBhvr additive="base">
                                        <p:cTn id="88" dur="3000"/>
                                        <p:tgtEl>
                                          <p:spTgt spid="42"/>
                                        </p:tgtEl>
                                        <p:attrNameLst>
                                          <p:attrName>ppt_y</p:attrName>
                                        </p:attrNameLst>
                                      </p:cBhvr>
                                      <p:tavLst>
                                        <p:tav tm="0">
                                          <p:val>
                                            <p:strVal val="ppt_y"/>
                                          </p:val>
                                        </p:tav>
                                        <p:tav tm="100000">
                                          <p:val>
                                            <p:strVal val="1+ppt_h/2"/>
                                          </p:val>
                                        </p:tav>
                                      </p:tavLst>
                                    </p:anim>
                                    <p:set>
                                      <p:cBhvr>
                                        <p:cTn id="89" dur="1" fill="hold">
                                          <p:stCondLst>
                                            <p:cond delay="2999"/>
                                          </p:stCondLst>
                                        </p:cTn>
                                        <p:tgtEl>
                                          <p:spTgt spid="42"/>
                                        </p:tgtEl>
                                        <p:attrNameLst>
                                          <p:attrName>style.visibility</p:attrName>
                                        </p:attrNameLst>
                                      </p:cBhvr>
                                      <p:to>
                                        <p:strVal val="hidden"/>
                                      </p:to>
                                    </p:set>
                                  </p:childTnLst>
                                </p:cTn>
                              </p:par>
                              <p:par>
                                <p:cTn id="90" presetID="2" presetClass="exit" presetSubtype="4" fill="hold" grpId="2" nodeType="withEffect">
                                  <p:stCondLst>
                                    <p:cond delay="0"/>
                                  </p:stCondLst>
                                  <p:childTnLst>
                                    <p:anim calcmode="lin" valueType="num">
                                      <p:cBhvr additive="base">
                                        <p:cTn id="91" dur="3000"/>
                                        <p:tgtEl>
                                          <p:spTgt spid="46"/>
                                        </p:tgtEl>
                                        <p:attrNameLst>
                                          <p:attrName>ppt_x</p:attrName>
                                        </p:attrNameLst>
                                      </p:cBhvr>
                                      <p:tavLst>
                                        <p:tav tm="0">
                                          <p:val>
                                            <p:strVal val="ppt_x"/>
                                          </p:val>
                                        </p:tav>
                                        <p:tav tm="100000">
                                          <p:val>
                                            <p:strVal val="ppt_x"/>
                                          </p:val>
                                        </p:tav>
                                      </p:tavLst>
                                    </p:anim>
                                    <p:anim calcmode="lin" valueType="num">
                                      <p:cBhvr additive="base">
                                        <p:cTn id="92" dur="3000"/>
                                        <p:tgtEl>
                                          <p:spTgt spid="46"/>
                                        </p:tgtEl>
                                        <p:attrNameLst>
                                          <p:attrName>ppt_y</p:attrName>
                                        </p:attrNameLst>
                                      </p:cBhvr>
                                      <p:tavLst>
                                        <p:tav tm="0">
                                          <p:val>
                                            <p:strVal val="ppt_y"/>
                                          </p:val>
                                        </p:tav>
                                        <p:tav tm="100000">
                                          <p:val>
                                            <p:strVal val="1+ppt_h/2"/>
                                          </p:val>
                                        </p:tav>
                                      </p:tavLst>
                                    </p:anim>
                                    <p:set>
                                      <p:cBhvr>
                                        <p:cTn id="93" dur="1" fill="hold">
                                          <p:stCondLst>
                                            <p:cond delay="2999"/>
                                          </p:stCondLst>
                                        </p:cTn>
                                        <p:tgtEl>
                                          <p:spTgt spid="46"/>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3000"/>
                                        <p:tgtEl>
                                          <p:spTgt spid="50"/>
                                        </p:tgtEl>
                                        <p:attrNameLst>
                                          <p:attrName>ppt_x</p:attrName>
                                        </p:attrNameLst>
                                      </p:cBhvr>
                                      <p:tavLst>
                                        <p:tav tm="0">
                                          <p:val>
                                            <p:strVal val="ppt_x"/>
                                          </p:val>
                                        </p:tav>
                                        <p:tav tm="100000">
                                          <p:val>
                                            <p:strVal val="ppt_x"/>
                                          </p:val>
                                        </p:tav>
                                      </p:tavLst>
                                    </p:anim>
                                    <p:anim calcmode="lin" valueType="num">
                                      <p:cBhvr additive="base">
                                        <p:cTn id="96" dur="3000"/>
                                        <p:tgtEl>
                                          <p:spTgt spid="50"/>
                                        </p:tgtEl>
                                        <p:attrNameLst>
                                          <p:attrName>ppt_y</p:attrName>
                                        </p:attrNameLst>
                                      </p:cBhvr>
                                      <p:tavLst>
                                        <p:tav tm="0">
                                          <p:val>
                                            <p:strVal val="ppt_y"/>
                                          </p:val>
                                        </p:tav>
                                        <p:tav tm="100000">
                                          <p:val>
                                            <p:strVal val="1+ppt_h/2"/>
                                          </p:val>
                                        </p:tav>
                                      </p:tavLst>
                                    </p:anim>
                                    <p:set>
                                      <p:cBhvr>
                                        <p:cTn id="97" dur="1" fill="hold">
                                          <p:stCondLst>
                                            <p:cond delay="2999"/>
                                          </p:stCondLst>
                                        </p:cTn>
                                        <p:tgtEl>
                                          <p:spTgt spid="50"/>
                                        </p:tgtEl>
                                        <p:attrNameLst>
                                          <p:attrName>style.visibility</p:attrName>
                                        </p:attrNameLst>
                                      </p:cBhvr>
                                      <p:to>
                                        <p:strVal val="hidden"/>
                                      </p:to>
                                    </p:set>
                                  </p:childTnLst>
                                </p:cTn>
                              </p:par>
                              <p:par>
                                <p:cTn id="98" presetID="2" presetClass="exit" presetSubtype="4" fill="hold" grpId="2" nodeType="withEffect">
                                  <p:stCondLst>
                                    <p:cond delay="0"/>
                                  </p:stCondLst>
                                  <p:childTnLst>
                                    <p:anim calcmode="lin" valueType="num">
                                      <p:cBhvr additive="base">
                                        <p:cTn id="99" dur="3000"/>
                                        <p:tgtEl>
                                          <p:spTgt spid="54"/>
                                        </p:tgtEl>
                                        <p:attrNameLst>
                                          <p:attrName>ppt_x</p:attrName>
                                        </p:attrNameLst>
                                      </p:cBhvr>
                                      <p:tavLst>
                                        <p:tav tm="0">
                                          <p:val>
                                            <p:strVal val="ppt_x"/>
                                          </p:val>
                                        </p:tav>
                                        <p:tav tm="100000">
                                          <p:val>
                                            <p:strVal val="ppt_x"/>
                                          </p:val>
                                        </p:tav>
                                      </p:tavLst>
                                    </p:anim>
                                    <p:anim calcmode="lin" valueType="num">
                                      <p:cBhvr additive="base">
                                        <p:cTn id="100" dur="3000"/>
                                        <p:tgtEl>
                                          <p:spTgt spid="54"/>
                                        </p:tgtEl>
                                        <p:attrNameLst>
                                          <p:attrName>ppt_y</p:attrName>
                                        </p:attrNameLst>
                                      </p:cBhvr>
                                      <p:tavLst>
                                        <p:tav tm="0">
                                          <p:val>
                                            <p:strVal val="ppt_y"/>
                                          </p:val>
                                        </p:tav>
                                        <p:tav tm="100000">
                                          <p:val>
                                            <p:strVal val="1+ppt_h/2"/>
                                          </p:val>
                                        </p:tav>
                                      </p:tavLst>
                                    </p:anim>
                                    <p:set>
                                      <p:cBhvr>
                                        <p:cTn id="101" dur="1" fill="hold">
                                          <p:stCondLst>
                                            <p:cond delay="2999"/>
                                          </p:stCondLst>
                                        </p:cTn>
                                        <p:tgtEl>
                                          <p:spTgt spid="54"/>
                                        </p:tgtEl>
                                        <p:attrNameLst>
                                          <p:attrName>style.visibility</p:attrName>
                                        </p:attrNameLst>
                                      </p:cBhvr>
                                      <p:to>
                                        <p:strVal val="hidden"/>
                                      </p:to>
                                    </p:set>
                                  </p:childTnLst>
                                </p:cTn>
                              </p:par>
                              <p:par>
                                <p:cTn id="102" presetID="2" presetClass="exit" presetSubtype="4" fill="hold" grpId="2" nodeType="withEffect">
                                  <p:stCondLst>
                                    <p:cond delay="0"/>
                                  </p:stCondLst>
                                  <p:childTnLst>
                                    <p:anim calcmode="lin" valueType="num">
                                      <p:cBhvr additive="base">
                                        <p:cTn id="103" dur="3000"/>
                                        <p:tgtEl>
                                          <p:spTgt spid="58"/>
                                        </p:tgtEl>
                                        <p:attrNameLst>
                                          <p:attrName>ppt_x</p:attrName>
                                        </p:attrNameLst>
                                      </p:cBhvr>
                                      <p:tavLst>
                                        <p:tav tm="0">
                                          <p:val>
                                            <p:strVal val="ppt_x"/>
                                          </p:val>
                                        </p:tav>
                                        <p:tav tm="100000">
                                          <p:val>
                                            <p:strVal val="ppt_x"/>
                                          </p:val>
                                        </p:tav>
                                      </p:tavLst>
                                    </p:anim>
                                    <p:anim calcmode="lin" valueType="num">
                                      <p:cBhvr additive="base">
                                        <p:cTn id="104" dur="3000"/>
                                        <p:tgtEl>
                                          <p:spTgt spid="58"/>
                                        </p:tgtEl>
                                        <p:attrNameLst>
                                          <p:attrName>ppt_y</p:attrName>
                                        </p:attrNameLst>
                                      </p:cBhvr>
                                      <p:tavLst>
                                        <p:tav tm="0">
                                          <p:val>
                                            <p:strVal val="ppt_y"/>
                                          </p:val>
                                        </p:tav>
                                        <p:tav tm="100000">
                                          <p:val>
                                            <p:strVal val="1+ppt_h/2"/>
                                          </p:val>
                                        </p:tav>
                                      </p:tavLst>
                                    </p:anim>
                                    <p:set>
                                      <p:cBhvr>
                                        <p:cTn id="105" dur="1" fill="hold">
                                          <p:stCondLst>
                                            <p:cond delay="2999"/>
                                          </p:stCondLst>
                                        </p:cTn>
                                        <p:tgtEl>
                                          <p:spTgt spid="58"/>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3000"/>
                                        <p:tgtEl>
                                          <p:spTgt spid="4"/>
                                        </p:tgtEl>
                                        <p:attrNameLst>
                                          <p:attrName>ppt_x</p:attrName>
                                        </p:attrNameLst>
                                      </p:cBhvr>
                                      <p:tavLst>
                                        <p:tav tm="0">
                                          <p:val>
                                            <p:strVal val="ppt_x"/>
                                          </p:val>
                                        </p:tav>
                                        <p:tav tm="100000">
                                          <p:val>
                                            <p:strVal val="ppt_x"/>
                                          </p:val>
                                        </p:tav>
                                      </p:tavLst>
                                    </p:anim>
                                    <p:anim calcmode="lin" valueType="num">
                                      <p:cBhvr additive="base">
                                        <p:cTn id="108" dur="3000"/>
                                        <p:tgtEl>
                                          <p:spTgt spid="4"/>
                                        </p:tgtEl>
                                        <p:attrNameLst>
                                          <p:attrName>ppt_y</p:attrName>
                                        </p:attrNameLst>
                                      </p:cBhvr>
                                      <p:tavLst>
                                        <p:tav tm="0">
                                          <p:val>
                                            <p:strVal val="ppt_y"/>
                                          </p:val>
                                        </p:tav>
                                        <p:tav tm="100000">
                                          <p:val>
                                            <p:strVal val="0-ppt_h/2"/>
                                          </p:val>
                                        </p:tav>
                                      </p:tavLst>
                                    </p:anim>
                                    <p:set>
                                      <p:cBhvr>
                                        <p:cTn id="109" dur="1" fill="hold">
                                          <p:stCondLst>
                                            <p:cond delay="2999"/>
                                          </p:stCondLst>
                                        </p:cTn>
                                        <p:tgtEl>
                                          <p:spTgt spid="4"/>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ppt_x"/>
                                          </p:val>
                                        </p:tav>
                                      </p:tavLst>
                                    </p:anim>
                                    <p:anim calcmode="lin" valueType="num">
                                      <p:cBhvr additive="base">
                                        <p:cTn id="112" dur="3000"/>
                                        <p:tgtEl>
                                          <p:spTgt spid="8"/>
                                        </p:tgtEl>
                                        <p:attrNameLst>
                                          <p:attrName>ppt_y</p:attrName>
                                        </p:attrNameLst>
                                      </p:cBhvr>
                                      <p:tavLst>
                                        <p:tav tm="0">
                                          <p:val>
                                            <p:strVal val="ppt_y"/>
                                          </p:val>
                                        </p:tav>
                                        <p:tav tm="100000">
                                          <p:val>
                                            <p:strVal val="0-ppt_h/2"/>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3000"/>
                                        <p:tgtEl>
                                          <p:spTgt spid="29"/>
                                        </p:tgtEl>
                                        <p:attrNameLst>
                                          <p:attrName>ppt_x</p:attrName>
                                        </p:attrNameLst>
                                      </p:cBhvr>
                                      <p:tavLst>
                                        <p:tav tm="0">
                                          <p:val>
                                            <p:strVal val="ppt_x"/>
                                          </p:val>
                                        </p:tav>
                                        <p:tav tm="100000">
                                          <p:val>
                                            <p:strVal val="ppt_x"/>
                                          </p:val>
                                        </p:tav>
                                      </p:tavLst>
                                    </p:anim>
                                    <p:anim calcmode="lin" valueType="num">
                                      <p:cBhvr additive="base">
                                        <p:cTn id="116" dur="3000"/>
                                        <p:tgtEl>
                                          <p:spTgt spid="29"/>
                                        </p:tgtEl>
                                        <p:attrNameLst>
                                          <p:attrName>ppt_y</p:attrName>
                                        </p:attrNameLst>
                                      </p:cBhvr>
                                      <p:tavLst>
                                        <p:tav tm="0">
                                          <p:val>
                                            <p:strVal val="ppt_y"/>
                                          </p:val>
                                        </p:tav>
                                        <p:tav tm="100000">
                                          <p:val>
                                            <p:strVal val="0-ppt_h/2"/>
                                          </p:val>
                                        </p:tav>
                                      </p:tavLst>
                                    </p:anim>
                                    <p:set>
                                      <p:cBhvr>
                                        <p:cTn id="117" dur="1" fill="hold">
                                          <p:stCondLst>
                                            <p:cond delay="2999"/>
                                          </p:stCondLst>
                                        </p:cTn>
                                        <p:tgtEl>
                                          <p:spTgt spid="29"/>
                                        </p:tgtEl>
                                        <p:attrNameLst>
                                          <p:attrName>style.visibility</p:attrName>
                                        </p:attrNameLst>
                                      </p:cBhvr>
                                      <p:to>
                                        <p:strVal val="hidden"/>
                                      </p:to>
                                    </p:set>
                                  </p:childTnLst>
                                </p:cTn>
                              </p:par>
                              <p:par>
                                <p:cTn id="118" presetID="2" presetClass="exit" presetSubtype="1" fill="hold" grpId="2" nodeType="withEffect">
                                  <p:stCondLst>
                                    <p:cond delay="0"/>
                                  </p:stCondLst>
                                  <p:childTnLst>
                                    <p:anim calcmode="lin" valueType="num">
                                      <p:cBhvr additive="base">
                                        <p:cTn id="119" dur="3000"/>
                                        <p:tgtEl>
                                          <p:spTgt spid="33"/>
                                        </p:tgtEl>
                                        <p:attrNameLst>
                                          <p:attrName>ppt_x</p:attrName>
                                        </p:attrNameLst>
                                      </p:cBhvr>
                                      <p:tavLst>
                                        <p:tav tm="0">
                                          <p:val>
                                            <p:strVal val="ppt_x"/>
                                          </p:val>
                                        </p:tav>
                                        <p:tav tm="100000">
                                          <p:val>
                                            <p:strVal val="ppt_x"/>
                                          </p:val>
                                        </p:tav>
                                      </p:tavLst>
                                    </p:anim>
                                    <p:anim calcmode="lin" valueType="num">
                                      <p:cBhvr additive="base">
                                        <p:cTn id="120" dur="3000"/>
                                        <p:tgtEl>
                                          <p:spTgt spid="33"/>
                                        </p:tgtEl>
                                        <p:attrNameLst>
                                          <p:attrName>ppt_y</p:attrName>
                                        </p:attrNameLst>
                                      </p:cBhvr>
                                      <p:tavLst>
                                        <p:tav tm="0">
                                          <p:val>
                                            <p:strVal val="ppt_y"/>
                                          </p:val>
                                        </p:tav>
                                        <p:tav tm="100000">
                                          <p:val>
                                            <p:strVal val="0-ppt_h/2"/>
                                          </p:val>
                                        </p:tav>
                                      </p:tavLst>
                                    </p:anim>
                                    <p:set>
                                      <p:cBhvr>
                                        <p:cTn id="121" dur="1" fill="hold">
                                          <p:stCondLst>
                                            <p:cond delay="2999"/>
                                          </p:stCondLst>
                                        </p:cTn>
                                        <p:tgtEl>
                                          <p:spTgt spid="33"/>
                                        </p:tgtEl>
                                        <p:attrNameLst>
                                          <p:attrName>style.visibility</p:attrName>
                                        </p:attrNameLst>
                                      </p:cBhvr>
                                      <p:to>
                                        <p:strVal val="hidden"/>
                                      </p:to>
                                    </p:set>
                                  </p:childTnLst>
                                </p:cTn>
                              </p:par>
                              <p:par>
                                <p:cTn id="122" presetID="2" presetClass="exit" presetSubtype="1" fill="hold" grpId="2" nodeType="withEffect">
                                  <p:stCondLst>
                                    <p:cond delay="0"/>
                                  </p:stCondLst>
                                  <p:childTnLst>
                                    <p:anim calcmode="lin" valueType="num">
                                      <p:cBhvr additive="base">
                                        <p:cTn id="123" dur="3000"/>
                                        <p:tgtEl>
                                          <p:spTgt spid="37"/>
                                        </p:tgtEl>
                                        <p:attrNameLst>
                                          <p:attrName>ppt_x</p:attrName>
                                        </p:attrNameLst>
                                      </p:cBhvr>
                                      <p:tavLst>
                                        <p:tav tm="0">
                                          <p:val>
                                            <p:strVal val="ppt_x"/>
                                          </p:val>
                                        </p:tav>
                                        <p:tav tm="100000">
                                          <p:val>
                                            <p:strVal val="ppt_x"/>
                                          </p:val>
                                        </p:tav>
                                      </p:tavLst>
                                    </p:anim>
                                    <p:anim calcmode="lin" valueType="num">
                                      <p:cBhvr additive="base">
                                        <p:cTn id="124" dur="3000"/>
                                        <p:tgtEl>
                                          <p:spTgt spid="37"/>
                                        </p:tgtEl>
                                        <p:attrNameLst>
                                          <p:attrName>ppt_y</p:attrName>
                                        </p:attrNameLst>
                                      </p:cBhvr>
                                      <p:tavLst>
                                        <p:tav tm="0">
                                          <p:val>
                                            <p:strVal val="ppt_y"/>
                                          </p:val>
                                        </p:tav>
                                        <p:tav tm="100000">
                                          <p:val>
                                            <p:strVal val="0-ppt_h/2"/>
                                          </p:val>
                                        </p:tav>
                                      </p:tavLst>
                                    </p:anim>
                                    <p:set>
                                      <p:cBhvr>
                                        <p:cTn id="125" dur="1" fill="hold">
                                          <p:stCondLst>
                                            <p:cond delay="2999"/>
                                          </p:stCondLst>
                                        </p:cTn>
                                        <p:tgtEl>
                                          <p:spTgt spid="37"/>
                                        </p:tgtEl>
                                        <p:attrNameLst>
                                          <p:attrName>style.visibility</p:attrName>
                                        </p:attrNameLst>
                                      </p:cBhvr>
                                      <p:to>
                                        <p:strVal val="hidden"/>
                                      </p:to>
                                    </p:set>
                                  </p:childTnLst>
                                </p:cTn>
                              </p:par>
                              <p:par>
                                <p:cTn id="126" presetID="8" presetClass="exit" presetSubtype="16" fill="hold" grpId="3" nodeType="withEffect">
                                  <p:stCondLst>
                                    <p:cond delay="0"/>
                                  </p:stCondLst>
                                  <p:childTnLst>
                                    <p:animEffect transition="out" filter="diamond(in)">
                                      <p:cBhvr>
                                        <p:cTn id="127" dur="3000"/>
                                        <p:tgtEl>
                                          <p:spTgt spid="4"/>
                                        </p:tgtEl>
                                      </p:cBhvr>
                                    </p:animEffect>
                                    <p:set>
                                      <p:cBhvr>
                                        <p:cTn id="128" dur="1" fill="hold">
                                          <p:stCondLst>
                                            <p:cond delay="2999"/>
                                          </p:stCondLst>
                                        </p:cTn>
                                        <p:tgtEl>
                                          <p:spTgt spid="4"/>
                                        </p:tgtEl>
                                        <p:attrNameLst>
                                          <p:attrName>style.visibility</p:attrName>
                                        </p:attrNameLst>
                                      </p:cBhvr>
                                      <p:to>
                                        <p:strVal val="hidden"/>
                                      </p:to>
                                    </p:set>
                                  </p:childTnLst>
                                </p:cTn>
                              </p:par>
                              <p:par>
                                <p:cTn id="129" presetID="8" presetClass="exit" presetSubtype="16" fill="hold" grpId="3" nodeType="withEffect">
                                  <p:stCondLst>
                                    <p:cond delay="0"/>
                                  </p:stCondLst>
                                  <p:childTnLst>
                                    <p:animEffect transition="out" filter="diamond(in)">
                                      <p:cBhvr>
                                        <p:cTn id="130" dur="3000"/>
                                        <p:tgtEl>
                                          <p:spTgt spid="8"/>
                                        </p:tgtEl>
                                      </p:cBhvr>
                                    </p:animEffect>
                                    <p:set>
                                      <p:cBhvr>
                                        <p:cTn id="131" dur="1" fill="hold">
                                          <p:stCondLst>
                                            <p:cond delay="2999"/>
                                          </p:stCondLst>
                                        </p:cTn>
                                        <p:tgtEl>
                                          <p:spTgt spid="8"/>
                                        </p:tgtEl>
                                        <p:attrNameLst>
                                          <p:attrName>style.visibility</p:attrName>
                                        </p:attrNameLst>
                                      </p:cBhvr>
                                      <p:to>
                                        <p:strVal val="hidden"/>
                                      </p:to>
                                    </p:set>
                                  </p:childTnLst>
                                </p:cTn>
                              </p:par>
                              <p:par>
                                <p:cTn id="132" presetID="8" presetClass="exit" presetSubtype="16" fill="hold" grpId="3" nodeType="withEffect">
                                  <p:stCondLst>
                                    <p:cond delay="0"/>
                                  </p:stCondLst>
                                  <p:childTnLst>
                                    <p:animEffect transition="out" filter="diamond(in)">
                                      <p:cBhvr>
                                        <p:cTn id="133" dur="3000"/>
                                        <p:tgtEl>
                                          <p:spTgt spid="29"/>
                                        </p:tgtEl>
                                      </p:cBhvr>
                                    </p:animEffect>
                                    <p:set>
                                      <p:cBhvr>
                                        <p:cTn id="134" dur="1" fill="hold">
                                          <p:stCondLst>
                                            <p:cond delay="2999"/>
                                          </p:stCondLst>
                                        </p:cTn>
                                        <p:tgtEl>
                                          <p:spTgt spid="29"/>
                                        </p:tgtEl>
                                        <p:attrNameLst>
                                          <p:attrName>style.visibility</p:attrName>
                                        </p:attrNameLst>
                                      </p:cBhvr>
                                      <p:to>
                                        <p:strVal val="hidden"/>
                                      </p:to>
                                    </p:set>
                                  </p:childTnLst>
                                </p:cTn>
                              </p:par>
                              <p:par>
                                <p:cTn id="135" presetID="8" presetClass="exit" presetSubtype="16" fill="hold" grpId="3" nodeType="withEffect">
                                  <p:stCondLst>
                                    <p:cond delay="0"/>
                                  </p:stCondLst>
                                  <p:childTnLst>
                                    <p:animEffect transition="out" filter="diamond(in)">
                                      <p:cBhvr>
                                        <p:cTn id="136" dur="3000"/>
                                        <p:tgtEl>
                                          <p:spTgt spid="33"/>
                                        </p:tgtEl>
                                      </p:cBhvr>
                                    </p:animEffect>
                                    <p:set>
                                      <p:cBhvr>
                                        <p:cTn id="137" dur="1" fill="hold">
                                          <p:stCondLst>
                                            <p:cond delay="2999"/>
                                          </p:stCondLst>
                                        </p:cTn>
                                        <p:tgtEl>
                                          <p:spTgt spid="33"/>
                                        </p:tgtEl>
                                        <p:attrNameLst>
                                          <p:attrName>style.visibility</p:attrName>
                                        </p:attrNameLst>
                                      </p:cBhvr>
                                      <p:to>
                                        <p:strVal val="hidden"/>
                                      </p:to>
                                    </p:set>
                                  </p:childTnLst>
                                </p:cTn>
                              </p:par>
                              <p:par>
                                <p:cTn id="138" presetID="8" presetClass="exit" presetSubtype="16" fill="hold" grpId="3" nodeType="withEffect">
                                  <p:stCondLst>
                                    <p:cond delay="0"/>
                                  </p:stCondLst>
                                  <p:childTnLst>
                                    <p:animEffect transition="out" filter="diamond(in)">
                                      <p:cBhvr>
                                        <p:cTn id="139" dur="3000"/>
                                        <p:tgtEl>
                                          <p:spTgt spid="37"/>
                                        </p:tgtEl>
                                      </p:cBhvr>
                                    </p:animEffect>
                                    <p:set>
                                      <p:cBhvr>
                                        <p:cTn id="140" dur="1" fill="hold">
                                          <p:stCondLst>
                                            <p:cond delay="2999"/>
                                          </p:stCondLst>
                                        </p:cTn>
                                        <p:tgtEl>
                                          <p:spTgt spid="37"/>
                                        </p:tgtEl>
                                        <p:attrNameLst>
                                          <p:attrName>style.visibility</p:attrName>
                                        </p:attrNameLst>
                                      </p:cBhvr>
                                      <p:to>
                                        <p:strVal val="hidden"/>
                                      </p:to>
                                    </p:set>
                                  </p:childTnLst>
                                </p:cTn>
                              </p:par>
                              <p:par>
                                <p:cTn id="141" presetID="8" presetClass="exit" presetSubtype="16" fill="hold" grpId="3" nodeType="withEffect">
                                  <p:stCondLst>
                                    <p:cond delay="0"/>
                                  </p:stCondLst>
                                  <p:childTnLst>
                                    <p:animEffect transition="out" filter="diamond(in)">
                                      <p:cBhvr>
                                        <p:cTn id="142" dur="3000"/>
                                        <p:tgtEl>
                                          <p:spTgt spid="42"/>
                                        </p:tgtEl>
                                      </p:cBhvr>
                                    </p:animEffect>
                                    <p:set>
                                      <p:cBhvr>
                                        <p:cTn id="143" dur="1" fill="hold">
                                          <p:stCondLst>
                                            <p:cond delay="2999"/>
                                          </p:stCondLst>
                                        </p:cTn>
                                        <p:tgtEl>
                                          <p:spTgt spid="42"/>
                                        </p:tgtEl>
                                        <p:attrNameLst>
                                          <p:attrName>style.visibility</p:attrName>
                                        </p:attrNameLst>
                                      </p:cBhvr>
                                      <p:to>
                                        <p:strVal val="hidden"/>
                                      </p:to>
                                    </p:set>
                                  </p:childTnLst>
                                </p:cTn>
                              </p:par>
                              <p:par>
                                <p:cTn id="144" presetID="8" presetClass="exit" presetSubtype="16" fill="hold" grpId="3" nodeType="withEffect">
                                  <p:stCondLst>
                                    <p:cond delay="0"/>
                                  </p:stCondLst>
                                  <p:childTnLst>
                                    <p:animEffect transition="out" filter="diamond(in)">
                                      <p:cBhvr>
                                        <p:cTn id="145" dur="3000"/>
                                        <p:tgtEl>
                                          <p:spTgt spid="46"/>
                                        </p:tgtEl>
                                      </p:cBhvr>
                                    </p:animEffect>
                                    <p:set>
                                      <p:cBhvr>
                                        <p:cTn id="146" dur="1" fill="hold">
                                          <p:stCondLst>
                                            <p:cond delay="2999"/>
                                          </p:stCondLst>
                                        </p:cTn>
                                        <p:tgtEl>
                                          <p:spTgt spid="46"/>
                                        </p:tgtEl>
                                        <p:attrNameLst>
                                          <p:attrName>style.visibility</p:attrName>
                                        </p:attrNameLst>
                                      </p:cBhvr>
                                      <p:to>
                                        <p:strVal val="hidden"/>
                                      </p:to>
                                    </p:set>
                                  </p:childTnLst>
                                </p:cTn>
                              </p:par>
                              <p:par>
                                <p:cTn id="147" presetID="8" presetClass="exit" presetSubtype="16" fill="hold" grpId="3" nodeType="withEffect">
                                  <p:stCondLst>
                                    <p:cond delay="0"/>
                                  </p:stCondLst>
                                  <p:childTnLst>
                                    <p:animEffect transition="out" filter="diamond(in)">
                                      <p:cBhvr>
                                        <p:cTn id="148" dur="3000"/>
                                        <p:tgtEl>
                                          <p:spTgt spid="50"/>
                                        </p:tgtEl>
                                      </p:cBhvr>
                                    </p:animEffect>
                                    <p:set>
                                      <p:cBhvr>
                                        <p:cTn id="149" dur="1" fill="hold">
                                          <p:stCondLst>
                                            <p:cond delay="2999"/>
                                          </p:stCondLst>
                                        </p:cTn>
                                        <p:tgtEl>
                                          <p:spTgt spid="50"/>
                                        </p:tgtEl>
                                        <p:attrNameLst>
                                          <p:attrName>style.visibility</p:attrName>
                                        </p:attrNameLst>
                                      </p:cBhvr>
                                      <p:to>
                                        <p:strVal val="hidden"/>
                                      </p:to>
                                    </p:set>
                                  </p:childTnLst>
                                </p:cTn>
                              </p:par>
                              <p:par>
                                <p:cTn id="150" presetID="8" presetClass="exit" presetSubtype="16" fill="hold" grpId="3" nodeType="withEffect">
                                  <p:stCondLst>
                                    <p:cond delay="0"/>
                                  </p:stCondLst>
                                  <p:childTnLst>
                                    <p:animEffect transition="out" filter="diamond(in)">
                                      <p:cBhvr>
                                        <p:cTn id="151" dur="3000"/>
                                        <p:tgtEl>
                                          <p:spTgt spid="54"/>
                                        </p:tgtEl>
                                      </p:cBhvr>
                                    </p:animEffect>
                                    <p:set>
                                      <p:cBhvr>
                                        <p:cTn id="152" dur="1" fill="hold">
                                          <p:stCondLst>
                                            <p:cond delay="2999"/>
                                          </p:stCondLst>
                                        </p:cTn>
                                        <p:tgtEl>
                                          <p:spTgt spid="54"/>
                                        </p:tgtEl>
                                        <p:attrNameLst>
                                          <p:attrName>style.visibility</p:attrName>
                                        </p:attrNameLst>
                                      </p:cBhvr>
                                      <p:to>
                                        <p:strVal val="hidden"/>
                                      </p:to>
                                    </p:set>
                                  </p:childTnLst>
                                </p:cTn>
                              </p:par>
                              <p:par>
                                <p:cTn id="153" presetID="8" presetClass="exit" presetSubtype="16" fill="hold" grpId="3" nodeType="withEffect">
                                  <p:stCondLst>
                                    <p:cond delay="0"/>
                                  </p:stCondLst>
                                  <p:childTnLst>
                                    <p:animEffect transition="out" filter="diamond(in)">
                                      <p:cBhvr>
                                        <p:cTn id="154" dur="3000"/>
                                        <p:tgtEl>
                                          <p:spTgt spid="58"/>
                                        </p:tgtEl>
                                      </p:cBhvr>
                                    </p:animEffect>
                                    <p:set>
                                      <p:cBhvr>
                                        <p:cTn id="155" dur="1" fill="hold">
                                          <p:stCondLst>
                                            <p:cond delay="2999"/>
                                          </p:stCondLst>
                                        </p:cTn>
                                        <p:tgtEl>
                                          <p:spTgt spid="58"/>
                                        </p:tgtEl>
                                        <p:attrNameLst>
                                          <p:attrName>style.visibility</p:attrName>
                                        </p:attrNameLst>
                                      </p:cBhvr>
                                      <p:to>
                                        <p:strVal val="hidden"/>
                                      </p:to>
                                    </p:set>
                                  </p:childTnLst>
                                </p:cTn>
                              </p:par>
                              <p:par>
                                <p:cTn id="156" presetID="16" presetClass="entr" presetSubtype="42" fill="hold" nodeType="withEffect">
                                  <p:stCondLst>
                                    <p:cond delay="0"/>
                                  </p:stCondLst>
                                  <p:childTnLst>
                                    <p:set>
                                      <p:cBhvr>
                                        <p:cTn id="157" dur="1" fill="hold">
                                          <p:stCondLst>
                                            <p:cond delay="0"/>
                                          </p:stCondLst>
                                        </p:cTn>
                                        <p:tgtEl>
                                          <p:spTgt spid="12"/>
                                        </p:tgtEl>
                                        <p:attrNameLst>
                                          <p:attrName>style.visibility</p:attrName>
                                        </p:attrNameLst>
                                      </p:cBhvr>
                                      <p:to>
                                        <p:strVal val="visible"/>
                                      </p:to>
                                    </p:set>
                                    <p:animEffect transition="in" filter="barn(outHorizontal)">
                                      <p:cBhvr>
                                        <p:cTn id="158"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8" grpId="0" animBg="1"/>
      <p:bldP spid="8" grpId="1" animBg="1"/>
      <p:bldP spid="8" grpId="2" animBg="1"/>
      <p:bldP spid="8" grpId="3" animBg="1"/>
      <p:bldP spid="29" grpId="0" animBg="1"/>
      <p:bldP spid="29" grpId="1" animBg="1"/>
      <p:bldP spid="29" grpId="2" animBg="1"/>
      <p:bldP spid="29" grpId="3" animBg="1"/>
      <p:bldP spid="33" grpId="0" animBg="1"/>
      <p:bldP spid="33" grpId="1" animBg="1"/>
      <p:bldP spid="33" grpId="2" animBg="1"/>
      <p:bldP spid="33" grpId="3" animBg="1"/>
      <p:bldP spid="37" grpId="0" animBg="1"/>
      <p:bldP spid="37" grpId="1" animBg="1"/>
      <p:bldP spid="37" grpId="2" animBg="1"/>
      <p:bldP spid="37" grpId="3" animBg="1"/>
      <p:bldP spid="42" grpId="0" animBg="1"/>
      <p:bldP spid="42" grpId="1" animBg="1"/>
      <p:bldP spid="42" grpId="2" animBg="1"/>
      <p:bldP spid="42" grpId="3" animBg="1"/>
      <p:bldP spid="46" grpId="0" animBg="1"/>
      <p:bldP spid="46" grpId="1" animBg="1"/>
      <p:bldP spid="46" grpId="2" animBg="1"/>
      <p:bldP spid="46" grpId="3" animBg="1"/>
      <p:bldP spid="50" grpId="0" animBg="1"/>
      <p:bldP spid="50" grpId="1" animBg="1"/>
      <p:bldP spid="50" grpId="2" animBg="1"/>
      <p:bldP spid="50" grpId="3" animBg="1"/>
      <p:bldP spid="54" grpId="0" animBg="1"/>
      <p:bldP spid="54" grpId="1" animBg="1"/>
      <p:bldP spid="54" grpId="2" animBg="1"/>
      <p:bldP spid="54" grpId="3" animBg="1"/>
      <p:bldP spid="58" grpId="0" animBg="1"/>
      <p:bldP spid="58" grpId="1" animBg="1"/>
      <p:bldP spid="58" grpId="2" animBg="1"/>
      <p:bldP spid="58" grpId="3"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www.valorsoja.com/wp-content/uploads/ManiPlanta.jpeg"/>
          <p:cNvPicPr>
            <a:picLocks noChangeAspect="1" noChangeArrowheads="1"/>
          </p:cNvPicPr>
          <p:nvPr/>
        </p:nvPicPr>
        <p:blipFill>
          <a:blip r:embed="rId2"/>
          <a:srcRect/>
          <a:stretch>
            <a:fillRect/>
          </a:stretch>
        </p:blipFill>
        <p:spPr bwMode="auto">
          <a:xfrm>
            <a:off x="1" y="-101008"/>
            <a:ext cx="11269663" cy="7733708"/>
          </a:xfrm>
          <a:prstGeom prst="rect">
            <a:avLst/>
          </a:prstGeom>
          <a:noFill/>
        </p:spPr>
      </p:pic>
      <p:sp>
        <p:nvSpPr>
          <p:cNvPr id="5" name="4 Rectángulo"/>
          <p:cNvSpPr/>
          <p:nvPr/>
        </p:nvSpPr>
        <p:spPr>
          <a:xfrm>
            <a:off x="1"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1056532" y="0"/>
            <a:ext cx="968488"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2113063"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a:off x="3169593" y="0"/>
            <a:ext cx="968488"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226124"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5282656" y="0"/>
            <a:ext cx="968488"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6339187"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7395717" y="0"/>
            <a:ext cx="968488"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8452248" y="0"/>
            <a:ext cx="96848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9508777" y="0"/>
            <a:ext cx="905547" cy="7632700"/>
          </a:xfrm>
          <a:prstGeom prst="rect">
            <a:avLst/>
          </a:prstGeom>
          <a:solidFill>
            <a:srgbClr val="FF006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2678421" y="7632700"/>
            <a:ext cx="88045" cy="50883"/>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10477265" y="0"/>
            <a:ext cx="792398" cy="7632700"/>
          </a:xfrm>
          <a:prstGeom prst="rect">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par>
                                <p:cTn id="46" presetID="17" presetClass="entr" presetSubtype="10"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3000" fill="hold"/>
                                        <p:tgtEl>
                                          <p:spTgt spid="17"/>
                                        </p:tgtEl>
                                        <p:attrNameLst>
                                          <p:attrName>ppt_w</p:attrName>
                                        </p:attrNameLst>
                                      </p:cBhvr>
                                      <p:tavLst>
                                        <p:tav tm="0">
                                          <p:val>
                                            <p:fltVal val="0"/>
                                          </p:val>
                                        </p:tav>
                                        <p:tav tm="100000">
                                          <p:val>
                                            <p:strVal val="#ppt_w"/>
                                          </p:val>
                                        </p:tav>
                                      </p:tavLst>
                                    </p:anim>
                                    <p:anim calcmode="lin" valueType="num">
                                      <p:cBhvr>
                                        <p:cTn id="49" dur="3000" fill="hold"/>
                                        <p:tgtEl>
                                          <p:spTgt spid="1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www.valorsoja.com/wp-content/uploads/ManiPlanta.jpeg"/>
          <p:cNvPicPr>
            <a:picLocks noChangeAspect="1" noChangeArrowheads="1"/>
          </p:cNvPicPr>
          <p:nvPr/>
        </p:nvPicPr>
        <p:blipFill>
          <a:blip r:embed="rId2"/>
          <a:srcRect/>
          <a:stretch>
            <a:fillRect/>
          </a:stretch>
        </p:blipFill>
        <p:spPr bwMode="auto">
          <a:xfrm>
            <a:off x="1" y="0"/>
            <a:ext cx="11269663" cy="7733708"/>
          </a:xfrm>
          <a:prstGeom prst="rect">
            <a:avLst/>
          </a:prstGeom>
          <a:noFill/>
        </p:spPr>
      </p:pic>
      <p:sp>
        <p:nvSpPr>
          <p:cNvPr id="5" name="4 Onda"/>
          <p:cNvSpPr/>
          <p:nvPr/>
        </p:nvSpPr>
        <p:spPr>
          <a:xfrm rot="4111108">
            <a:off x="-457509" y="1965656"/>
            <a:ext cx="2775687" cy="1547623"/>
          </a:xfrm>
          <a:prstGeom prst="wave">
            <a:avLst>
              <a:gd name="adj1" fmla="val 20000"/>
              <a:gd name="adj2" fmla="val -10000"/>
            </a:avLst>
          </a:prstGeom>
          <a:blipFill>
            <a:blip r:embed="rId3"/>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Onda"/>
          <p:cNvSpPr/>
          <p:nvPr/>
        </p:nvSpPr>
        <p:spPr>
          <a:xfrm rot="4111108">
            <a:off x="951199" y="1965656"/>
            <a:ext cx="2775687" cy="1547623"/>
          </a:xfrm>
          <a:prstGeom prst="wave">
            <a:avLst>
              <a:gd name="adj1" fmla="val 20000"/>
              <a:gd name="adj2" fmla="val -10000"/>
            </a:avLst>
          </a:prstGeom>
          <a:blipFill>
            <a:blip r:embed="rId3"/>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Onda"/>
          <p:cNvSpPr/>
          <p:nvPr/>
        </p:nvSpPr>
        <p:spPr>
          <a:xfrm rot="4111108">
            <a:off x="2183819" y="1965656"/>
            <a:ext cx="2775687" cy="1547623"/>
          </a:xfrm>
          <a:prstGeom prst="wave">
            <a:avLst>
              <a:gd name="adj1" fmla="val 20000"/>
              <a:gd name="adj2" fmla="val -10000"/>
            </a:avLst>
          </a:prstGeom>
          <a:blipFill>
            <a:blip r:embed="rId3"/>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Onda"/>
          <p:cNvSpPr/>
          <p:nvPr/>
        </p:nvSpPr>
        <p:spPr>
          <a:xfrm rot="4111108">
            <a:off x="3416438" y="1965656"/>
            <a:ext cx="2775687" cy="1547623"/>
          </a:xfrm>
          <a:prstGeom prst="wave">
            <a:avLst>
              <a:gd name="adj1" fmla="val 20000"/>
              <a:gd name="adj2" fmla="val -10000"/>
            </a:avLst>
          </a:prstGeom>
          <a:blipFill>
            <a:blip r:embed="rId3"/>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Onda"/>
          <p:cNvSpPr/>
          <p:nvPr/>
        </p:nvSpPr>
        <p:spPr>
          <a:xfrm rot="4111108">
            <a:off x="4737102" y="1965658"/>
            <a:ext cx="2775687" cy="1547621"/>
          </a:xfrm>
          <a:prstGeom prst="wave">
            <a:avLst>
              <a:gd name="adj1" fmla="val 20000"/>
              <a:gd name="adj2" fmla="val -10000"/>
            </a:avLst>
          </a:prstGeom>
          <a:blipFill>
            <a:blip r:embed="rId3"/>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Onda"/>
          <p:cNvSpPr/>
          <p:nvPr/>
        </p:nvSpPr>
        <p:spPr>
          <a:xfrm rot="4111108">
            <a:off x="6145809" y="1965658"/>
            <a:ext cx="2775687" cy="1547621"/>
          </a:xfrm>
          <a:prstGeom prst="wave">
            <a:avLst>
              <a:gd name="adj1" fmla="val 20000"/>
              <a:gd name="adj2" fmla="val -10000"/>
            </a:avLst>
          </a:prstGeom>
          <a:blipFill>
            <a:blip r:embed="rId3"/>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Onda"/>
          <p:cNvSpPr/>
          <p:nvPr/>
        </p:nvSpPr>
        <p:spPr>
          <a:xfrm rot="4111108">
            <a:off x="7378428" y="2045166"/>
            <a:ext cx="2775689" cy="1547621"/>
          </a:xfrm>
          <a:prstGeom prst="wave">
            <a:avLst>
              <a:gd name="adj1" fmla="val 20000"/>
              <a:gd name="adj2" fmla="val -10000"/>
            </a:avLst>
          </a:prstGeom>
          <a:blipFill>
            <a:blip r:embed="rId3"/>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Onda"/>
          <p:cNvSpPr/>
          <p:nvPr/>
        </p:nvSpPr>
        <p:spPr>
          <a:xfrm rot="4111108">
            <a:off x="8599309" y="2124673"/>
            <a:ext cx="2775687" cy="1547621"/>
          </a:xfrm>
          <a:prstGeom prst="wave">
            <a:avLst>
              <a:gd name="adj1" fmla="val 20000"/>
              <a:gd name="adj2" fmla="val -10000"/>
            </a:avLst>
          </a:prstGeom>
          <a:blipFill>
            <a:blip r:embed="rId3"/>
            <a:stretch>
              <a:fillRect/>
            </a:stretch>
          </a:blipFill>
          <a:ln>
            <a:solidFill>
              <a:srgbClr val="DEA9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Onda"/>
          <p:cNvSpPr/>
          <p:nvPr/>
        </p:nvSpPr>
        <p:spPr>
          <a:xfrm rot="4111108">
            <a:off x="-105332" y="4191861"/>
            <a:ext cx="2775687" cy="1547623"/>
          </a:xfrm>
          <a:prstGeom prst="wave">
            <a:avLst>
              <a:gd name="adj1" fmla="val 20000"/>
              <a:gd name="adj2" fmla="val -10000"/>
            </a:avLst>
          </a:prstGeom>
          <a:blipFill>
            <a:blip r:embed="rId3"/>
            <a:stretch>
              <a:fillRect/>
            </a:stretch>
          </a:blip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Onda"/>
          <p:cNvSpPr/>
          <p:nvPr/>
        </p:nvSpPr>
        <p:spPr>
          <a:xfrm rot="4111108">
            <a:off x="1303377" y="4191861"/>
            <a:ext cx="2775687" cy="1547623"/>
          </a:xfrm>
          <a:prstGeom prst="wave">
            <a:avLst>
              <a:gd name="adj1" fmla="val 20000"/>
              <a:gd name="adj2" fmla="val -10000"/>
            </a:avLst>
          </a:prstGeom>
          <a:blipFill>
            <a:blip r:embed="rId3"/>
            <a:stretch>
              <a:fillRect/>
            </a:stretch>
          </a:blip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Onda"/>
          <p:cNvSpPr/>
          <p:nvPr/>
        </p:nvSpPr>
        <p:spPr>
          <a:xfrm rot="4111108">
            <a:off x="2800127" y="4271370"/>
            <a:ext cx="2775689" cy="1547621"/>
          </a:xfrm>
          <a:prstGeom prst="wave">
            <a:avLst>
              <a:gd name="adj1" fmla="val 20000"/>
              <a:gd name="adj2" fmla="val -10000"/>
            </a:avLst>
          </a:prstGeom>
          <a:blipFill>
            <a:blip r:embed="rId3"/>
            <a:stretch>
              <a:fillRect/>
            </a:stretch>
          </a:blip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Onda"/>
          <p:cNvSpPr/>
          <p:nvPr/>
        </p:nvSpPr>
        <p:spPr>
          <a:xfrm rot="4111108">
            <a:off x="4120792" y="4191861"/>
            <a:ext cx="2775687" cy="1547623"/>
          </a:xfrm>
          <a:prstGeom prst="wave">
            <a:avLst>
              <a:gd name="adj1" fmla="val 20000"/>
              <a:gd name="adj2" fmla="val -10000"/>
            </a:avLst>
          </a:prstGeom>
          <a:blipFill>
            <a:blip r:embed="rId3"/>
            <a:stretch>
              <a:fillRect/>
            </a:stretch>
          </a:blip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Onda"/>
          <p:cNvSpPr/>
          <p:nvPr/>
        </p:nvSpPr>
        <p:spPr>
          <a:xfrm rot="4111108">
            <a:off x="5617544" y="4271370"/>
            <a:ext cx="2775689" cy="1547621"/>
          </a:xfrm>
          <a:prstGeom prst="wave">
            <a:avLst>
              <a:gd name="adj1" fmla="val 20000"/>
              <a:gd name="adj2" fmla="val -10000"/>
            </a:avLst>
          </a:prstGeom>
          <a:blipFill>
            <a:blip r:embed="rId3"/>
            <a:stretch>
              <a:fillRect/>
            </a:stretch>
          </a:blip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8" name="17 Onda"/>
          <p:cNvSpPr/>
          <p:nvPr/>
        </p:nvSpPr>
        <p:spPr>
          <a:xfrm rot="4111108">
            <a:off x="6938208" y="4271369"/>
            <a:ext cx="2775689" cy="1547623"/>
          </a:xfrm>
          <a:prstGeom prst="wave">
            <a:avLst>
              <a:gd name="adj1" fmla="val 20000"/>
              <a:gd name="adj2" fmla="val -10000"/>
            </a:avLst>
          </a:prstGeom>
          <a:blipFill>
            <a:blip r:embed="rId3"/>
            <a:stretch>
              <a:fillRect/>
            </a:stretch>
          </a:blip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9" name="18 Onda"/>
          <p:cNvSpPr/>
          <p:nvPr/>
        </p:nvSpPr>
        <p:spPr>
          <a:xfrm rot="4111108">
            <a:off x="8258870" y="4271370"/>
            <a:ext cx="2775689" cy="1547621"/>
          </a:xfrm>
          <a:prstGeom prst="wave">
            <a:avLst>
              <a:gd name="adj1" fmla="val 20000"/>
              <a:gd name="adj2" fmla="val -10000"/>
            </a:avLst>
          </a:prstGeom>
          <a:blipFill>
            <a:blip r:embed="rId3"/>
            <a:stretch>
              <a:fillRect/>
            </a:stretch>
          </a:blip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0" name="19 Onda"/>
          <p:cNvSpPr/>
          <p:nvPr/>
        </p:nvSpPr>
        <p:spPr>
          <a:xfrm rot="4111108">
            <a:off x="9579535" y="4350876"/>
            <a:ext cx="2775687" cy="1547623"/>
          </a:xfrm>
          <a:prstGeom prst="wave">
            <a:avLst>
              <a:gd name="adj1" fmla="val 20000"/>
              <a:gd name="adj2" fmla="val -10000"/>
            </a:avLst>
          </a:prstGeom>
          <a:blipFill>
            <a:blip r:embed="rId3"/>
            <a:stretch>
              <a:fillRect/>
            </a:stretch>
          </a:blip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fmla="#ppt_w*sin(2.5*pi*$)">
                                          <p:val>
                                            <p:fltVal val="0"/>
                                          </p:val>
                                        </p:tav>
                                        <p:tav tm="100000">
                                          <p:val>
                                            <p:fltVal val="1"/>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2"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ppt_x"/>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fmla="#ppt_w*sin(2.5*pi*$)">
                                          <p:val>
                                            <p:fltVal val="0"/>
                                          </p:val>
                                        </p:tav>
                                        <p:tav tm="100000">
                                          <p:val>
                                            <p:fltVal val="1"/>
                                          </p:val>
                                        </p:tav>
                                      </p:tavLst>
                                    </p:anim>
                                    <p:anim calcmode="lin" valueType="num">
                                      <p:cBhvr>
                                        <p:cTn id="32" dur="3000" fill="hold"/>
                                        <p:tgtEl>
                                          <p:spTgt spid="8"/>
                                        </p:tgtEl>
                                        <p:attrNameLst>
                                          <p:attrName>ppt_h</p:attrName>
                                        </p:attrNameLst>
                                      </p:cBhvr>
                                      <p:tavLst>
                                        <p:tav tm="0">
                                          <p:val>
                                            <p:strVal val="#ppt_h"/>
                                          </p:val>
                                        </p:tav>
                                        <p:tav tm="100000">
                                          <p:val>
                                            <p:strVal val="#ppt_h"/>
                                          </p:val>
                                        </p:tav>
                                      </p:tavLst>
                                    </p:anim>
                                  </p:childTnLst>
                                </p:cTn>
                              </p:par>
                              <p:par>
                                <p:cTn id="33" presetID="2" presetClass="entr" presetSubtype="1"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ppt_x"/>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ppt_x"/>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3000" fill="hold"/>
                                        <p:tgtEl>
                                          <p:spTgt spid="10"/>
                                        </p:tgtEl>
                                        <p:attrNameLst>
                                          <p:attrName>ppt_w</p:attrName>
                                        </p:attrNameLst>
                                      </p:cBhvr>
                                      <p:tavLst>
                                        <p:tav tm="0" fmla="#ppt_w*sin(2.5*pi*$)">
                                          <p:val>
                                            <p:fltVal val="0"/>
                                          </p:val>
                                        </p:tav>
                                        <p:tav tm="100000">
                                          <p:val>
                                            <p:fltVal val="1"/>
                                          </p:val>
                                        </p:tav>
                                      </p:tavLst>
                                    </p:anim>
                                    <p:anim calcmode="lin" valueType="num">
                                      <p:cBhvr>
                                        <p:cTn id="48" dur="3000" fill="hold"/>
                                        <p:tgtEl>
                                          <p:spTgt spid="10"/>
                                        </p:tgtEl>
                                        <p:attrNameLst>
                                          <p:attrName>ppt_h</p:attrName>
                                        </p:attrNameLst>
                                      </p:cBhvr>
                                      <p:tavLst>
                                        <p:tav tm="0">
                                          <p:val>
                                            <p:strVal val="#ppt_h"/>
                                          </p:val>
                                        </p:tav>
                                        <p:tav tm="100000">
                                          <p:val>
                                            <p:strVal val="#ppt_h"/>
                                          </p:val>
                                        </p:tav>
                                      </p:tavLst>
                                    </p:anim>
                                  </p:childTnLst>
                                </p:cTn>
                              </p:par>
                              <p:par>
                                <p:cTn id="49" presetID="2" presetClass="entr" presetSubtype="1"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ppt_x"/>
                                          </p:val>
                                        </p:tav>
                                        <p:tav tm="100000">
                                          <p:val>
                                            <p:strVal val="#ppt_x"/>
                                          </p:val>
                                        </p:tav>
                                      </p:tavLst>
                                    </p:anim>
                                    <p:anim calcmode="lin" valueType="num">
                                      <p:cBhvr additive="base">
                                        <p:cTn id="52" dur="3000" fill="hold"/>
                                        <p:tgtEl>
                                          <p:spTgt spid="10"/>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ppt_x"/>
                                          </p:val>
                                        </p:tav>
                                        <p:tav tm="100000">
                                          <p:val>
                                            <p:strVal val="#ppt_x"/>
                                          </p:val>
                                        </p:tav>
                                      </p:tavLst>
                                    </p:anim>
                                    <p:anim calcmode="lin" valueType="num">
                                      <p:cBhvr additive="base">
                                        <p:cTn id="60" dur="3000" fill="hold"/>
                                        <p:tgtEl>
                                          <p:spTgt spid="11"/>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3000" fill="hold"/>
                                        <p:tgtEl>
                                          <p:spTgt spid="12"/>
                                        </p:tgtEl>
                                        <p:attrNameLst>
                                          <p:attrName>ppt_w</p:attrName>
                                        </p:attrNameLst>
                                      </p:cBhvr>
                                      <p:tavLst>
                                        <p:tav tm="0" fmla="#ppt_w*sin(2.5*pi*$)">
                                          <p:val>
                                            <p:fltVal val="0"/>
                                          </p:val>
                                        </p:tav>
                                        <p:tav tm="100000">
                                          <p:val>
                                            <p:fltVal val="1"/>
                                          </p:val>
                                        </p:tav>
                                      </p:tavLst>
                                    </p:anim>
                                    <p:anim calcmode="lin" valueType="num">
                                      <p:cBhvr>
                                        <p:cTn id="64" dur="3000" fill="hold"/>
                                        <p:tgtEl>
                                          <p:spTgt spid="12"/>
                                        </p:tgtEl>
                                        <p:attrNameLst>
                                          <p:attrName>ppt_h</p:attrName>
                                        </p:attrNameLst>
                                      </p:cBhvr>
                                      <p:tavLst>
                                        <p:tav tm="0">
                                          <p:val>
                                            <p:strVal val="#ppt_h"/>
                                          </p:val>
                                        </p:tav>
                                        <p:tav tm="100000">
                                          <p:val>
                                            <p:strVal val="#ppt_h"/>
                                          </p:val>
                                        </p:tav>
                                      </p:tavLst>
                                    </p:anim>
                                  </p:childTnLst>
                                </p:cTn>
                              </p:par>
                              <p:par>
                                <p:cTn id="65" presetID="2" presetClass="entr" presetSubtype="1"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2" presetClass="entr" presetSubtype="4"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additive="base">
                                        <p:cTn id="75" dur="3000" fill="hold"/>
                                        <p:tgtEl>
                                          <p:spTgt spid="13"/>
                                        </p:tgtEl>
                                        <p:attrNameLst>
                                          <p:attrName>ppt_x</p:attrName>
                                        </p:attrNameLst>
                                      </p:cBhvr>
                                      <p:tavLst>
                                        <p:tav tm="0">
                                          <p:val>
                                            <p:strVal val="#ppt_x"/>
                                          </p:val>
                                        </p:tav>
                                        <p:tav tm="100000">
                                          <p:val>
                                            <p:strVal val="#ppt_x"/>
                                          </p:val>
                                        </p:tav>
                                      </p:tavLst>
                                    </p:anim>
                                    <p:anim calcmode="lin" valueType="num">
                                      <p:cBhvr additive="base">
                                        <p:cTn id="76" dur="3000" fill="hold"/>
                                        <p:tgtEl>
                                          <p:spTgt spid="13"/>
                                        </p:tgtEl>
                                        <p:attrNameLst>
                                          <p:attrName>ppt_y</p:attrName>
                                        </p:attrNameLst>
                                      </p:cBhvr>
                                      <p:tavLst>
                                        <p:tav tm="0">
                                          <p:val>
                                            <p:strVal val="1+#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ppt_w</p:attrName>
                                        </p:attrNameLst>
                                      </p:cBhvr>
                                      <p:tavLst>
                                        <p:tav tm="0" fmla="#ppt_w*sin(2.5*pi*$)">
                                          <p:val>
                                            <p:fltVal val="0"/>
                                          </p:val>
                                        </p:tav>
                                        <p:tav tm="100000">
                                          <p:val>
                                            <p:fltVal val="1"/>
                                          </p:val>
                                        </p:tav>
                                      </p:tavLst>
                                    </p:anim>
                                    <p:anim calcmode="lin" valueType="num">
                                      <p:cBhvr>
                                        <p:cTn id="80" dur="3000" fill="hold"/>
                                        <p:tgtEl>
                                          <p:spTgt spid="14"/>
                                        </p:tgtEl>
                                        <p:attrNameLst>
                                          <p:attrName>ppt_h</p:attrName>
                                        </p:attrNameLst>
                                      </p:cBhvr>
                                      <p:tavLst>
                                        <p:tav tm="0">
                                          <p:val>
                                            <p:strVal val="#ppt_h"/>
                                          </p:val>
                                        </p:tav>
                                        <p:tav tm="100000">
                                          <p:val>
                                            <p:strVal val="#ppt_h"/>
                                          </p:val>
                                        </p:tav>
                                      </p:tavLst>
                                    </p:anim>
                                  </p:childTnLst>
                                </p:cTn>
                              </p:par>
                              <p:par>
                                <p:cTn id="81" presetID="2" presetClass="entr" presetSubtype="4"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ppt_x"/>
                                          </p:val>
                                        </p:tav>
                                        <p:tav tm="100000">
                                          <p:val>
                                            <p:strVal val="#ppt_x"/>
                                          </p:val>
                                        </p:tav>
                                      </p:tavLst>
                                    </p:anim>
                                    <p:anim calcmode="lin" valueType="num">
                                      <p:cBhvr additive="base">
                                        <p:cTn id="84" dur="3000" fill="hold"/>
                                        <p:tgtEl>
                                          <p:spTgt spid="14"/>
                                        </p:tgtEl>
                                        <p:attrNameLst>
                                          <p:attrName>ppt_y</p:attrName>
                                        </p:attrNameLst>
                                      </p:cBhvr>
                                      <p:tavLst>
                                        <p:tav tm="0">
                                          <p:val>
                                            <p:strVal val="1+#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p:cTn id="87" dur="3000" fill="hold"/>
                                        <p:tgtEl>
                                          <p:spTgt spid="15"/>
                                        </p:tgtEl>
                                        <p:attrNameLst>
                                          <p:attrName>ppt_w</p:attrName>
                                        </p:attrNameLst>
                                      </p:cBhvr>
                                      <p:tavLst>
                                        <p:tav tm="0" fmla="#ppt_w*sin(2.5*pi*$)">
                                          <p:val>
                                            <p:fltVal val="0"/>
                                          </p:val>
                                        </p:tav>
                                        <p:tav tm="100000">
                                          <p:val>
                                            <p:fltVal val="1"/>
                                          </p:val>
                                        </p:tav>
                                      </p:tavLst>
                                    </p:anim>
                                    <p:anim calcmode="lin" valueType="num">
                                      <p:cBhvr>
                                        <p:cTn id="88" dur="3000" fill="hold"/>
                                        <p:tgtEl>
                                          <p:spTgt spid="15"/>
                                        </p:tgtEl>
                                        <p:attrNameLst>
                                          <p:attrName>ppt_h</p:attrName>
                                        </p:attrNameLst>
                                      </p:cBhvr>
                                      <p:tavLst>
                                        <p:tav tm="0">
                                          <p:val>
                                            <p:strVal val="#ppt_h"/>
                                          </p:val>
                                        </p:tav>
                                        <p:tav tm="100000">
                                          <p:val>
                                            <p:strVal val="#ppt_h"/>
                                          </p:val>
                                        </p:tav>
                                      </p:tavLst>
                                    </p:anim>
                                  </p:childTnLst>
                                </p:cTn>
                              </p:par>
                              <p:par>
                                <p:cTn id="89" presetID="2" presetClass="entr" presetSubtype="4" fill="hold" nodeType="with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3000" fill="hold"/>
                                        <p:tgtEl>
                                          <p:spTgt spid="15"/>
                                        </p:tgtEl>
                                        <p:attrNameLst>
                                          <p:attrName>ppt_x</p:attrName>
                                        </p:attrNameLst>
                                      </p:cBhvr>
                                      <p:tavLst>
                                        <p:tav tm="0">
                                          <p:val>
                                            <p:strVal val="#ppt_x"/>
                                          </p:val>
                                        </p:tav>
                                        <p:tav tm="100000">
                                          <p:val>
                                            <p:strVal val="#ppt_x"/>
                                          </p:val>
                                        </p:tav>
                                      </p:tavLst>
                                    </p:anim>
                                    <p:anim calcmode="lin" valueType="num">
                                      <p:cBhvr additive="base">
                                        <p:cTn id="92" dur="3000" fill="hold"/>
                                        <p:tgtEl>
                                          <p:spTgt spid="15"/>
                                        </p:tgtEl>
                                        <p:attrNameLst>
                                          <p:attrName>ppt_y</p:attrName>
                                        </p:attrNameLst>
                                      </p:cBhvr>
                                      <p:tavLst>
                                        <p:tav tm="0">
                                          <p:val>
                                            <p:strVal val="1+#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3000" fill="hold"/>
                                        <p:tgtEl>
                                          <p:spTgt spid="16"/>
                                        </p:tgtEl>
                                        <p:attrNameLst>
                                          <p:attrName>ppt_w</p:attrName>
                                        </p:attrNameLst>
                                      </p:cBhvr>
                                      <p:tavLst>
                                        <p:tav tm="0" fmla="#ppt_w*sin(2.5*pi*$)">
                                          <p:val>
                                            <p:fltVal val="0"/>
                                          </p:val>
                                        </p:tav>
                                        <p:tav tm="100000">
                                          <p:val>
                                            <p:fltVal val="1"/>
                                          </p:val>
                                        </p:tav>
                                      </p:tavLst>
                                    </p:anim>
                                    <p:anim calcmode="lin" valueType="num">
                                      <p:cBhvr>
                                        <p:cTn id="96" dur="3000" fill="hold"/>
                                        <p:tgtEl>
                                          <p:spTgt spid="16"/>
                                        </p:tgtEl>
                                        <p:attrNameLst>
                                          <p:attrName>ppt_h</p:attrName>
                                        </p:attrNameLst>
                                      </p:cBhvr>
                                      <p:tavLst>
                                        <p:tav tm="0">
                                          <p:val>
                                            <p:strVal val="#ppt_h"/>
                                          </p:val>
                                        </p:tav>
                                        <p:tav tm="100000">
                                          <p:val>
                                            <p:strVal val="#ppt_h"/>
                                          </p:val>
                                        </p:tav>
                                      </p:tavLst>
                                    </p:anim>
                                  </p:childTnLst>
                                </p:cTn>
                              </p:par>
                              <p:par>
                                <p:cTn id="97" presetID="2" presetClass="entr" presetSubtype="4" fill="hold" nodeType="withEffect">
                                  <p:stCondLst>
                                    <p:cond delay="0"/>
                                  </p:stCondLst>
                                  <p:childTnLst>
                                    <p:set>
                                      <p:cBhvr>
                                        <p:cTn id="98" dur="1" fill="hold">
                                          <p:stCondLst>
                                            <p:cond delay="0"/>
                                          </p:stCondLst>
                                        </p:cTn>
                                        <p:tgtEl>
                                          <p:spTgt spid="16"/>
                                        </p:tgtEl>
                                        <p:attrNameLst>
                                          <p:attrName>style.visibility</p:attrName>
                                        </p:attrNameLst>
                                      </p:cBhvr>
                                      <p:to>
                                        <p:strVal val="visible"/>
                                      </p:to>
                                    </p:set>
                                    <p:anim calcmode="lin" valueType="num">
                                      <p:cBhvr additive="base">
                                        <p:cTn id="99" dur="3000" fill="hold"/>
                                        <p:tgtEl>
                                          <p:spTgt spid="16"/>
                                        </p:tgtEl>
                                        <p:attrNameLst>
                                          <p:attrName>ppt_x</p:attrName>
                                        </p:attrNameLst>
                                      </p:cBhvr>
                                      <p:tavLst>
                                        <p:tav tm="0">
                                          <p:val>
                                            <p:strVal val="#ppt_x"/>
                                          </p:val>
                                        </p:tav>
                                        <p:tav tm="100000">
                                          <p:val>
                                            <p:strVal val="#ppt_x"/>
                                          </p:val>
                                        </p:tav>
                                      </p:tavLst>
                                    </p:anim>
                                    <p:anim calcmode="lin" valueType="num">
                                      <p:cBhvr additive="base">
                                        <p:cTn id="100" dur="3000" fill="hold"/>
                                        <p:tgtEl>
                                          <p:spTgt spid="16"/>
                                        </p:tgtEl>
                                        <p:attrNameLst>
                                          <p:attrName>ppt_y</p:attrName>
                                        </p:attrNameLst>
                                      </p:cBhvr>
                                      <p:tavLst>
                                        <p:tav tm="0">
                                          <p:val>
                                            <p:strVal val="1+#ppt_h/2"/>
                                          </p:val>
                                        </p:tav>
                                        <p:tav tm="100000">
                                          <p:val>
                                            <p:strVal val="#ppt_y"/>
                                          </p:val>
                                        </p:tav>
                                      </p:tavLst>
                                    </p:anim>
                                  </p:childTnLst>
                                </p:cTn>
                              </p:par>
                              <p:par>
                                <p:cTn id="101" presetID="19" presetClass="entr" presetSubtype="10" fill="hold" nodeType="with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p:cTn id="103" dur="3000" fill="hold"/>
                                        <p:tgtEl>
                                          <p:spTgt spid="17"/>
                                        </p:tgtEl>
                                        <p:attrNameLst>
                                          <p:attrName>ppt_w</p:attrName>
                                        </p:attrNameLst>
                                      </p:cBhvr>
                                      <p:tavLst>
                                        <p:tav tm="0" fmla="#ppt_w*sin(2.5*pi*$)">
                                          <p:val>
                                            <p:fltVal val="0"/>
                                          </p:val>
                                        </p:tav>
                                        <p:tav tm="100000">
                                          <p:val>
                                            <p:fltVal val="1"/>
                                          </p:val>
                                        </p:tav>
                                      </p:tavLst>
                                    </p:anim>
                                    <p:anim calcmode="lin" valueType="num">
                                      <p:cBhvr>
                                        <p:cTn id="104" dur="3000" fill="hold"/>
                                        <p:tgtEl>
                                          <p:spTgt spid="17"/>
                                        </p:tgtEl>
                                        <p:attrNameLst>
                                          <p:attrName>ppt_h</p:attrName>
                                        </p:attrNameLst>
                                      </p:cBhvr>
                                      <p:tavLst>
                                        <p:tav tm="0">
                                          <p:val>
                                            <p:strVal val="#ppt_h"/>
                                          </p:val>
                                        </p:tav>
                                        <p:tav tm="100000">
                                          <p:val>
                                            <p:strVal val="#ppt_h"/>
                                          </p:val>
                                        </p:tav>
                                      </p:tavLst>
                                    </p:anim>
                                  </p:childTnLst>
                                </p:cTn>
                              </p:par>
                              <p:par>
                                <p:cTn id="105" presetID="2" presetClass="entr" presetSubtype="4"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ppt_x"/>
                                          </p:val>
                                        </p:tav>
                                        <p:tav tm="100000">
                                          <p:val>
                                            <p:strVal val="#ppt_x"/>
                                          </p:val>
                                        </p:tav>
                                      </p:tavLst>
                                    </p:anim>
                                    <p:anim calcmode="lin" valueType="num">
                                      <p:cBhvr additive="base">
                                        <p:cTn id="108" dur="3000" fill="hold"/>
                                        <p:tgtEl>
                                          <p:spTgt spid="17"/>
                                        </p:tgtEl>
                                        <p:attrNameLst>
                                          <p:attrName>ppt_y</p:attrName>
                                        </p:attrNameLst>
                                      </p:cBhvr>
                                      <p:tavLst>
                                        <p:tav tm="0">
                                          <p:val>
                                            <p:strVal val="1+#ppt_h/2"/>
                                          </p:val>
                                        </p:tav>
                                        <p:tav tm="100000">
                                          <p:val>
                                            <p:strVal val="#ppt_y"/>
                                          </p:val>
                                        </p:tav>
                                      </p:tavLst>
                                    </p:anim>
                                  </p:childTnLst>
                                </p:cTn>
                              </p:par>
                              <p:par>
                                <p:cTn id="109" presetID="19" presetClass="entr" presetSubtype="10" fill="hold" nodeType="withEffect">
                                  <p:stCondLst>
                                    <p:cond delay="0"/>
                                  </p:stCondLst>
                                  <p:childTnLst>
                                    <p:set>
                                      <p:cBhvr>
                                        <p:cTn id="110" dur="1" fill="hold">
                                          <p:stCondLst>
                                            <p:cond delay="0"/>
                                          </p:stCondLst>
                                        </p:cTn>
                                        <p:tgtEl>
                                          <p:spTgt spid="18"/>
                                        </p:tgtEl>
                                        <p:attrNameLst>
                                          <p:attrName>style.visibility</p:attrName>
                                        </p:attrNameLst>
                                      </p:cBhvr>
                                      <p:to>
                                        <p:strVal val="visible"/>
                                      </p:to>
                                    </p:set>
                                    <p:anim calcmode="lin" valueType="num">
                                      <p:cBhvr>
                                        <p:cTn id="111" dur="3000" fill="hold"/>
                                        <p:tgtEl>
                                          <p:spTgt spid="18"/>
                                        </p:tgtEl>
                                        <p:attrNameLst>
                                          <p:attrName>ppt_w</p:attrName>
                                        </p:attrNameLst>
                                      </p:cBhvr>
                                      <p:tavLst>
                                        <p:tav tm="0" fmla="#ppt_w*sin(2.5*pi*$)">
                                          <p:val>
                                            <p:fltVal val="0"/>
                                          </p:val>
                                        </p:tav>
                                        <p:tav tm="100000">
                                          <p:val>
                                            <p:fltVal val="1"/>
                                          </p:val>
                                        </p:tav>
                                      </p:tavLst>
                                    </p:anim>
                                    <p:anim calcmode="lin" valueType="num">
                                      <p:cBhvr>
                                        <p:cTn id="112" dur="3000" fill="hold"/>
                                        <p:tgtEl>
                                          <p:spTgt spid="18"/>
                                        </p:tgtEl>
                                        <p:attrNameLst>
                                          <p:attrName>ppt_h</p:attrName>
                                        </p:attrNameLst>
                                      </p:cBhvr>
                                      <p:tavLst>
                                        <p:tav tm="0">
                                          <p:val>
                                            <p:strVal val="#ppt_h"/>
                                          </p:val>
                                        </p:tav>
                                        <p:tav tm="100000">
                                          <p:val>
                                            <p:strVal val="#ppt_h"/>
                                          </p:val>
                                        </p:tav>
                                      </p:tavLst>
                                    </p:anim>
                                  </p:childTnLst>
                                </p:cTn>
                              </p:par>
                              <p:par>
                                <p:cTn id="113" presetID="2" presetClass="entr" presetSubtype="4"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3000" fill="hold"/>
                                        <p:tgtEl>
                                          <p:spTgt spid="18"/>
                                        </p:tgtEl>
                                        <p:attrNameLst>
                                          <p:attrName>ppt_x</p:attrName>
                                        </p:attrNameLst>
                                      </p:cBhvr>
                                      <p:tavLst>
                                        <p:tav tm="0">
                                          <p:val>
                                            <p:strVal val="#ppt_x"/>
                                          </p:val>
                                        </p:tav>
                                        <p:tav tm="100000">
                                          <p:val>
                                            <p:strVal val="#ppt_x"/>
                                          </p:val>
                                        </p:tav>
                                      </p:tavLst>
                                    </p:anim>
                                    <p:anim calcmode="lin" valueType="num">
                                      <p:cBhvr additive="base">
                                        <p:cTn id="116" dur="3000" fill="hold"/>
                                        <p:tgtEl>
                                          <p:spTgt spid="18"/>
                                        </p:tgtEl>
                                        <p:attrNameLst>
                                          <p:attrName>ppt_y</p:attrName>
                                        </p:attrNameLst>
                                      </p:cBhvr>
                                      <p:tavLst>
                                        <p:tav tm="0">
                                          <p:val>
                                            <p:strVal val="1+#ppt_h/2"/>
                                          </p:val>
                                        </p:tav>
                                        <p:tav tm="100000">
                                          <p:val>
                                            <p:strVal val="#ppt_y"/>
                                          </p:val>
                                        </p:tav>
                                      </p:tavLst>
                                    </p:anim>
                                  </p:childTnLst>
                                </p:cTn>
                              </p:par>
                              <p:par>
                                <p:cTn id="117" presetID="19" presetClass="entr" presetSubtype="10"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fmla="#ppt_w*sin(2.5*pi*$)">
                                          <p:val>
                                            <p:fltVal val="0"/>
                                          </p:val>
                                        </p:tav>
                                        <p:tav tm="100000">
                                          <p:val>
                                            <p:fltVal val="1"/>
                                          </p:val>
                                        </p:tav>
                                      </p:tavLst>
                                    </p:anim>
                                    <p:anim calcmode="lin" valueType="num">
                                      <p:cBhvr>
                                        <p:cTn id="120" dur="3000" fill="hold"/>
                                        <p:tgtEl>
                                          <p:spTgt spid="19"/>
                                        </p:tgtEl>
                                        <p:attrNameLst>
                                          <p:attrName>ppt_h</p:attrName>
                                        </p:attrNameLst>
                                      </p:cBhvr>
                                      <p:tavLst>
                                        <p:tav tm="0">
                                          <p:val>
                                            <p:strVal val="#ppt_h"/>
                                          </p:val>
                                        </p:tav>
                                        <p:tav tm="100000">
                                          <p:val>
                                            <p:strVal val="#ppt_h"/>
                                          </p:val>
                                        </p:tav>
                                      </p:tavLst>
                                    </p:anim>
                                  </p:childTnLst>
                                </p:cTn>
                              </p:par>
                              <p:par>
                                <p:cTn id="121" presetID="2" presetClass="entr" presetSubtype="4" fill="hold" nodeType="with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additive="base">
                                        <p:cTn id="123" dur="3000" fill="hold"/>
                                        <p:tgtEl>
                                          <p:spTgt spid="19"/>
                                        </p:tgtEl>
                                        <p:attrNameLst>
                                          <p:attrName>ppt_x</p:attrName>
                                        </p:attrNameLst>
                                      </p:cBhvr>
                                      <p:tavLst>
                                        <p:tav tm="0">
                                          <p:val>
                                            <p:strVal val="#ppt_x"/>
                                          </p:val>
                                        </p:tav>
                                        <p:tav tm="100000">
                                          <p:val>
                                            <p:strVal val="#ppt_x"/>
                                          </p:val>
                                        </p:tav>
                                      </p:tavLst>
                                    </p:anim>
                                    <p:anim calcmode="lin" valueType="num">
                                      <p:cBhvr additive="base">
                                        <p:cTn id="124" dur="3000" fill="hold"/>
                                        <p:tgtEl>
                                          <p:spTgt spid="19"/>
                                        </p:tgtEl>
                                        <p:attrNameLst>
                                          <p:attrName>ppt_y</p:attrName>
                                        </p:attrNameLst>
                                      </p:cBhvr>
                                      <p:tavLst>
                                        <p:tav tm="0">
                                          <p:val>
                                            <p:strVal val="1+#ppt_h/2"/>
                                          </p:val>
                                        </p:tav>
                                        <p:tav tm="100000">
                                          <p:val>
                                            <p:strVal val="#ppt_y"/>
                                          </p:val>
                                        </p:tav>
                                      </p:tavLst>
                                    </p:anim>
                                  </p:childTnLst>
                                </p:cTn>
                              </p:par>
                              <p:par>
                                <p:cTn id="125" presetID="19" presetClass="entr" presetSubtype="10" fill="hold" nodeType="withEffect">
                                  <p:stCondLst>
                                    <p:cond delay="0"/>
                                  </p:stCondLst>
                                  <p:childTnLst>
                                    <p:set>
                                      <p:cBhvr>
                                        <p:cTn id="126" dur="1" fill="hold">
                                          <p:stCondLst>
                                            <p:cond delay="0"/>
                                          </p:stCondLst>
                                        </p:cTn>
                                        <p:tgtEl>
                                          <p:spTgt spid="20"/>
                                        </p:tgtEl>
                                        <p:attrNameLst>
                                          <p:attrName>style.visibility</p:attrName>
                                        </p:attrNameLst>
                                      </p:cBhvr>
                                      <p:to>
                                        <p:strVal val="visible"/>
                                      </p:to>
                                    </p:set>
                                    <p:anim calcmode="lin" valueType="num">
                                      <p:cBhvr>
                                        <p:cTn id="127" dur="3000" fill="hold"/>
                                        <p:tgtEl>
                                          <p:spTgt spid="20"/>
                                        </p:tgtEl>
                                        <p:attrNameLst>
                                          <p:attrName>ppt_w</p:attrName>
                                        </p:attrNameLst>
                                      </p:cBhvr>
                                      <p:tavLst>
                                        <p:tav tm="0" fmla="#ppt_w*sin(2.5*pi*$)">
                                          <p:val>
                                            <p:fltVal val="0"/>
                                          </p:val>
                                        </p:tav>
                                        <p:tav tm="100000">
                                          <p:val>
                                            <p:fltVal val="1"/>
                                          </p:val>
                                        </p:tav>
                                      </p:tavLst>
                                    </p:anim>
                                    <p:anim calcmode="lin" valueType="num">
                                      <p:cBhvr>
                                        <p:cTn id="128" dur="3000" fill="hold"/>
                                        <p:tgtEl>
                                          <p:spTgt spid="20"/>
                                        </p:tgtEl>
                                        <p:attrNameLst>
                                          <p:attrName>ppt_h</p:attrName>
                                        </p:attrNameLst>
                                      </p:cBhvr>
                                      <p:tavLst>
                                        <p:tav tm="0">
                                          <p:val>
                                            <p:strVal val="#ppt_h"/>
                                          </p:val>
                                        </p:tav>
                                        <p:tav tm="100000">
                                          <p:val>
                                            <p:strVal val="#ppt_h"/>
                                          </p:val>
                                        </p:tav>
                                      </p:tavLst>
                                    </p:anim>
                                  </p:childTnLst>
                                </p:cTn>
                              </p:par>
                              <p:par>
                                <p:cTn id="129" presetID="2" presetClass="entr" presetSubtype="4"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ppt_x"/>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childTnLst>
                          </p:cTn>
                        </p:par>
                        <p:par>
                          <p:cTn id="133" fill="hold">
                            <p:stCondLst>
                              <p:cond delay="3000"/>
                            </p:stCondLst>
                            <p:childTnLst>
                              <p:par>
                                <p:cTn id="134" presetID="2" presetClass="exit" presetSubtype="2" fill="hold" nodeType="afterEffect">
                                  <p:stCondLst>
                                    <p:cond delay="0"/>
                                  </p:stCondLst>
                                  <p:childTnLst>
                                    <p:anim calcmode="lin" valueType="num">
                                      <p:cBhvr additive="base">
                                        <p:cTn id="135" dur="3000"/>
                                        <p:tgtEl>
                                          <p:spTgt spid="5"/>
                                        </p:tgtEl>
                                        <p:attrNameLst>
                                          <p:attrName>ppt_x</p:attrName>
                                        </p:attrNameLst>
                                      </p:cBhvr>
                                      <p:tavLst>
                                        <p:tav tm="0">
                                          <p:val>
                                            <p:strVal val="ppt_x"/>
                                          </p:val>
                                        </p:tav>
                                        <p:tav tm="100000">
                                          <p:val>
                                            <p:strVal val="1+ppt_w/2"/>
                                          </p:val>
                                        </p:tav>
                                      </p:tavLst>
                                    </p:anim>
                                    <p:anim calcmode="lin" valueType="num">
                                      <p:cBhvr additive="base">
                                        <p:cTn id="136" dur="3000"/>
                                        <p:tgtEl>
                                          <p:spTgt spid="5"/>
                                        </p:tgtEl>
                                        <p:attrNameLst>
                                          <p:attrName>ppt_y</p:attrName>
                                        </p:attrNameLst>
                                      </p:cBhvr>
                                      <p:tavLst>
                                        <p:tav tm="0">
                                          <p:val>
                                            <p:strVal val="ppt_y"/>
                                          </p:val>
                                        </p:tav>
                                        <p:tav tm="100000">
                                          <p:val>
                                            <p:strVal val="ppt_y"/>
                                          </p:val>
                                        </p:tav>
                                      </p:tavLst>
                                    </p:anim>
                                    <p:set>
                                      <p:cBhvr>
                                        <p:cTn id="137" dur="1" fill="hold">
                                          <p:stCondLst>
                                            <p:cond delay="2999"/>
                                          </p:stCondLst>
                                        </p:cTn>
                                        <p:tgtEl>
                                          <p:spTgt spid="5"/>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6"/>
                                        </p:tgtEl>
                                        <p:attrNameLst>
                                          <p:attrName>ppt_x</p:attrName>
                                        </p:attrNameLst>
                                      </p:cBhvr>
                                      <p:tavLst>
                                        <p:tav tm="0">
                                          <p:val>
                                            <p:strVal val="ppt_x"/>
                                          </p:val>
                                        </p:tav>
                                        <p:tav tm="100000">
                                          <p:val>
                                            <p:strVal val="1+ppt_w/2"/>
                                          </p:val>
                                        </p:tav>
                                      </p:tavLst>
                                    </p:anim>
                                    <p:anim calcmode="lin" valueType="num">
                                      <p:cBhvr additive="base">
                                        <p:cTn id="140" dur="3000"/>
                                        <p:tgtEl>
                                          <p:spTgt spid="6"/>
                                        </p:tgtEl>
                                        <p:attrNameLst>
                                          <p:attrName>ppt_y</p:attrName>
                                        </p:attrNameLst>
                                      </p:cBhvr>
                                      <p:tavLst>
                                        <p:tav tm="0">
                                          <p:val>
                                            <p:strVal val="ppt_y"/>
                                          </p:val>
                                        </p:tav>
                                        <p:tav tm="100000">
                                          <p:val>
                                            <p:strVal val="ppt_y"/>
                                          </p:val>
                                        </p:tav>
                                      </p:tavLst>
                                    </p:anim>
                                    <p:set>
                                      <p:cBhvr>
                                        <p:cTn id="141" dur="1" fill="hold">
                                          <p:stCondLst>
                                            <p:cond delay="2999"/>
                                          </p:stCondLst>
                                        </p:cTn>
                                        <p:tgtEl>
                                          <p:spTgt spid="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1+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9"/>
                                        </p:tgtEl>
                                        <p:attrNameLst>
                                          <p:attrName>ppt_x</p:attrName>
                                        </p:attrNameLst>
                                      </p:cBhvr>
                                      <p:tavLst>
                                        <p:tav tm="0">
                                          <p:val>
                                            <p:strVal val="ppt_x"/>
                                          </p:val>
                                        </p:tav>
                                        <p:tav tm="100000">
                                          <p:val>
                                            <p:strVal val="1+ppt_w/2"/>
                                          </p:val>
                                        </p:tav>
                                      </p:tavLst>
                                    </p:anim>
                                    <p:anim calcmode="lin" valueType="num">
                                      <p:cBhvr additive="base">
                                        <p:cTn id="152" dur="3000"/>
                                        <p:tgtEl>
                                          <p:spTgt spid="9"/>
                                        </p:tgtEl>
                                        <p:attrNameLst>
                                          <p:attrName>ppt_y</p:attrName>
                                        </p:attrNameLst>
                                      </p:cBhvr>
                                      <p:tavLst>
                                        <p:tav tm="0">
                                          <p:val>
                                            <p:strVal val="ppt_y"/>
                                          </p:val>
                                        </p:tav>
                                        <p:tav tm="100000">
                                          <p:val>
                                            <p:strVal val="ppt_y"/>
                                          </p:val>
                                        </p:tav>
                                      </p:tavLst>
                                    </p:anim>
                                    <p:set>
                                      <p:cBhvr>
                                        <p:cTn id="153" dur="1" fill="hold">
                                          <p:stCondLst>
                                            <p:cond delay="2999"/>
                                          </p:stCondLst>
                                        </p:cTn>
                                        <p:tgtEl>
                                          <p:spTgt spid="9"/>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1+ppt_w/2"/>
                                          </p:val>
                                        </p:tav>
                                      </p:tavLst>
                                    </p:anim>
                                    <p:anim calcmode="lin" valueType="num">
                                      <p:cBhvr additive="base">
                                        <p:cTn id="156" dur="3000"/>
                                        <p:tgtEl>
                                          <p:spTgt spid="10"/>
                                        </p:tgtEl>
                                        <p:attrNameLst>
                                          <p:attrName>ppt_y</p:attrName>
                                        </p:attrNameLst>
                                      </p:cBhvr>
                                      <p:tavLst>
                                        <p:tav tm="0">
                                          <p:val>
                                            <p:strVal val="ppt_y"/>
                                          </p:val>
                                        </p:tav>
                                        <p:tav tm="100000">
                                          <p:val>
                                            <p:strVal val="ppt_y"/>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1"/>
                                        </p:tgtEl>
                                        <p:attrNameLst>
                                          <p:attrName>ppt_x</p:attrName>
                                        </p:attrNameLst>
                                      </p:cBhvr>
                                      <p:tavLst>
                                        <p:tav tm="0">
                                          <p:val>
                                            <p:strVal val="ppt_x"/>
                                          </p:val>
                                        </p:tav>
                                        <p:tav tm="100000">
                                          <p:val>
                                            <p:strVal val="1+ppt_w/2"/>
                                          </p:val>
                                        </p:tav>
                                      </p:tavLst>
                                    </p:anim>
                                    <p:anim calcmode="lin" valueType="num">
                                      <p:cBhvr additive="base">
                                        <p:cTn id="160" dur="3000"/>
                                        <p:tgtEl>
                                          <p:spTgt spid="11"/>
                                        </p:tgtEl>
                                        <p:attrNameLst>
                                          <p:attrName>ppt_y</p:attrName>
                                        </p:attrNameLst>
                                      </p:cBhvr>
                                      <p:tavLst>
                                        <p:tav tm="0">
                                          <p:val>
                                            <p:strVal val="ppt_y"/>
                                          </p:val>
                                        </p:tav>
                                        <p:tav tm="100000">
                                          <p:val>
                                            <p:strVal val="ppt_y"/>
                                          </p:val>
                                        </p:tav>
                                      </p:tavLst>
                                    </p:anim>
                                    <p:set>
                                      <p:cBhvr>
                                        <p:cTn id="161" dur="1" fill="hold">
                                          <p:stCondLst>
                                            <p:cond delay="2999"/>
                                          </p:stCondLst>
                                        </p:cTn>
                                        <p:tgtEl>
                                          <p:spTgt spid="11"/>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1+ppt_w/2"/>
                                          </p:val>
                                        </p:tav>
                                      </p:tavLst>
                                    </p:anim>
                                    <p:anim calcmode="lin" valueType="num">
                                      <p:cBhvr additive="base">
                                        <p:cTn id="164" dur="3000"/>
                                        <p:tgtEl>
                                          <p:spTgt spid="12"/>
                                        </p:tgtEl>
                                        <p:attrNameLst>
                                          <p:attrName>ppt_y</p:attrName>
                                        </p:attrNameLst>
                                      </p:cBhvr>
                                      <p:tavLst>
                                        <p:tav tm="0">
                                          <p:val>
                                            <p:strVal val="ppt_y"/>
                                          </p:val>
                                        </p:tav>
                                        <p:tav tm="100000">
                                          <p:val>
                                            <p:strVal val="ppt_y"/>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13"/>
                                        </p:tgtEl>
                                        <p:attrNameLst>
                                          <p:attrName>ppt_x</p:attrName>
                                        </p:attrNameLst>
                                      </p:cBhvr>
                                      <p:tavLst>
                                        <p:tav tm="0">
                                          <p:val>
                                            <p:strVal val="ppt_x"/>
                                          </p:val>
                                        </p:tav>
                                        <p:tav tm="100000">
                                          <p:val>
                                            <p:strVal val="0-ppt_w/2"/>
                                          </p:val>
                                        </p:tav>
                                      </p:tavLst>
                                    </p:anim>
                                    <p:anim calcmode="lin" valueType="num">
                                      <p:cBhvr additive="base">
                                        <p:cTn id="168" dur="3000"/>
                                        <p:tgtEl>
                                          <p:spTgt spid="13"/>
                                        </p:tgtEl>
                                        <p:attrNameLst>
                                          <p:attrName>ppt_y</p:attrName>
                                        </p:attrNameLst>
                                      </p:cBhvr>
                                      <p:tavLst>
                                        <p:tav tm="0">
                                          <p:val>
                                            <p:strVal val="ppt_y"/>
                                          </p:val>
                                        </p:tav>
                                        <p:tav tm="100000">
                                          <p:val>
                                            <p:strVal val="ppt_y"/>
                                          </p:val>
                                        </p:tav>
                                      </p:tavLst>
                                    </p:anim>
                                    <p:set>
                                      <p:cBhvr>
                                        <p:cTn id="169" dur="1" fill="hold">
                                          <p:stCondLst>
                                            <p:cond delay="2999"/>
                                          </p:stCondLst>
                                        </p:cTn>
                                        <p:tgtEl>
                                          <p:spTgt spid="13"/>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14"/>
                                        </p:tgtEl>
                                        <p:attrNameLst>
                                          <p:attrName>ppt_x</p:attrName>
                                        </p:attrNameLst>
                                      </p:cBhvr>
                                      <p:tavLst>
                                        <p:tav tm="0">
                                          <p:val>
                                            <p:strVal val="ppt_x"/>
                                          </p:val>
                                        </p:tav>
                                        <p:tav tm="100000">
                                          <p:val>
                                            <p:strVal val="0-ppt_w/2"/>
                                          </p:val>
                                        </p:tav>
                                      </p:tavLst>
                                    </p:anim>
                                    <p:anim calcmode="lin" valueType="num">
                                      <p:cBhvr additive="base">
                                        <p:cTn id="172" dur="3000"/>
                                        <p:tgtEl>
                                          <p:spTgt spid="14"/>
                                        </p:tgtEl>
                                        <p:attrNameLst>
                                          <p:attrName>ppt_y</p:attrName>
                                        </p:attrNameLst>
                                      </p:cBhvr>
                                      <p:tavLst>
                                        <p:tav tm="0">
                                          <p:val>
                                            <p:strVal val="ppt_y"/>
                                          </p:val>
                                        </p:tav>
                                        <p:tav tm="100000">
                                          <p:val>
                                            <p:strVal val="ppt_y"/>
                                          </p:val>
                                        </p:tav>
                                      </p:tavLst>
                                    </p:anim>
                                    <p:set>
                                      <p:cBhvr>
                                        <p:cTn id="173" dur="1" fill="hold">
                                          <p:stCondLst>
                                            <p:cond delay="2999"/>
                                          </p:stCondLst>
                                        </p:cTn>
                                        <p:tgtEl>
                                          <p:spTgt spid="14"/>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15"/>
                                        </p:tgtEl>
                                        <p:attrNameLst>
                                          <p:attrName>ppt_x</p:attrName>
                                        </p:attrNameLst>
                                      </p:cBhvr>
                                      <p:tavLst>
                                        <p:tav tm="0">
                                          <p:val>
                                            <p:strVal val="ppt_x"/>
                                          </p:val>
                                        </p:tav>
                                        <p:tav tm="100000">
                                          <p:val>
                                            <p:strVal val="0-ppt_w/2"/>
                                          </p:val>
                                        </p:tav>
                                      </p:tavLst>
                                    </p:anim>
                                    <p:anim calcmode="lin" valueType="num">
                                      <p:cBhvr additive="base">
                                        <p:cTn id="176" dur="3000"/>
                                        <p:tgtEl>
                                          <p:spTgt spid="15"/>
                                        </p:tgtEl>
                                        <p:attrNameLst>
                                          <p:attrName>ppt_y</p:attrName>
                                        </p:attrNameLst>
                                      </p:cBhvr>
                                      <p:tavLst>
                                        <p:tav tm="0">
                                          <p:val>
                                            <p:strVal val="ppt_y"/>
                                          </p:val>
                                        </p:tav>
                                        <p:tav tm="100000">
                                          <p:val>
                                            <p:strVal val="ppt_y"/>
                                          </p:val>
                                        </p:tav>
                                      </p:tavLst>
                                    </p:anim>
                                    <p:set>
                                      <p:cBhvr>
                                        <p:cTn id="177" dur="1" fill="hold">
                                          <p:stCondLst>
                                            <p:cond delay="2999"/>
                                          </p:stCondLst>
                                        </p:cTn>
                                        <p:tgtEl>
                                          <p:spTgt spid="15"/>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16"/>
                                        </p:tgtEl>
                                        <p:attrNameLst>
                                          <p:attrName>ppt_x</p:attrName>
                                        </p:attrNameLst>
                                      </p:cBhvr>
                                      <p:tavLst>
                                        <p:tav tm="0">
                                          <p:val>
                                            <p:strVal val="ppt_x"/>
                                          </p:val>
                                        </p:tav>
                                        <p:tav tm="100000">
                                          <p:val>
                                            <p:strVal val="0-ppt_w/2"/>
                                          </p:val>
                                        </p:tav>
                                      </p:tavLst>
                                    </p:anim>
                                    <p:anim calcmode="lin" valueType="num">
                                      <p:cBhvr additive="base">
                                        <p:cTn id="180" dur="3000"/>
                                        <p:tgtEl>
                                          <p:spTgt spid="16"/>
                                        </p:tgtEl>
                                        <p:attrNameLst>
                                          <p:attrName>ppt_y</p:attrName>
                                        </p:attrNameLst>
                                      </p:cBhvr>
                                      <p:tavLst>
                                        <p:tav tm="0">
                                          <p:val>
                                            <p:strVal val="ppt_y"/>
                                          </p:val>
                                        </p:tav>
                                        <p:tav tm="100000">
                                          <p:val>
                                            <p:strVal val="ppt_y"/>
                                          </p:val>
                                        </p:tav>
                                      </p:tavLst>
                                    </p:anim>
                                    <p:set>
                                      <p:cBhvr>
                                        <p:cTn id="181" dur="1" fill="hold">
                                          <p:stCondLst>
                                            <p:cond delay="2999"/>
                                          </p:stCondLst>
                                        </p:cTn>
                                        <p:tgtEl>
                                          <p:spTgt spid="16"/>
                                        </p:tgtEl>
                                        <p:attrNameLst>
                                          <p:attrName>style.visibility</p:attrName>
                                        </p:attrNameLst>
                                      </p:cBhvr>
                                      <p:to>
                                        <p:strVal val="hidden"/>
                                      </p:to>
                                    </p:set>
                                  </p:childTnLst>
                                </p:cTn>
                              </p:par>
                              <p:par>
                                <p:cTn id="182" presetID="2" presetClass="exit" presetSubtype="8" fill="hold" nodeType="withEffect">
                                  <p:stCondLst>
                                    <p:cond delay="0"/>
                                  </p:stCondLst>
                                  <p:childTnLst>
                                    <p:anim calcmode="lin" valueType="num">
                                      <p:cBhvr additive="base">
                                        <p:cTn id="183" dur="3000"/>
                                        <p:tgtEl>
                                          <p:spTgt spid="17"/>
                                        </p:tgtEl>
                                        <p:attrNameLst>
                                          <p:attrName>ppt_x</p:attrName>
                                        </p:attrNameLst>
                                      </p:cBhvr>
                                      <p:tavLst>
                                        <p:tav tm="0">
                                          <p:val>
                                            <p:strVal val="ppt_x"/>
                                          </p:val>
                                        </p:tav>
                                        <p:tav tm="100000">
                                          <p:val>
                                            <p:strVal val="0-ppt_w/2"/>
                                          </p:val>
                                        </p:tav>
                                      </p:tavLst>
                                    </p:anim>
                                    <p:anim calcmode="lin" valueType="num">
                                      <p:cBhvr additive="base">
                                        <p:cTn id="184" dur="3000"/>
                                        <p:tgtEl>
                                          <p:spTgt spid="17"/>
                                        </p:tgtEl>
                                        <p:attrNameLst>
                                          <p:attrName>ppt_y</p:attrName>
                                        </p:attrNameLst>
                                      </p:cBhvr>
                                      <p:tavLst>
                                        <p:tav tm="0">
                                          <p:val>
                                            <p:strVal val="ppt_y"/>
                                          </p:val>
                                        </p:tav>
                                        <p:tav tm="100000">
                                          <p:val>
                                            <p:strVal val="ppt_y"/>
                                          </p:val>
                                        </p:tav>
                                      </p:tavLst>
                                    </p:anim>
                                    <p:set>
                                      <p:cBhvr>
                                        <p:cTn id="185" dur="1" fill="hold">
                                          <p:stCondLst>
                                            <p:cond delay="2999"/>
                                          </p:stCondLst>
                                        </p:cTn>
                                        <p:tgtEl>
                                          <p:spTgt spid="17"/>
                                        </p:tgtEl>
                                        <p:attrNameLst>
                                          <p:attrName>style.visibility</p:attrName>
                                        </p:attrNameLst>
                                      </p:cBhvr>
                                      <p:to>
                                        <p:strVal val="hidden"/>
                                      </p:to>
                                    </p:set>
                                  </p:childTnLst>
                                </p:cTn>
                              </p:par>
                              <p:par>
                                <p:cTn id="186" presetID="2" presetClass="exit" presetSubtype="8" fill="hold" nodeType="withEffect">
                                  <p:stCondLst>
                                    <p:cond delay="0"/>
                                  </p:stCondLst>
                                  <p:childTnLst>
                                    <p:anim calcmode="lin" valueType="num">
                                      <p:cBhvr additive="base">
                                        <p:cTn id="187" dur="3000"/>
                                        <p:tgtEl>
                                          <p:spTgt spid="18"/>
                                        </p:tgtEl>
                                        <p:attrNameLst>
                                          <p:attrName>ppt_x</p:attrName>
                                        </p:attrNameLst>
                                      </p:cBhvr>
                                      <p:tavLst>
                                        <p:tav tm="0">
                                          <p:val>
                                            <p:strVal val="ppt_x"/>
                                          </p:val>
                                        </p:tav>
                                        <p:tav tm="100000">
                                          <p:val>
                                            <p:strVal val="0-ppt_w/2"/>
                                          </p:val>
                                        </p:tav>
                                      </p:tavLst>
                                    </p:anim>
                                    <p:anim calcmode="lin" valueType="num">
                                      <p:cBhvr additive="base">
                                        <p:cTn id="188" dur="3000"/>
                                        <p:tgtEl>
                                          <p:spTgt spid="18"/>
                                        </p:tgtEl>
                                        <p:attrNameLst>
                                          <p:attrName>ppt_y</p:attrName>
                                        </p:attrNameLst>
                                      </p:cBhvr>
                                      <p:tavLst>
                                        <p:tav tm="0">
                                          <p:val>
                                            <p:strVal val="ppt_y"/>
                                          </p:val>
                                        </p:tav>
                                        <p:tav tm="100000">
                                          <p:val>
                                            <p:strVal val="ppt_y"/>
                                          </p:val>
                                        </p:tav>
                                      </p:tavLst>
                                    </p:anim>
                                    <p:set>
                                      <p:cBhvr>
                                        <p:cTn id="189" dur="1" fill="hold">
                                          <p:stCondLst>
                                            <p:cond delay="2999"/>
                                          </p:stCondLst>
                                        </p:cTn>
                                        <p:tgtEl>
                                          <p:spTgt spid="18"/>
                                        </p:tgtEl>
                                        <p:attrNameLst>
                                          <p:attrName>style.visibility</p:attrName>
                                        </p:attrNameLst>
                                      </p:cBhvr>
                                      <p:to>
                                        <p:strVal val="hidden"/>
                                      </p:to>
                                    </p:set>
                                  </p:childTnLst>
                                </p:cTn>
                              </p:par>
                              <p:par>
                                <p:cTn id="190" presetID="2" presetClass="exit" presetSubtype="8" fill="hold" nodeType="withEffect">
                                  <p:stCondLst>
                                    <p:cond delay="0"/>
                                  </p:stCondLst>
                                  <p:childTnLst>
                                    <p:anim calcmode="lin" valueType="num">
                                      <p:cBhvr additive="base">
                                        <p:cTn id="191" dur="3000"/>
                                        <p:tgtEl>
                                          <p:spTgt spid="19"/>
                                        </p:tgtEl>
                                        <p:attrNameLst>
                                          <p:attrName>ppt_x</p:attrName>
                                        </p:attrNameLst>
                                      </p:cBhvr>
                                      <p:tavLst>
                                        <p:tav tm="0">
                                          <p:val>
                                            <p:strVal val="ppt_x"/>
                                          </p:val>
                                        </p:tav>
                                        <p:tav tm="100000">
                                          <p:val>
                                            <p:strVal val="0-ppt_w/2"/>
                                          </p:val>
                                        </p:tav>
                                      </p:tavLst>
                                    </p:anim>
                                    <p:anim calcmode="lin" valueType="num">
                                      <p:cBhvr additive="base">
                                        <p:cTn id="192" dur="3000"/>
                                        <p:tgtEl>
                                          <p:spTgt spid="19"/>
                                        </p:tgtEl>
                                        <p:attrNameLst>
                                          <p:attrName>ppt_y</p:attrName>
                                        </p:attrNameLst>
                                      </p:cBhvr>
                                      <p:tavLst>
                                        <p:tav tm="0">
                                          <p:val>
                                            <p:strVal val="ppt_y"/>
                                          </p:val>
                                        </p:tav>
                                        <p:tav tm="100000">
                                          <p:val>
                                            <p:strVal val="ppt_y"/>
                                          </p:val>
                                        </p:tav>
                                      </p:tavLst>
                                    </p:anim>
                                    <p:set>
                                      <p:cBhvr>
                                        <p:cTn id="193" dur="1" fill="hold">
                                          <p:stCondLst>
                                            <p:cond delay="2999"/>
                                          </p:stCondLst>
                                        </p:cTn>
                                        <p:tgtEl>
                                          <p:spTgt spid="19"/>
                                        </p:tgtEl>
                                        <p:attrNameLst>
                                          <p:attrName>style.visibility</p:attrName>
                                        </p:attrNameLst>
                                      </p:cBhvr>
                                      <p:to>
                                        <p:strVal val="hidden"/>
                                      </p:to>
                                    </p:set>
                                  </p:childTnLst>
                                </p:cTn>
                              </p:par>
                              <p:par>
                                <p:cTn id="194" presetID="2" presetClass="exit" presetSubtype="8" fill="hold" nodeType="withEffect">
                                  <p:stCondLst>
                                    <p:cond delay="0"/>
                                  </p:stCondLst>
                                  <p:childTnLst>
                                    <p:anim calcmode="lin" valueType="num">
                                      <p:cBhvr additive="base">
                                        <p:cTn id="195" dur="3000"/>
                                        <p:tgtEl>
                                          <p:spTgt spid="20"/>
                                        </p:tgtEl>
                                        <p:attrNameLst>
                                          <p:attrName>ppt_x</p:attrName>
                                        </p:attrNameLst>
                                      </p:cBhvr>
                                      <p:tavLst>
                                        <p:tav tm="0">
                                          <p:val>
                                            <p:strVal val="ppt_x"/>
                                          </p:val>
                                        </p:tav>
                                        <p:tav tm="100000">
                                          <p:val>
                                            <p:strVal val="0-ppt_w/2"/>
                                          </p:val>
                                        </p:tav>
                                      </p:tavLst>
                                    </p:anim>
                                    <p:anim calcmode="lin" valueType="num">
                                      <p:cBhvr additive="base">
                                        <p:cTn id="196" dur="3000"/>
                                        <p:tgtEl>
                                          <p:spTgt spid="20"/>
                                        </p:tgtEl>
                                        <p:attrNameLst>
                                          <p:attrName>ppt_y</p:attrName>
                                        </p:attrNameLst>
                                      </p:cBhvr>
                                      <p:tavLst>
                                        <p:tav tm="0">
                                          <p:val>
                                            <p:strVal val="ppt_y"/>
                                          </p:val>
                                        </p:tav>
                                        <p:tav tm="100000">
                                          <p:val>
                                            <p:strVal val="ppt_y"/>
                                          </p:val>
                                        </p:tav>
                                      </p:tavLst>
                                    </p:anim>
                                    <p:set>
                                      <p:cBhvr>
                                        <p:cTn id="197" dur="1" fill="hold">
                                          <p:stCondLst>
                                            <p:cond delay="2999"/>
                                          </p:stCondLst>
                                        </p:cTn>
                                        <p:tgtEl>
                                          <p:spTgt spid="20"/>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5"/>
                                        </p:tgtEl>
                                        <p:attrNameLst>
                                          <p:attrName>ppt_h</p:attrName>
                                        </p:attrNameLst>
                                      </p:cBhvr>
                                      <p:tavLst>
                                        <p:tav tm="0">
                                          <p:val>
                                            <p:strVal val="ppt_h"/>
                                          </p:val>
                                        </p:tav>
                                        <p:tav tm="100000">
                                          <p:val>
                                            <p:strVal val="ppt_h"/>
                                          </p:val>
                                        </p:tav>
                                      </p:tavLst>
                                    </p:anim>
                                    <p:anim calcmode="lin" valueType="num">
                                      <p:cBhvr>
                                        <p:cTn id="20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5"/>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6"/>
                                        </p:tgtEl>
                                        <p:attrNameLst>
                                          <p:attrName>ppt_h</p:attrName>
                                        </p:attrNameLst>
                                      </p:cBhvr>
                                      <p:tavLst>
                                        <p:tav tm="0">
                                          <p:val>
                                            <p:strVal val="ppt_h"/>
                                          </p:val>
                                        </p:tav>
                                        <p:tav tm="100000">
                                          <p:val>
                                            <p:strVal val="ppt_h"/>
                                          </p:val>
                                        </p:tav>
                                      </p:tavLst>
                                    </p:anim>
                                    <p:anim calcmode="lin" valueType="num">
                                      <p:cBhvr>
                                        <p:cTn id="20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6"/>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7"/>
                                        </p:tgtEl>
                                        <p:attrNameLst>
                                          <p:attrName>ppt_h</p:attrName>
                                        </p:attrNameLst>
                                      </p:cBhvr>
                                      <p:tavLst>
                                        <p:tav tm="0">
                                          <p:val>
                                            <p:strVal val="ppt_h"/>
                                          </p:val>
                                        </p:tav>
                                        <p:tav tm="100000">
                                          <p:val>
                                            <p:strVal val="ppt_h"/>
                                          </p:val>
                                        </p:tav>
                                      </p:tavLst>
                                    </p:anim>
                                    <p:anim calcmode="lin" valueType="num">
                                      <p:cBhvr>
                                        <p:cTn id="20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7"/>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8"/>
                                        </p:tgtEl>
                                        <p:attrNameLst>
                                          <p:attrName>ppt_h</p:attrName>
                                        </p:attrNameLst>
                                      </p:cBhvr>
                                      <p:tavLst>
                                        <p:tav tm="0">
                                          <p:val>
                                            <p:strVal val="ppt_h"/>
                                          </p:val>
                                        </p:tav>
                                        <p:tav tm="100000">
                                          <p:val>
                                            <p:strVal val="ppt_h"/>
                                          </p:val>
                                        </p:tav>
                                      </p:tavLst>
                                    </p:anim>
                                    <p:anim calcmode="lin" valueType="num">
                                      <p:cBhvr>
                                        <p:cTn id="21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8"/>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9"/>
                                        </p:tgtEl>
                                        <p:attrNameLst>
                                          <p:attrName>ppt_h</p:attrName>
                                        </p:attrNameLst>
                                      </p:cBhvr>
                                      <p:tavLst>
                                        <p:tav tm="0">
                                          <p:val>
                                            <p:strVal val="ppt_h"/>
                                          </p:val>
                                        </p:tav>
                                        <p:tav tm="100000">
                                          <p:val>
                                            <p:strVal val="ppt_h"/>
                                          </p:val>
                                        </p:tav>
                                      </p:tavLst>
                                    </p:anim>
                                    <p:anim calcmode="lin" valueType="num">
                                      <p:cBhvr>
                                        <p:cTn id="21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9"/>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10"/>
                                        </p:tgtEl>
                                        <p:attrNameLst>
                                          <p:attrName>ppt_h</p:attrName>
                                        </p:attrNameLst>
                                      </p:cBhvr>
                                      <p:tavLst>
                                        <p:tav tm="0">
                                          <p:val>
                                            <p:strVal val="ppt_h"/>
                                          </p:val>
                                        </p:tav>
                                        <p:tav tm="100000">
                                          <p:val>
                                            <p:strVal val="ppt_h"/>
                                          </p:val>
                                        </p:tav>
                                      </p:tavLst>
                                    </p:anim>
                                    <p:anim calcmode="lin" valueType="num">
                                      <p:cBhvr>
                                        <p:cTn id="22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10"/>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1"/>
                                        </p:tgtEl>
                                        <p:attrNameLst>
                                          <p:attrName>ppt_h</p:attrName>
                                        </p:attrNameLst>
                                      </p:cBhvr>
                                      <p:tavLst>
                                        <p:tav tm="0">
                                          <p:val>
                                            <p:strVal val="ppt_h"/>
                                          </p:val>
                                        </p:tav>
                                        <p:tav tm="100000">
                                          <p:val>
                                            <p:strVal val="ppt_h"/>
                                          </p:val>
                                        </p:tav>
                                      </p:tavLst>
                                    </p:anim>
                                    <p:anim calcmode="lin" valueType="num">
                                      <p:cBhvr>
                                        <p:cTn id="22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1"/>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2"/>
                                        </p:tgtEl>
                                        <p:attrNameLst>
                                          <p:attrName>ppt_h</p:attrName>
                                        </p:attrNameLst>
                                      </p:cBhvr>
                                      <p:tavLst>
                                        <p:tav tm="0">
                                          <p:val>
                                            <p:strVal val="ppt_h"/>
                                          </p:val>
                                        </p:tav>
                                        <p:tav tm="100000">
                                          <p:val>
                                            <p:strVal val="ppt_h"/>
                                          </p:val>
                                        </p:tav>
                                      </p:tavLst>
                                    </p:anim>
                                    <p:anim calcmode="lin" valueType="num">
                                      <p:cBhvr>
                                        <p:cTn id="22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2"/>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3"/>
                                        </p:tgtEl>
                                        <p:attrNameLst>
                                          <p:attrName>ppt_h</p:attrName>
                                        </p:attrNameLst>
                                      </p:cBhvr>
                                      <p:tavLst>
                                        <p:tav tm="0">
                                          <p:val>
                                            <p:strVal val="ppt_h"/>
                                          </p:val>
                                        </p:tav>
                                        <p:tav tm="100000">
                                          <p:val>
                                            <p:strVal val="ppt_h"/>
                                          </p:val>
                                        </p:tav>
                                      </p:tavLst>
                                    </p:anim>
                                    <p:anim calcmode="lin" valueType="num">
                                      <p:cBhvr>
                                        <p:cTn id="23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3"/>
                                        </p:tgtEl>
                                        <p:attrNameLst>
                                          <p:attrName>style.visibility</p:attrName>
                                        </p:attrNameLst>
                                      </p:cBhvr>
                                      <p:to>
                                        <p:strVal val="hidden"/>
                                      </p:to>
                                    </p:set>
                                  </p:childTnLst>
                                </p:cTn>
                              </p:par>
                              <p:par>
                                <p:cTn id="234" presetID="19" presetClass="exit" presetSubtype="10" fill="hold" nodeType="withEffect">
                                  <p:stCondLst>
                                    <p:cond delay="0"/>
                                  </p:stCondLst>
                                  <p:childTnLst>
                                    <p:anim calcmode="lin" valueType="num">
                                      <p:cBhvr>
                                        <p:cTn id="235" dur="3000"/>
                                        <p:tgtEl>
                                          <p:spTgt spid="14"/>
                                        </p:tgtEl>
                                        <p:attrNameLst>
                                          <p:attrName>ppt_h</p:attrName>
                                        </p:attrNameLst>
                                      </p:cBhvr>
                                      <p:tavLst>
                                        <p:tav tm="0">
                                          <p:val>
                                            <p:strVal val="ppt_h"/>
                                          </p:val>
                                        </p:tav>
                                        <p:tav tm="100000">
                                          <p:val>
                                            <p:strVal val="ppt_h"/>
                                          </p:val>
                                        </p:tav>
                                      </p:tavLst>
                                    </p:anim>
                                    <p:anim calcmode="lin" valueType="num">
                                      <p:cBhvr>
                                        <p:cTn id="23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7" dur="1" fill="hold">
                                          <p:stCondLst>
                                            <p:cond delay="2999"/>
                                          </p:stCondLst>
                                        </p:cTn>
                                        <p:tgtEl>
                                          <p:spTgt spid="14"/>
                                        </p:tgtEl>
                                        <p:attrNameLst>
                                          <p:attrName>style.visibility</p:attrName>
                                        </p:attrNameLst>
                                      </p:cBhvr>
                                      <p:to>
                                        <p:strVal val="hidden"/>
                                      </p:to>
                                    </p:set>
                                  </p:childTnLst>
                                </p:cTn>
                              </p:par>
                              <p:par>
                                <p:cTn id="238" presetID="19" presetClass="exit" presetSubtype="10" fill="hold" nodeType="withEffect">
                                  <p:stCondLst>
                                    <p:cond delay="0"/>
                                  </p:stCondLst>
                                  <p:childTnLst>
                                    <p:anim calcmode="lin" valueType="num">
                                      <p:cBhvr>
                                        <p:cTn id="239" dur="3000"/>
                                        <p:tgtEl>
                                          <p:spTgt spid="15"/>
                                        </p:tgtEl>
                                        <p:attrNameLst>
                                          <p:attrName>ppt_h</p:attrName>
                                        </p:attrNameLst>
                                      </p:cBhvr>
                                      <p:tavLst>
                                        <p:tav tm="0">
                                          <p:val>
                                            <p:strVal val="ppt_h"/>
                                          </p:val>
                                        </p:tav>
                                        <p:tav tm="100000">
                                          <p:val>
                                            <p:strVal val="ppt_h"/>
                                          </p:val>
                                        </p:tav>
                                      </p:tavLst>
                                    </p:anim>
                                    <p:anim calcmode="lin" valueType="num">
                                      <p:cBhvr>
                                        <p:cTn id="24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1" dur="1" fill="hold">
                                          <p:stCondLst>
                                            <p:cond delay="2999"/>
                                          </p:stCondLst>
                                        </p:cTn>
                                        <p:tgtEl>
                                          <p:spTgt spid="15"/>
                                        </p:tgtEl>
                                        <p:attrNameLst>
                                          <p:attrName>style.visibility</p:attrName>
                                        </p:attrNameLst>
                                      </p:cBhvr>
                                      <p:to>
                                        <p:strVal val="hidden"/>
                                      </p:to>
                                    </p:set>
                                  </p:childTnLst>
                                </p:cTn>
                              </p:par>
                              <p:par>
                                <p:cTn id="242" presetID="19" presetClass="exit" presetSubtype="10" fill="hold" nodeType="withEffect">
                                  <p:stCondLst>
                                    <p:cond delay="0"/>
                                  </p:stCondLst>
                                  <p:childTnLst>
                                    <p:anim calcmode="lin" valueType="num">
                                      <p:cBhvr>
                                        <p:cTn id="243" dur="3000"/>
                                        <p:tgtEl>
                                          <p:spTgt spid="16"/>
                                        </p:tgtEl>
                                        <p:attrNameLst>
                                          <p:attrName>ppt_h</p:attrName>
                                        </p:attrNameLst>
                                      </p:cBhvr>
                                      <p:tavLst>
                                        <p:tav tm="0">
                                          <p:val>
                                            <p:strVal val="ppt_h"/>
                                          </p:val>
                                        </p:tav>
                                        <p:tav tm="100000">
                                          <p:val>
                                            <p:strVal val="ppt_h"/>
                                          </p:val>
                                        </p:tav>
                                      </p:tavLst>
                                    </p:anim>
                                    <p:anim calcmode="lin" valueType="num">
                                      <p:cBhvr>
                                        <p:cTn id="244"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5" dur="1" fill="hold">
                                          <p:stCondLst>
                                            <p:cond delay="2999"/>
                                          </p:stCondLst>
                                        </p:cTn>
                                        <p:tgtEl>
                                          <p:spTgt spid="16"/>
                                        </p:tgtEl>
                                        <p:attrNameLst>
                                          <p:attrName>style.visibility</p:attrName>
                                        </p:attrNameLst>
                                      </p:cBhvr>
                                      <p:to>
                                        <p:strVal val="hidden"/>
                                      </p:to>
                                    </p:set>
                                  </p:childTnLst>
                                </p:cTn>
                              </p:par>
                              <p:par>
                                <p:cTn id="246" presetID="19" presetClass="exit" presetSubtype="10" fill="hold" nodeType="withEffect">
                                  <p:stCondLst>
                                    <p:cond delay="0"/>
                                  </p:stCondLst>
                                  <p:childTnLst>
                                    <p:anim calcmode="lin" valueType="num">
                                      <p:cBhvr>
                                        <p:cTn id="247" dur="3000"/>
                                        <p:tgtEl>
                                          <p:spTgt spid="17"/>
                                        </p:tgtEl>
                                        <p:attrNameLst>
                                          <p:attrName>ppt_h</p:attrName>
                                        </p:attrNameLst>
                                      </p:cBhvr>
                                      <p:tavLst>
                                        <p:tav tm="0">
                                          <p:val>
                                            <p:strVal val="ppt_h"/>
                                          </p:val>
                                        </p:tav>
                                        <p:tav tm="100000">
                                          <p:val>
                                            <p:strVal val="ppt_h"/>
                                          </p:val>
                                        </p:tav>
                                      </p:tavLst>
                                    </p:anim>
                                    <p:anim calcmode="lin" valueType="num">
                                      <p:cBhvr>
                                        <p:cTn id="248"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9" dur="1" fill="hold">
                                          <p:stCondLst>
                                            <p:cond delay="2999"/>
                                          </p:stCondLst>
                                        </p:cTn>
                                        <p:tgtEl>
                                          <p:spTgt spid="17"/>
                                        </p:tgtEl>
                                        <p:attrNameLst>
                                          <p:attrName>style.visibility</p:attrName>
                                        </p:attrNameLst>
                                      </p:cBhvr>
                                      <p:to>
                                        <p:strVal val="hidden"/>
                                      </p:to>
                                    </p:set>
                                  </p:childTnLst>
                                </p:cTn>
                              </p:par>
                              <p:par>
                                <p:cTn id="250" presetID="19" presetClass="exit" presetSubtype="10" fill="hold" nodeType="withEffect">
                                  <p:stCondLst>
                                    <p:cond delay="0"/>
                                  </p:stCondLst>
                                  <p:childTnLst>
                                    <p:anim calcmode="lin" valueType="num">
                                      <p:cBhvr>
                                        <p:cTn id="251" dur="3000"/>
                                        <p:tgtEl>
                                          <p:spTgt spid="18"/>
                                        </p:tgtEl>
                                        <p:attrNameLst>
                                          <p:attrName>ppt_h</p:attrName>
                                        </p:attrNameLst>
                                      </p:cBhvr>
                                      <p:tavLst>
                                        <p:tav tm="0">
                                          <p:val>
                                            <p:strVal val="ppt_h"/>
                                          </p:val>
                                        </p:tav>
                                        <p:tav tm="100000">
                                          <p:val>
                                            <p:strVal val="ppt_h"/>
                                          </p:val>
                                        </p:tav>
                                      </p:tavLst>
                                    </p:anim>
                                    <p:anim calcmode="lin" valueType="num">
                                      <p:cBhvr>
                                        <p:cTn id="252"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3" dur="1" fill="hold">
                                          <p:stCondLst>
                                            <p:cond delay="2999"/>
                                          </p:stCondLst>
                                        </p:cTn>
                                        <p:tgtEl>
                                          <p:spTgt spid="18"/>
                                        </p:tgtEl>
                                        <p:attrNameLst>
                                          <p:attrName>style.visibility</p:attrName>
                                        </p:attrNameLst>
                                      </p:cBhvr>
                                      <p:to>
                                        <p:strVal val="hidden"/>
                                      </p:to>
                                    </p:set>
                                  </p:childTnLst>
                                </p:cTn>
                              </p:par>
                              <p:par>
                                <p:cTn id="254" presetID="19" presetClass="exit" presetSubtype="10" fill="hold" nodeType="withEffect">
                                  <p:stCondLst>
                                    <p:cond delay="0"/>
                                  </p:stCondLst>
                                  <p:childTnLst>
                                    <p:anim calcmode="lin" valueType="num">
                                      <p:cBhvr>
                                        <p:cTn id="255" dur="3000"/>
                                        <p:tgtEl>
                                          <p:spTgt spid="19"/>
                                        </p:tgtEl>
                                        <p:attrNameLst>
                                          <p:attrName>ppt_h</p:attrName>
                                        </p:attrNameLst>
                                      </p:cBhvr>
                                      <p:tavLst>
                                        <p:tav tm="0">
                                          <p:val>
                                            <p:strVal val="ppt_h"/>
                                          </p:val>
                                        </p:tav>
                                        <p:tav tm="100000">
                                          <p:val>
                                            <p:strVal val="ppt_h"/>
                                          </p:val>
                                        </p:tav>
                                      </p:tavLst>
                                    </p:anim>
                                    <p:anim calcmode="lin" valueType="num">
                                      <p:cBhvr>
                                        <p:cTn id="256"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7" dur="1" fill="hold">
                                          <p:stCondLst>
                                            <p:cond delay="2999"/>
                                          </p:stCondLst>
                                        </p:cTn>
                                        <p:tgtEl>
                                          <p:spTgt spid="19"/>
                                        </p:tgtEl>
                                        <p:attrNameLst>
                                          <p:attrName>style.visibility</p:attrName>
                                        </p:attrNameLst>
                                      </p:cBhvr>
                                      <p:to>
                                        <p:strVal val="hidden"/>
                                      </p:to>
                                    </p:set>
                                  </p:childTnLst>
                                </p:cTn>
                              </p:par>
                              <p:par>
                                <p:cTn id="258" presetID="19" presetClass="exit" presetSubtype="10" fill="hold" nodeType="withEffect">
                                  <p:stCondLst>
                                    <p:cond delay="0"/>
                                  </p:stCondLst>
                                  <p:childTnLst>
                                    <p:anim calcmode="lin" valueType="num">
                                      <p:cBhvr>
                                        <p:cTn id="259" dur="3000"/>
                                        <p:tgtEl>
                                          <p:spTgt spid="20"/>
                                        </p:tgtEl>
                                        <p:attrNameLst>
                                          <p:attrName>ppt_h</p:attrName>
                                        </p:attrNameLst>
                                      </p:cBhvr>
                                      <p:tavLst>
                                        <p:tav tm="0">
                                          <p:val>
                                            <p:strVal val="ppt_h"/>
                                          </p:val>
                                        </p:tav>
                                        <p:tav tm="100000">
                                          <p:val>
                                            <p:strVal val="ppt_h"/>
                                          </p:val>
                                        </p:tav>
                                      </p:tavLst>
                                    </p:anim>
                                    <p:anim calcmode="lin" valueType="num">
                                      <p:cBhvr>
                                        <p:cTn id="260"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1" dur="1" fill="hold">
                                          <p:stCondLst>
                                            <p:cond delay="2999"/>
                                          </p:stCondLst>
                                        </p:cTn>
                                        <p:tgtEl>
                                          <p:spTgt spid="20"/>
                                        </p:tgtEl>
                                        <p:attrNameLst>
                                          <p:attrName>style.visibility</p:attrName>
                                        </p:attrNameLst>
                                      </p:cBhvr>
                                      <p:to>
                                        <p:strVal val="hidden"/>
                                      </p:to>
                                    </p:set>
                                  </p:childTnLst>
                                </p:cTn>
                              </p:par>
                              <p:par>
                                <p:cTn id="262" presetID="17" presetClass="entr" presetSubtype="10" fill="hold" nodeType="withEffect">
                                  <p:stCondLst>
                                    <p:cond delay="0"/>
                                  </p:stCondLst>
                                  <p:childTnLst>
                                    <p:set>
                                      <p:cBhvr>
                                        <p:cTn id="263" dur="1" fill="hold">
                                          <p:stCondLst>
                                            <p:cond delay="0"/>
                                          </p:stCondLst>
                                        </p:cTn>
                                        <p:tgtEl>
                                          <p:spTgt spid="21"/>
                                        </p:tgtEl>
                                        <p:attrNameLst>
                                          <p:attrName>style.visibility</p:attrName>
                                        </p:attrNameLst>
                                      </p:cBhvr>
                                      <p:to>
                                        <p:strVal val="visible"/>
                                      </p:to>
                                    </p:set>
                                    <p:anim calcmode="lin" valueType="num">
                                      <p:cBhvr>
                                        <p:cTn id="264" dur="2000" fill="hold"/>
                                        <p:tgtEl>
                                          <p:spTgt spid="21"/>
                                        </p:tgtEl>
                                        <p:attrNameLst>
                                          <p:attrName>ppt_w</p:attrName>
                                        </p:attrNameLst>
                                      </p:cBhvr>
                                      <p:tavLst>
                                        <p:tav tm="0">
                                          <p:val>
                                            <p:fltVal val="0"/>
                                          </p:val>
                                        </p:tav>
                                        <p:tav tm="100000">
                                          <p:val>
                                            <p:strVal val="#ppt_w"/>
                                          </p:val>
                                        </p:tav>
                                      </p:tavLst>
                                    </p:anim>
                                    <p:anim calcmode="lin" valueType="num">
                                      <p:cBhvr>
                                        <p:cTn id="265" dur="2000" fill="hold"/>
                                        <p:tgtEl>
                                          <p:spTgt spid="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s://adistorres.files.wordpress.com/2014/11/manc3ad.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7" name="6 Paralelogramo"/>
          <p:cNvSpPr/>
          <p:nvPr/>
        </p:nvSpPr>
        <p:spPr>
          <a:xfrm>
            <a:off x="0" y="0"/>
            <a:ext cx="2905460" cy="7632700"/>
          </a:xfrm>
          <a:prstGeom prst="parallelogram">
            <a:avLst>
              <a:gd name="adj" fmla="val 79521"/>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Paralelogramo"/>
          <p:cNvSpPr/>
          <p:nvPr/>
        </p:nvSpPr>
        <p:spPr>
          <a:xfrm flipH="1">
            <a:off x="8452248" y="0"/>
            <a:ext cx="2817415" cy="76327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Paralelogramo"/>
          <p:cNvSpPr/>
          <p:nvPr/>
        </p:nvSpPr>
        <p:spPr>
          <a:xfrm>
            <a:off x="704354" y="0"/>
            <a:ext cx="2905460" cy="7632700"/>
          </a:xfrm>
          <a:prstGeom prst="parallelogram">
            <a:avLst>
              <a:gd name="adj" fmla="val 78851"/>
            </a:avLst>
          </a:prstGeom>
          <a:solidFill>
            <a:srgbClr val="FF0066">
              <a:alpha val="60000"/>
            </a:srgb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Paralelogramo"/>
          <p:cNvSpPr/>
          <p:nvPr/>
        </p:nvSpPr>
        <p:spPr>
          <a:xfrm flipH="1">
            <a:off x="7747894" y="0"/>
            <a:ext cx="2817415" cy="7632700"/>
          </a:xfrm>
          <a:prstGeom prst="parallelogram">
            <a:avLst>
              <a:gd name="adj" fmla="val 76887"/>
            </a:avLst>
          </a:prstGeom>
          <a:solidFill>
            <a:srgbClr val="FF0066">
              <a:alpha val="60000"/>
            </a:srgb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Paralelogramo"/>
          <p:cNvSpPr/>
          <p:nvPr/>
        </p:nvSpPr>
        <p:spPr>
          <a:xfrm>
            <a:off x="1408708" y="0"/>
            <a:ext cx="2905460" cy="7632700"/>
          </a:xfrm>
          <a:prstGeom prst="parallelogram">
            <a:avLst>
              <a:gd name="adj" fmla="val 79520"/>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Paralelogramo"/>
          <p:cNvSpPr/>
          <p:nvPr/>
        </p:nvSpPr>
        <p:spPr>
          <a:xfrm flipH="1">
            <a:off x="7043540" y="0"/>
            <a:ext cx="2817415" cy="76327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Paralelogramo"/>
          <p:cNvSpPr/>
          <p:nvPr/>
        </p:nvSpPr>
        <p:spPr>
          <a:xfrm>
            <a:off x="2113062" y="0"/>
            <a:ext cx="2905460" cy="7632700"/>
          </a:xfrm>
          <a:prstGeom prst="parallelogram">
            <a:avLst>
              <a:gd name="adj" fmla="val 79520"/>
            </a:avLst>
          </a:prstGeom>
          <a:solidFill>
            <a:srgbClr val="FF0066">
              <a:alpha val="60000"/>
            </a:srgb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Paralelogramo"/>
          <p:cNvSpPr/>
          <p:nvPr/>
        </p:nvSpPr>
        <p:spPr>
          <a:xfrm flipH="1">
            <a:off x="6339186" y="0"/>
            <a:ext cx="2817415" cy="7632700"/>
          </a:xfrm>
          <a:prstGeom prst="parallelogram">
            <a:avLst>
              <a:gd name="adj" fmla="val 76887"/>
            </a:avLst>
          </a:prstGeom>
          <a:solidFill>
            <a:srgbClr val="FF0066">
              <a:alpha val="60000"/>
            </a:srgb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Paralelogramo"/>
          <p:cNvSpPr/>
          <p:nvPr/>
        </p:nvSpPr>
        <p:spPr>
          <a:xfrm>
            <a:off x="2817415" y="0"/>
            <a:ext cx="2905460" cy="7632700"/>
          </a:xfrm>
          <a:prstGeom prst="parallelogram">
            <a:avLst>
              <a:gd name="adj" fmla="val 79520"/>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Paralelogramo"/>
          <p:cNvSpPr/>
          <p:nvPr/>
        </p:nvSpPr>
        <p:spPr>
          <a:xfrm flipH="1">
            <a:off x="5634833" y="0"/>
            <a:ext cx="2817415" cy="7632700"/>
          </a:xfrm>
          <a:prstGeom prst="parallelogram">
            <a:avLst>
              <a:gd name="adj" fmla="val 76887"/>
            </a:avLst>
          </a:prstGeom>
          <a:solidFill>
            <a:schemeClr val="accent6">
              <a:lumMod val="50000"/>
              <a:alpha val="60000"/>
            </a:schemeClr>
          </a:solid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down)">
                                      <p:cBhvr>
                                        <p:cTn id="10" dur="3000"/>
                                        <p:tgtEl>
                                          <p:spTgt spid="9"/>
                                        </p:tgtEl>
                                      </p:cBhvr>
                                    </p:animEffect>
                                  </p:childTnLst>
                                </p:cTn>
                              </p:par>
                              <p:par>
                                <p:cTn id="11" presetID="5"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down)">
                                      <p:cBhvr>
                                        <p:cTn id="13" dur="3000"/>
                                        <p:tgtEl>
                                          <p:spTgt spid="11"/>
                                        </p:tgtEl>
                                      </p:cBhvr>
                                    </p:animEffect>
                                  </p:childTnLst>
                                </p:cTn>
                              </p:par>
                              <p:par>
                                <p:cTn id="14" presetID="5" presetClass="entr" presetSubtype="5"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down)">
                                      <p:cBhvr>
                                        <p:cTn id="16" dur="3000"/>
                                        <p:tgtEl>
                                          <p:spTgt spid="13"/>
                                        </p:tgtEl>
                                      </p:cBhvr>
                                    </p:animEffect>
                                  </p:childTnLst>
                                </p:cTn>
                              </p:par>
                              <p:par>
                                <p:cTn id="17" presetID="5"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down)">
                                      <p:cBhvr>
                                        <p:cTn id="19" dur="3000"/>
                                        <p:tgtEl>
                                          <p:spTgt spid="15"/>
                                        </p:tgtEl>
                                      </p:cBhvr>
                                    </p:animEffect>
                                  </p:childTnLst>
                                </p:cTn>
                              </p:par>
                              <p:par>
                                <p:cTn id="20" presetID="5"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3000"/>
                                        <p:tgtEl>
                                          <p:spTgt spid="8"/>
                                        </p:tgtEl>
                                      </p:cBhvr>
                                    </p:animEffect>
                                  </p:childTnLst>
                                </p:cTn>
                              </p:par>
                              <p:par>
                                <p:cTn id="23" presetID="5" presetClass="entr" presetSubtype="5"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down)">
                                      <p:cBhvr>
                                        <p:cTn id="25" dur="3000"/>
                                        <p:tgtEl>
                                          <p:spTgt spid="10"/>
                                        </p:tgtEl>
                                      </p:cBhvr>
                                    </p:animEffect>
                                  </p:childTnLst>
                                </p:cTn>
                              </p:par>
                              <p:par>
                                <p:cTn id="26" presetID="5" presetClass="entr" presetSubtype="5"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down)">
                                      <p:cBhvr>
                                        <p:cTn id="28" dur="3000"/>
                                        <p:tgtEl>
                                          <p:spTgt spid="12"/>
                                        </p:tgtEl>
                                      </p:cBhvr>
                                    </p:animEffect>
                                  </p:childTnLst>
                                </p:cTn>
                              </p:par>
                              <p:par>
                                <p:cTn id="29" presetID="5" presetClass="entr" presetSubtype="5"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heckerboard(down)">
                                      <p:cBhvr>
                                        <p:cTn id="31" dur="3000"/>
                                        <p:tgtEl>
                                          <p:spTgt spid="14"/>
                                        </p:tgtEl>
                                      </p:cBhvr>
                                    </p:animEffect>
                                  </p:childTnLst>
                                </p:cTn>
                              </p:par>
                              <p:par>
                                <p:cTn id="32" presetID="5" presetClass="entr" presetSubtype="5"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heckerboard(down)">
                                      <p:cBhvr>
                                        <p:cTn id="34" dur="3000"/>
                                        <p:tgtEl>
                                          <p:spTgt spid="16"/>
                                        </p:tgtEl>
                                      </p:cBhvr>
                                    </p:animEffect>
                                  </p:childTnLst>
                                </p:cTn>
                              </p:par>
                              <p:par>
                                <p:cTn id="35" presetID="2" presetClass="entr" presetSubtype="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1+#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childTnLst>
                          </p:cTn>
                        </p:par>
                        <p:par>
                          <p:cTn id="75" fill="hold">
                            <p:stCondLst>
                              <p:cond delay="3000"/>
                            </p:stCondLst>
                            <p:childTnLst>
                              <p:par>
                                <p:cTn id="76" presetID="2" presetClass="exit" presetSubtype="2" fill="hold" nodeType="after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1+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0-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0-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0-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7" presetClass="entr" presetSubtype="1" fill="hold" nodeType="withEffect">
                                  <p:stCondLst>
                                    <p:cond delay="0"/>
                                  </p:stCondLst>
                                  <p:childTnLst>
                                    <p:set>
                                      <p:cBhvr>
                                        <p:cTn id="117" dur="1" fill="hold">
                                          <p:stCondLst>
                                            <p:cond delay="0"/>
                                          </p:stCondLst>
                                        </p:cTn>
                                        <p:tgtEl>
                                          <p:spTgt spid="17"/>
                                        </p:tgtEl>
                                        <p:attrNameLst>
                                          <p:attrName>style.visibility</p:attrName>
                                        </p:attrNameLst>
                                      </p:cBhvr>
                                      <p:to>
                                        <p:strVal val="visible"/>
                                      </p:to>
                                    </p:set>
                                    <p:anim calcmode="lin" valueType="num">
                                      <p:cBhvr additive="base">
                                        <p:cTn id="118" dur="3000" fill="hold"/>
                                        <p:tgtEl>
                                          <p:spTgt spid="17"/>
                                        </p:tgtEl>
                                        <p:attrNameLst>
                                          <p:attrName>ppt_x</p:attrName>
                                        </p:attrNameLst>
                                      </p:cBhvr>
                                      <p:tavLst>
                                        <p:tav tm="0">
                                          <p:val>
                                            <p:strVal val="#ppt_x"/>
                                          </p:val>
                                        </p:tav>
                                        <p:tav tm="100000">
                                          <p:val>
                                            <p:strVal val="#ppt_x"/>
                                          </p:val>
                                        </p:tav>
                                      </p:tavLst>
                                    </p:anim>
                                    <p:anim calcmode="lin" valueType="num">
                                      <p:cBhvr additive="base">
                                        <p:cTn id="119" dur="30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www.fao.org/fileadmin/user_upload/AGRO_Noticias/img/Man%C3%AD-2.jpg"/>
          <p:cNvPicPr>
            <a:picLocks noChangeAspect="1" noChangeArrowheads="1"/>
          </p:cNvPicPr>
          <p:nvPr/>
        </p:nvPicPr>
        <p:blipFill>
          <a:blip r:embed="rId2"/>
          <a:srcRect/>
          <a:stretch>
            <a:fillRect/>
          </a:stretch>
        </p:blipFill>
        <p:spPr bwMode="auto">
          <a:xfrm>
            <a:off x="-1" y="0"/>
            <a:ext cx="11269663" cy="7632060"/>
          </a:xfrm>
          <a:prstGeom prst="rect">
            <a:avLst/>
          </a:prstGeom>
          <a:noFill/>
        </p:spPr>
      </p:pic>
      <p:sp>
        <p:nvSpPr>
          <p:cNvPr id="15" name="14 Rectángulo"/>
          <p:cNvSpPr/>
          <p:nvPr/>
        </p:nvSpPr>
        <p:spPr>
          <a:xfrm>
            <a:off x="3345682" y="1987683"/>
            <a:ext cx="352177" cy="4054871"/>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3873947" y="1351625"/>
            <a:ext cx="352177" cy="4929452"/>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Rectángulo"/>
          <p:cNvSpPr/>
          <p:nvPr/>
        </p:nvSpPr>
        <p:spPr>
          <a:xfrm>
            <a:off x="6779407" y="1351626"/>
            <a:ext cx="352177" cy="4849944"/>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9" name="18 Rectángulo"/>
          <p:cNvSpPr/>
          <p:nvPr/>
        </p:nvSpPr>
        <p:spPr>
          <a:xfrm>
            <a:off x="4402212" y="556553"/>
            <a:ext cx="352177" cy="6440090"/>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0" name="19 Rectángulo"/>
          <p:cNvSpPr/>
          <p:nvPr/>
        </p:nvSpPr>
        <p:spPr>
          <a:xfrm>
            <a:off x="5810921" y="397538"/>
            <a:ext cx="352177" cy="6837627"/>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1" name="20 Rectángulo"/>
          <p:cNvSpPr/>
          <p:nvPr/>
        </p:nvSpPr>
        <p:spPr>
          <a:xfrm>
            <a:off x="6345057" y="851613"/>
            <a:ext cx="352177" cy="5883539"/>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2" name="21 Rectángulo"/>
          <p:cNvSpPr/>
          <p:nvPr/>
        </p:nvSpPr>
        <p:spPr>
          <a:xfrm>
            <a:off x="5106567" y="397538"/>
            <a:ext cx="352177" cy="6837627"/>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3" name="22 Rectángulo"/>
          <p:cNvSpPr/>
          <p:nvPr/>
        </p:nvSpPr>
        <p:spPr>
          <a:xfrm>
            <a:off x="7307674" y="1908176"/>
            <a:ext cx="352177" cy="4054872"/>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4" name="23 Rectángulo"/>
          <p:cNvSpPr/>
          <p:nvPr/>
        </p:nvSpPr>
        <p:spPr>
          <a:xfrm>
            <a:off x="2729373" y="2305712"/>
            <a:ext cx="352177" cy="3498321"/>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5" name="24 Rectángulo"/>
          <p:cNvSpPr/>
          <p:nvPr/>
        </p:nvSpPr>
        <p:spPr>
          <a:xfrm>
            <a:off x="7835939" y="2146697"/>
            <a:ext cx="352177" cy="3498321"/>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6" name="25 Rectángulo"/>
          <p:cNvSpPr/>
          <p:nvPr/>
        </p:nvSpPr>
        <p:spPr>
          <a:xfrm>
            <a:off x="2201108" y="2703249"/>
            <a:ext cx="352177" cy="2782756"/>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7" name="26 Rectángulo"/>
          <p:cNvSpPr/>
          <p:nvPr/>
        </p:nvSpPr>
        <p:spPr>
          <a:xfrm>
            <a:off x="8364204" y="2464728"/>
            <a:ext cx="352177" cy="2862263"/>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8" name="27 Rectángulo"/>
          <p:cNvSpPr/>
          <p:nvPr/>
        </p:nvSpPr>
        <p:spPr>
          <a:xfrm>
            <a:off x="1584797" y="2941771"/>
            <a:ext cx="352177" cy="2146696"/>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9" name="28 Rectángulo"/>
          <p:cNvSpPr/>
          <p:nvPr/>
        </p:nvSpPr>
        <p:spPr>
          <a:xfrm>
            <a:off x="8892470" y="2941771"/>
            <a:ext cx="352177" cy="2146696"/>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30" name="29 Rectángulo"/>
          <p:cNvSpPr/>
          <p:nvPr/>
        </p:nvSpPr>
        <p:spPr>
          <a:xfrm>
            <a:off x="1056532" y="3339307"/>
            <a:ext cx="352177" cy="1351624"/>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31" name="30 Rectángulo"/>
          <p:cNvSpPr/>
          <p:nvPr/>
        </p:nvSpPr>
        <p:spPr>
          <a:xfrm>
            <a:off x="9450083" y="3335773"/>
            <a:ext cx="352177" cy="1351624"/>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3000" fill="hold"/>
                                        <p:tgtEl>
                                          <p:spTgt spid="19"/>
                                        </p:tgtEl>
                                        <p:attrNameLst>
                                          <p:attrName>ppt_x</p:attrName>
                                        </p:attrNameLst>
                                      </p:cBhvr>
                                      <p:tavLst>
                                        <p:tav tm="0">
                                          <p:val>
                                            <p:strVal val="1+#ppt_w/2"/>
                                          </p:val>
                                        </p:tav>
                                        <p:tav tm="100000">
                                          <p:val>
                                            <p:strVal val="#ppt_x"/>
                                          </p:val>
                                        </p:tav>
                                      </p:tavLst>
                                    </p:anim>
                                    <p:anim calcmode="lin" valueType="num">
                                      <p:cBhvr additive="base">
                                        <p:cTn id="16" dur="3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1+#ppt_w/2"/>
                                          </p:val>
                                        </p:tav>
                                        <p:tav tm="100000">
                                          <p:val>
                                            <p:strVal val="#ppt_x"/>
                                          </p:val>
                                        </p:tav>
                                      </p:tavLst>
                                    </p:anim>
                                    <p:anim calcmode="lin" valueType="num">
                                      <p:cBhvr additive="base">
                                        <p:cTn id="24" dur="3000" fill="hold"/>
                                        <p:tgtEl>
                                          <p:spTgt spid="2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1+#ppt_w/2"/>
                                          </p:val>
                                        </p:tav>
                                        <p:tav tm="100000">
                                          <p:val>
                                            <p:strVal val="#ppt_x"/>
                                          </p:val>
                                        </p:tav>
                                      </p:tavLst>
                                    </p:anim>
                                    <p:anim calcmode="lin" valueType="num">
                                      <p:cBhvr additive="base">
                                        <p:cTn id="28" dur="30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1+#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3000" fill="hold"/>
                                        <p:tgtEl>
                                          <p:spTgt spid="30"/>
                                        </p:tgtEl>
                                        <p:attrNameLst>
                                          <p:attrName>ppt_x</p:attrName>
                                        </p:attrNameLst>
                                      </p:cBhvr>
                                      <p:tavLst>
                                        <p:tav tm="0">
                                          <p:val>
                                            <p:strVal val="1+#ppt_w/2"/>
                                          </p:val>
                                        </p:tav>
                                        <p:tav tm="100000">
                                          <p:val>
                                            <p:strVal val="#ppt_x"/>
                                          </p:val>
                                        </p:tav>
                                      </p:tavLst>
                                    </p:anim>
                                    <p:anim calcmode="lin" valueType="num">
                                      <p:cBhvr additive="base">
                                        <p:cTn id="36" dur="30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000" fill="hold"/>
                                        <p:tgtEl>
                                          <p:spTgt spid="20"/>
                                        </p:tgtEl>
                                        <p:attrNameLst>
                                          <p:attrName>ppt_x</p:attrName>
                                        </p:attrNameLst>
                                      </p:cBhvr>
                                      <p:tavLst>
                                        <p:tav tm="0">
                                          <p:val>
                                            <p:strVal val="0-#ppt_w/2"/>
                                          </p:val>
                                        </p:tav>
                                        <p:tav tm="100000">
                                          <p:val>
                                            <p:strVal val="#ppt_x"/>
                                          </p:val>
                                        </p:tav>
                                      </p:tavLst>
                                    </p:anim>
                                    <p:anim calcmode="lin" valueType="num">
                                      <p:cBhvr additive="base">
                                        <p:cTn id="44" dur="30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0-#ppt_w/2"/>
                                          </p:val>
                                        </p:tav>
                                        <p:tav tm="100000">
                                          <p:val>
                                            <p:strVal val="#ppt_x"/>
                                          </p:val>
                                        </p:tav>
                                      </p:tavLst>
                                    </p:anim>
                                    <p:anim calcmode="lin" valueType="num">
                                      <p:cBhvr additive="base">
                                        <p:cTn id="48" dur="3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3000" fill="hold"/>
                                        <p:tgtEl>
                                          <p:spTgt spid="25"/>
                                        </p:tgtEl>
                                        <p:attrNameLst>
                                          <p:attrName>ppt_x</p:attrName>
                                        </p:attrNameLst>
                                      </p:cBhvr>
                                      <p:tavLst>
                                        <p:tav tm="0">
                                          <p:val>
                                            <p:strVal val="0-#ppt_w/2"/>
                                          </p:val>
                                        </p:tav>
                                        <p:tav tm="100000">
                                          <p:val>
                                            <p:strVal val="#ppt_x"/>
                                          </p:val>
                                        </p:tav>
                                      </p:tavLst>
                                    </p:anim>
                                    <p:anim calcmode="lin" valueType="num">
                                      <p:cBhvr additive="base">
                                        <p:cTn id="56" dur="30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0-#ppt_w/2"/>
                                          </p:val>
                                        </p:tav>
                                        <p:tav tm="100000">
                                          <p:val>
                                            <p:strVal val="#ppt_x"/>
                                          </p:val>
                                        </p:tav>
                                      </p:tavLst>
                                    </p:anim>
                                    <p:anim calcmode="lin" valueType="num">
                                      <p:cBhvr additive="base">
                                        <p:cTn id="60" dur="3000" fill="hold"/>
                                        <p:tgtEl>
                                          <p:spTgt spid="2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3000" fill="hold"/>
                                        <p:tgtEl>
                                          <p:spTgt spid="29"/>
                                        </p:tgtEl>
                                        <p:attrNameLst>
                                          <p:attrName>ppt_x</p:attrName>
                                        </p:attrNameLst>
                                      </p:cBhvr>
                                      <p:tavLst>
                                        <p:tav tm="0">
                                          <p:val>
                                            <p:strVal val="0-#ppt_w/2"/>
                                          </p:val>
                                        </p:tav>
                                        <p:tav tm="100000">
                                          <p:val>
                                            <p:strVal val="#ppt_x"/>
                                          </p:val>
                                        </p:tav>
                                      </p:tavLst>
                                    </p:anim>
                                    <p:anim calcmode="lin" valueType="num">
                                      <p:cBhvr additive="base">
                                        <p:cTn id="64" dur="3000" fill="hold"/>
                                        <p:tgtEl>
                                          <p:spTgt spid="2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3000" fill="hold"/>
                                        <p:tgtEl>
                                          <p:spTgt spid="31"/>
                                        </p:tgtEl>
                                        <p:attrNameLst>
                                          <p:attrName>ppt_x</p:attrName>
                                        </p:attrNameLst>
                                      </p:cBhvr>
                                      <p:tavLst>
                                        <p:tav tm="0">
                                          <p:val>
                                            <p:strVal val="0-#ppt_w/2"/>
                                          </p:val>
                                        </p:tav>
                                        <p:tav tm="100000">
                                          <p:val>
                                            <p:strVal val="#ppt_x"/>
                                          </p:val>
                                        </p:tav>
                                      </p:tavLst>
                                    </p:anim>
                                    <p:anim calcmode="lin" valueType="num">
                                      <p:cBhvr additive="base">
                                        <p:cTn id="68" dur="3000" fill="hold"/>
                                        <p:tgtEl>
                                          <p:spTgt spid="31"/>
                                        </p:tgtEl>
                                        <p:attrNameLst>
                                          <p:attrName>ppt_y</p:attrName>
                                        </p:attrNameLst>
                                      </p:cBhvr>
                                      <p:tavLst>
                                        <p:tav tm="0">
                                          <p:val>
                                            <p:strVal val="#ppt_y"/>
                                          </p:val>
                                        </p:tav>
                                        <p:tav tm="100000">
                                          <p:val>
                                            <p:strVal val="#ppt_y"/>
                                          </p:val>
                                        </p:tav>
                                      </p:tavLst>
                                    </p:anim>
                                  </p:childTnLst>
                                </p:cTn>
                              </p:par>
                              <p:par>
                                <p:cTn id="69" presetID="16" presetClass="entr" presetSubtype="26"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barn(inHorizontal)">
                                      <p:cBhvr>
                                        <p:cTn id="71" dur="3000"/>
                                        <p:tgtEl>
                                          <p:spTgt spid="15"/>
                                        </p:tgtEl>
                                      </p:cBhvr>
                                    </p:animEffect>
                                  </p:childTnLst>
                                </p:cTn>
                              </p:par>
                              <p:par>
                                <p:cTn id="72" presetID="16" presetClass="entr" presetSubtype="26"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barn(inHorizontal)">
                                      <p:cBhvr>
                                        <p:cTn id="74" dur="3000"/>
                                        <p:tgtEl>
                                          <p:spTgt spid="16"/>
                                        </p:tgtEl>
                                      </p:cBhvr>
                                    </p:animEffect>
                                  </p:childTnLst>
                                </p:cTn>
                              </p:par>
                              <p:par>
                                <p:cTn id="75" presetID="16" presetClass="entr" presetSubtype="2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barn(inHorizontal)">
                                      <p:cBhvr>
                                        <p:cTn id="77" dur="3000"/>
                                        <p:tgtEl>
                                          <p:spTgt spid="19"/>
                                        </p:tgtEl>
                                      </p:cBhvr>
                                    </p:animEffect>
                                  </p:childTnLst>
                                </p:cTn>
                              </p:par>
                              <p:par>
                                <p:cTn id="78" presetID="16" presetClass="entr" presetSubtype="26"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barn(inHorizontal)">
                                      <p:cBhvr>
                                        <p:cTn id="80" dur="3000"/>
                                        <p:tgtEl>
                                          <p:spTgt spid="22"/>
                                        </p:tgtEl>
                                      </p:cBhvr>
                                    </p:animEffect>
                                  </p:childTnLst>
                                </p:cTn>
                              </p:par>
                              <p:par>
                                <p:cTn id="81" presetID="16" presetClass="entr" presetSubtype="26"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barn(inHorizontal)">
                                      <p:cBhvr>
                                        <p:cTn id="83" dur="3000"/>
                                        <p:tgtEl>
                                          <p:spTgt spid="24"/>
                                        </p:tgtEl>
                                      </p:cBhvr>
                                    </p:animEffect>
                                  </p:childTnLst>
                                </p:cTn>
                              </p:par>
                              <p:par>
                                <p:cTn id="84" presetID="16" presetClass="entr" presetSubtype="26"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Effect transition="in" filter="barn(inHorizontal)">
                                      <p:cBhvr>
                                        <p:cTn id="86" dur="3000"/>
                                        <p:tgtEl>
                                          <p:spTgt spid="26"/>
                                        </p:tgtEl>
                                      </p:cBhvr>
                                    </p:animEffect>
                                  </p:childTnLst>
                                </p:cTn>
                              </p:par>
                              <p:par>
                                <p:cTn id="87" presetID="16" presetClass="entr" presetSubtype="26" fill="hold" nodeType="with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barn(inHorizontal)">
                                      <p:cBhvr>
                                        <p:cTn id="89" dur="3000"/>
                                        <p:tgtEl>
                                          <p:spTgt spid="28"/>
                                        </p:tgtEl>
                                      </p:cBhvr>
                                    </p:animEffect>
                                  </p:childTnLst>
                                </p:cTn>
                              </p:par>
                              <p:par>
                                <p:cTn id="90" presetID="16" presetClass="entr" presetSubtype="26" fill="hold"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barn(inHorizontal)">
                                      <p:cBhvr>
                                        <p:cTn id="92" dur="3000"/>
                                        <p:tgtEl>
                                          <p:spTgt spid="30"/>
                                        </p:tgtEl>
                                      </p:cBhvr>
                                    </p:animEffect>
                                  </p:childTnLst>
                                </p:cTn>
                              </p:par>
                              <p:par>
                                <p:cTn id="93" presetID="16" presetClass="entr" presetSubtype="26" fill="hold"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barn(inHorizontal)">
                                      <p:cBhvr>
                                        <p:cTn id="95" dur="3000"/>
                                        <p:tgtEl>
                                          <p:spTgt spid="17"/>
                                        </p:tgtEl>
                                      </p:cBhvr>
                                    </p:animEffect>
                                  </p:childTnLst>
                                </p:cTn>
                              </p:par>
                              <p:par>
                                <p:cTn id="96" presetID="16" presetClass="entr" presetSubtype="26"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inHorizontal)">
                                      <p:cBhvr>
                                        <p:cTn id="98" dur="3000"/>
                                        <p:tgtEl>
                                          <p:spTgt spid="20"/>
                                        </p:tgtEl>
                                      </p:cBhvr>
                                    </p:animEffect>
                                  </p:childTnLst>
                                </p:cTn>
                              </p:par>
                              <p:par>
                                <p:cTn id="99" presetID="16" presetClass="entr" presetSubtype="26"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barn(inHorizontal)">
                                      <p:cBhvr>
                                        <p:cTn id="101" dur="3000"/>
                                        <p:tgtEl>
                                          <p:spTgt spid="21"/>
                                        </p:tgtEl>
                                      </p:cBhvr>
                                    </p:animEffect>
                                  </p:childTnLst>
                                </p:cTn>
                              </p:par>
                              <p:par>
                                <p:cTn id="102" presetID="16" presetClass="entr" presetSubtype="26" fill="hold" nodeType="with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barn(inHorizontal)">
                                      <p:cBhvr>
                                        <p:cTn id="104" dur="3000"/>
                                        <p:tgtEl>
                                          <p:spTgt spid="23"/>
                                        </p:tgtEl>
                                      </p:cBhvr>
                                    </p:animEffect>
                                  </p:childTnLst>
                                </p:cTn>
                              </p:par>
                              <p:par>
                                <p:cTn id="105" presetID="16" presetClass="entr" presetSubtype="26"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barn(inHorizontal)">
                                      <p:cBhvr>
                                        <p:cTn id="107" dur="3000"/>
                                        <p:tgtEl>
                                          <p:spTgt spid="25"/>
                                        </p:tgtEl>
                                      </p:cBhvr>
                                    </p:animEffect>
                                  </p:childTnLst>
                                </p:cTn>
                              </p:par>
                              <p:par>
                                <p:cTn id="108" presetID="16" presetClass="entr" presetSubtype="26"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barn(inHorizontal)">
                                      <p:cBhvr>
                                        <p:cTn id="110" dur="3000"/>
                                        <p:tgtEl>
                                          <p:spTgt spid="27"/>
                                        </p:tgtEl>
                                      </p:cBhvr>
                                    </p:animEffect>
                                  </p:childTnLst>
                                </p:cTn>
                              </p:par>
                              <p:par>
                                <p:cTn id="111" presetID="16" presetClass="entr" presetSubtype="2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barn(inHorizontal)">
                                      <p:cBhvr>
                                        <p:cTn id="113" dur="3000"/>
                                        <p:tgtEl>
                                          <p:spTgt spid="29"/>
                                        </p:tgtEl>
                                      </p:cBhvr>
                                    </p:animEffect>
                                  </p:childTnLst>
                                </p:cTn>
                              </p:par>
                              <p:par>
                                <p:cTn id="114" presetID="16" presetClass="entr" presetSubtype="26" fill="hold"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barn(inHorizontal)">
                                      <p:cBhvr>
                                        <p:cTn id="116" dur="3000"/>
                                        <p:tgtEl>
                                          <p:spTgt spid="31"/>
                                        </p:tgtEl>
                                      </p:cBhvr>
                                    </p:animEffect>
                                  </p:childTnLst>
                                </p:cTn>
                              </p:par>
                            </p:childTnLst>
                          </p:cTn>
                        </p:par>
                        <p:par>
                          <p:cTn id="117" fill="hold">
                            <p:stCondLst>
                              <p:cond delay="3000"/>
                            </p:stCondLst>
                            <p:childTnLst>
                              <p:par>
                                <p:cTn id="118" presetID="2" presetClass="exit" presetSubtype="2" fill="hold" nodeType="afterEffect">
                                  <p:stCondLst>
                                    <p:cond delay="0"/>
                                  </p:stCondLst>
                                  <p:childTnLst>
                                    <p:anim calcmode="lin" valueType="num">
                                      <p:cBhvr additive="base">
                                        <p:cTn id="119" dur="3000"/>
                                        <p:tgtEl>
                                          <p:spTgt spid="15"/>
                                        </p:tgtEl>
                                        <p:attrNameLst>
                                          <p:attrName>ppt_x</p:attrName>
                                        </p:attrNameLst>
                                      </p:cBhvr>
                                      <p:tavLst>
                                        <p:tav tm="0">
                                          <p:val>
                                            <p:strVal val="ppt_x"/>
                                          </p:val>
                                        </p:tav>
                                        <p:tav tm="100000">
                                          <p:val>
                                            <p:strVal val="1+ppt_w/2"/>
                                          </p:val>
                                        </p:tav>
                                      </p:tavLst>
                                    </p:anim>
                                    <p:anim calcmode="lin" valueType="num">
                                      <p:cBhvr additive="base">
                                        <p:cTn id="120" dur="3000"/>
                                        <p:tgtEl>
                                          <p:spTgt spid="15"/>
                                        </p:tgtEl>
                                        <p:attrNameLst>
                                          <p:attrName>ppt_y</p:attrName>
                                        </p:attrNameLst>
                                      </p:cBhvr>
                                      <p:tavLst>
                                        <p:tav tm="0">
                                          <p:val>
                                            <p:strVal val="ppt_y"/>
                                          </p:val>
                                        </p:tav>
                                        <p:tav tm="100000">
                                          <p:val>
                                            <p:strVal val="ppt_y"/>
                                          </p:val>
                                        </p:tav>
                                      </p:tavLst>
                                    </p:anim>
                                    <p:set>
                                      <p:cBhvr>
                                        <p:cTn id="121" dur="1" fill="hold">
                                          <p:stCondLst>
                                            <p:cond delay="2999"/>
                                          </p:stCondLst>
                                        </p:cTn>
                                        <p:tgtEl>
                                          <p:spTgt spid="15"/>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1+ppt_w/2"/>
                                          </p:val>
                                        </p:tav>
                                      </p:tavLst>
                                    </p:anim>
                                    <p:anim calcmode="lin" valueType="num">
                                      <p:cBhvr additive="base">
                                        <p:cTn id="124" dur="3000"/>
                                        <p:tgtEl>
                                          <p:spTgt spid="16"/>
                                        </p:tgtEl>
                                        <p:attrNameLst>
                                          <p:attrName>ppt_y</p:attrName>
                                        </p:attrNameLst>
                                      </p:cBhvr>
                                      <p:tavLst>
                                        <p:tav tm="0">
                                          <p:val>
                                            <p:strVal val="ppt_y"/>
                                          </p:val>
                                        </p:tav>
                                        <p:tav tm="100000">
                                          <p:val>
                                            <p:strVal val="ppt_y"/>
                                          </p:val>
                                        </p:tav>
                                      </p:tavLst>
                                    </p:anim>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9"/>
                                        </p:tgtEl>
                                        <p:attrNameLst>
                                          <p:attrName>ppt_x</p:attrName>
                                        </p:attrNameLst>
                                      </p:cBhvr>
                                      <p:tavLst>
                                        <p:tav tm="0">
                                          <p:val>
                                            <p:strVal val="ppt_x"/>
                                          </p:val>
                                        </p:tav>
                                        <p:tav tm="100000">
                                          <p:val>
                                            <p:strVal val="1+ppt_w/2"/>
                                          </p:val>
                                        </p:tav>
                                      </p:tavLst>
                                    </p:anim>
                                    <p:anim calcmode="lin" valueType="num">
                                      <p:cBhvr additive="base">
                                        <p:cTn id="128" dur="3000"/>
                                        <p:tgtEl>
                                          <p:spTgt spid="19"/>
                                        </p:tgtEl>
                                        <p:attrNameLst>
                                          <p:attrName>ppt_y</p:attrName>
                                        </p:attrNameLst>
                                      </p:cBhvr>
                                      <p:tavLst>
                                        <p:tav tm="0">
                                          <p:val>
                                            <p:strVal val="ppt_y"/>
                                          </p:val>
                                        </p:tav>
                                        <p:tav tm="100000">
                                          <p:val>
                                            <p:strVal val="ppt_y"/>
                                          </p:val>
                                        </p:tav>
                                      </p:tavLst>
                                    </p:anim>
                                    <p:set>
                                      <p:cBhvr>
                                        <p:cTn id="129" dur="1" fill="hold">
                                          <p:stCondLst>
                                            <p:cond delay="2999"/>
                                          </p:stCondLst>
                                        </p:cTn>
                                        <p:tgtEl>
                                          <p:spTgt spid="19"/>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22"/>
                                        </p:tgtEl>
                                        <p:attrNameLst>
                                          <p:attrName>ppt_x</p:attrName>
                                        </p:attrNameLst>
                                      </p:cBhvr>
                                      <p:tavLst>
                                        <p:tav tm="0">
                                          <p:val>
                                            <p:strVal val="ppt_x"/>
                                          </p:val>
                                        </p:tav>
                                        <p:tav tm="100000">
                                          <p:val>
                                            <p:strVal val="1+ppt_w/2"/>
                                          </p:val>
                                        </p:tav>
                                      </p:tavLst>
                                    </p:anim>
                                    <p:anim calcmode="lin" valueType="num">
                                      <p:cBhvr additive="base">
                                        <p:cTn id="132" dur="3000"/>
                                        <p:tgtEl>
                                          <p:spTgt spid="22"/>
                                        </p:tgtEl>
                                        <p:attrNameLst>
                                          <p:attrName>ppt_y</p:attrName>
                                        </p:attrNameLst>
                                      </p:cBhvr>
                                      <p:tavLst>
                                        <p:tav tm="0">
                                          <p:val>
                                            <p:strVal val="ppt_y"/>
                                          </p:val>
                                        </p:tav>
                                        <p:tav tm="100000">
                                          <p:val>
                                            <p:strVal val="ppt_y"/>
                                          </p:val>
                                        </p:tav>
                                      </p:tavLst>
                                    </p:anim>
                                    <p:set>
                                      <p:cBhvr>
                                        <p:cTn id="133" dur="1" fill="hold">
                                          <p:stCondLst>
                                            <p:cond delay="2999"/>
                                          </p:stCondLst>
                                        </p:cTn>
                                        <p:tgtEl>
                                          <p:spTgt spid="22"/>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24"/>
                                        </p:tgtEl>
                                        <p:attrNameLst>
                                          <p:attrName>ppt_x</p:attrName>
                                        </p:attrNameLst>
                                      </p:cBhvr>
                                      <p:tavLst>
                                        <p:tav tm="0">
                                          <p:val>
                                            <p:strVal val="ppt_x"/>
                                          </p:val>
                                        </p:tav>
                                        <p:tav tm="100000">
                                          <p:val>
                                            <p:strVal val="1+ppt_w/2"/>
                                          </p:val>
                                        </p:tav>
                                      </p:tavLst>
                                    </p:anim>
                                    <p:anim calcmode="lin" valueType="num">
                                      <p:cBhvr additive="base">
                                        <p:cTn id="136" dur="3000"/>
                                        <p:tgtEl>
                                          <p:spTgt spid="24"/>
                                        </p:tgtEl>
                                        <p:attrNameLst>
                                          <p:attrName>ppt_y</p:attrName>
                                        </p:attrNameLst>
                                      </p:cBhvr>
                                      <p:tavLst>
                                        <p:tav tm="0">
                                          <p:val>
                                            <p:strVal val="ppt_y"/>
                                          </p:val>
                                        </p:tav>
                                        <p:tav tm="100000">
                                          <p:val>
                                            <p:strVal val="ppt_y"/>
                                          </p:val>
                                        </p:tav>
                                      </p:tavLst>
                                    </p:anim>
                                    <p:set>
                                      <p:cBhvr>
                                        <p:cTn id="137" dur="1" fill="hold">
                                          <p:stCondLst>
                                            <p:cond delay="2999"/>
                                          </p:stCondLst>
                                        </p:cTn>
                                        <p:tgtEl>
                                          <p:spTgt spid="24"/>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26"/>
                                        </p:tgtEl>
                                        <p:attrNameLst>
                                          <p:attrName>ppt_x</p:attrName>
                                        </p:attrNameLst>
                                      </p:cBhvr>
                                      <p:tavLst>
                                        <p:tav tm="0">
                                          <p:val>
                                            <p:strVal val="ppt_x"/>
                                          </p:val>
                                        </p:tav>
                                        <p:tav tm="100000">
                                          <p:val>
                                            <p:strVal val="1+ppt_w/2"/>
                                          </p:val>
                                        </p:tav>
                                      </p:tavLst>
                                    </p:anim>
                                    <p:anim calcmode="lin" valueType="num">
                                      <p:cBhvr additive="base">
                                        <p:cTn id="140" dur="3000"/>
                                        <p:tgtEl>
                                          <p:spTgt spid="26"/>
                                        </p:tgtEl>
                                        <p:attrNameLst>
                                          <p:attrName>ppt_y</p:attrName>
                                        </p:attrNameLst>
                                      </p:cBhvr>
                                      <p:tavLst>
                                        <p:tav tm="0">
                                          <p:val>
                                            <p:strVal val="ppt_y"/>
                                          </p:val>
                                        </p:tav>
                                        <p:tav tm="100000">
                                          <p:val>
                                            <p:strVal val="ppt_y"/>
                                          </p:val>
                                        </p:tav>
                                      </p:tavLst>
                                    </p:anim>
                                    <p:set>
                                      <p:cBhvr>
                                        <p:cTn id="141" dur="1" fill="hold">
                                          <p:stCondLst>
                                            <p:cond delay="2999"/>
                                          </p:stCondLst>
                                        </p:cTn>
                                        <p:tgtEl>
                                          <p:spTgt spid="2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28"/>
                                        </p:tgtEl>
                                        <p:attrNameLst>
                                          <p:attrName>ppt_x</p:attrName>
                                        </p:attrNameLst>
                                      </p:cBhvr>
                                      <p:tavLst>
                                        <p:tav tm="0">
                                          <p:val>
                                            <p:strVal val="ppt_x"/>
                                          </p:val>
                                        </p:tav>
                                        <p:tav tm="100000">
                                          <p:val>
                                            <p:strVal val="1+ppt_w/2"/>
                                          </p:val>
                                        </p:tav>
                                      </p:tavLst>
                                    </p:anim>
                                    <p:anim calcmode="lin" valueType="num">
                                      <p:cBhvr additive="base">
                                        <p:cTn id="144" dur="3000"/>
                                        <p:tgtEl>
                                          <p:spTgt spid="28"/>
                                        </p:tgtEl>
                                        <p:attrNameLst>
                                          <p:attrName>ppt_y</p:attrName>
                                        </p:attrNameLst>
                                      </p:cBhvr>
                                      <p:tavLst>
                                        <p:tav tm="0">
                                          <p:val>
                                            <p:strVal val="ppt_y"/>
                                          </p:val>
                                        </p:tav>
                                        <p:tav tm="100000">
                                          <p:val>
                                            <p:strVal val="ppt_y"/>
                                          </p:val>
                                        </p:tav>
                                      </p:tavLst>
                                    </p:anim>
                                    <p:set>
                                      <p:cBhvr>
                                        <p:cTn id="145" dur="1" fill="hold">
                                          <p:stCondLst>
                                            <p:cond delay="2999"/>
                                          </p:stCondLst>
                                        </p:cTn>
                                        <p:tgtEl>
                                          <p:spTgt spid="28"/>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30"/>
                                        </p:tgtEl>
                                        <p:attrNameLst>
                                          <p:attrName>ppt_x</p:attrName>
                                        </p:attrNameLst>
                                      </p:cBhvr>
                                      <p:tavLst>
                                        <p:tav tm="0">
                                          <p:val>
                                            <p:strVal val="ppt_x"/>
                                          </p:val>
                                        </p:tav>
                                        <p:tav tm="100000">
                                          <p:val>
                                            <p:strVal val="1+ppt_w/2"/>
                                          </p:val>
                                        </p:tav>
                                      </p:tavLst>
                                    </p:anim>
                                    <p:anim calcmode="lin" valueType="num">
                                      <p:cBhvr additive="base">
                                        <p:cTn id="148" dur="3000"/>
                                        <p:tgtEl>
                                          <p:spTgt spid="30"/>
                                        </p:tgtEl>
                                        <p:attrNameLst>
                                          <p:attrName>ppt_y</p:attrName>
                                        </p:attrNameLst>
                                      </p:cBhvr>
                                      <p:tavLst>
                                        <p:tav tm="0">
                                          <p:val>
                                            <p:strVal val="ppt_y"/>
                                          </p:val>
                                        </p:tav>
                                        <p:tav tm="100000">
                                          <p:val>
                                            <p:strVal val="ppt_y"/>
                                          </p:val>
                                        </p:tav>
                                      </p:tavLst>
                                    </p:anim>
                                    <p:set>
                                      <p:cBhvr>
                                        <p:cTn id="149" dur="1" fill="hold">
                                          <p:stCondLst>
                                            <p:cond delay="2999"/>
                                          </p:stCondLst>
                                        </p:cTn>
                                        <p:tgtEl>
                                          <p:spTgt spid="3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7"/>
                                        </p:tgtEl>
                                        <p:attrNameLst>
                                          <p:attrName>ppt_x</p:attrName>
                                        </p:attrNameLst>
                                      </p:cBhvr>
                                      <p:tavLst>
                                        <p:tav tm="0">
                                          <p:val>
                                            <p:strVal val="ppt_x"/>
                                          </p:val>
                                        </p:tav>
                                        <p:tav tm="100000">
                                          <p:val>
                                            <p:strVal val="0-ppt_w/2"/>
                                          </p:val>
                                        </p:tav>
                                      </p:tavLst>
                                    </p:anim>
                                    <p:anim calcmode="lin" valueType="num">
                                      <p:cBhvr additive="base">
                                        <p:cTn id="152" dur="3000"/>
                                        <p:tgtEl>
                                          <p:spTgt spid="17"/>
                                        </p:tgtEl>
                                        <p:attrNameLst>
                                          <p:attrName>ppt_y</p:attrName>
                                        </p:attrNameLst>
                                      </p:cBhvr>
                                      <p:tavLst>
                                        <p:tav tm="0">
                                          <p:val>
                                            <p:strVal val="ppt_y"/>
                                          </p:val>
                                        </p:tav>
                                        <p:tav tm="100000">
                                          <p:val>
                                            <p:strVal val="ppt_y"/>
                                          </p:val>
                                        </p:tav>
                                      </p:tavLst>
                                    </p:anim>
                                    <p:set>
                                      <p:cBhvr>
                                        <p:cTn id="153" dur="1" fill="hold">
                                          <p:stCondLst>
                                            <p:cond delay="2999"/>
                                          </p:stCondLst>
                                        </p:cTn>
                                        <p:tgtEl>
                                          <p:spTgt spid="1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20"/>
                                        </p:tgtEl>
                                        <p:attrNameLst>
                                          <p:attrName>ppt_x</p:attrName>
                                        </p:attrNameLst>
                                      </p:cBhvr>
                                      <p:tavLst>
                                        <p:tav tm="0">
                                          <p:val>
                                            <p:strVal val="ppt_x"/>
                                          </p:val>
                                        </p:tav>
                                        <p:tav tm="100000">
                                          <p:val>
                                            <p:strVal val="0-ppt_w/2"/>
                                          </p:val>
                                        </p:tav>
                                      </p:tavLst>
                                    </p:anim>
                                    <p:anim calcmode="lin" valueType="num">
                                      <p:cBhvr additive="base">
                                        <p:cTn id="156" dur="3000"/>
                                        <p:tgtEl>
                                          <p:spTgt spid="20"/>
                                        </p:tgtEl>
                                        <p:attrNameLst>
                                          <p:attrName>ppt_y</p:attrName>
                                        </p:attrNameLst>
                                      </p:cBhvr>
                                      <p:tavLst>
                                        <p:tav tm="0">
                                          <p:val>
                                            <p:strVal val="ppt_y"/>
                                          </p:val>
                                        </p:tav>
                                        <p:tav tm="100000">
                                          <p:val>
                                            <p:strVal val="ppt_y"/>
                                          </p:val>
                                        </p:tav>
                                      </p:tavLst>
                                    </p:anim>
                                    <p:set>
                                      <p:cBhvr>
                                        <p:cTn id="157" dur="1" fill="hold">
                                          <p:stCondLst>
                                            <p:cond delay="2999"/>
                                          </p:stCondLst>
                                        </p:cTn>
                                        <p:tgtEl>
                                          <p:spTgt spid="20"/>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21"/>
                                        </p:tgtEl>
                                        <p:attrNameLst>
                                          <p:attrName>ppt_x</p:attrName>
                                        </p:attrNameLst>
                                      </p:cBhvr>
                                      <p:tavLst>
                                        <p:tav tm="0">
                                          <p:val>
                                            <p:strVal val="ppt_x"/>
                                          </p:val>
                                        </p:tav>
                                        <p:tav tm="100000">
                                          <p:val>
                                            <p:strVal val="0-ppt_w/2"/>
                                          </p:val>
                                        </p:tav>
                                      </p:tavLst>
                                    </p:anim>
                                    <p:anim calcmode="lin" valueType="num">
                                      <p:cBhvr additive="base">
                                        <p:cTn id="160" dur="3000"/>
                                        <p:tgtEl>
                                          <p:spTgt spid="21"/>
                                        </p:tgtEl>
                                        <p:attrNameLst>
                                          <p:attrName>ppt_y</p:attrName>
                                        </p:attrNameLst>
                                      </p:cBhvr>
                                      <p:tavLst>
                                        <p:tav tm="0">
                                          <p:val>
                                            <p:strVal val="ppt_y"/>
                                          </p:val>
                                        </p:tav>
                                        <p:tav tm="100000">
                                          <p:val>
                                            <p:strVal val="ppt_y"/>
                                          </p:val>
                                        </p:tav>
                                      </p:tavLst>
                                    </p:anim>
                                    <p:set>
                                      <p:cBhvr>
                                        <p:cTn id="161" dur="1" fill="hold">
                                          <p:stCondLst>
                                            <p:cond delay="2999"/>
                                          </p:stCondLst>
                                        </p:cTn>
                                        <p:tgtEl>
                                          <p:spTgt spid="21"/>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23"/>
                                        </p:tgtEl>
                                        <p:attrNameLst>
                                          <p:attrName>ppt_x</p:attrName>
                                        </p:attrNameLst>
                                      </p:cBhvr>
                                      <p:tavLst>
                                        <p:tav tm="0">
                                          <p:val>
                                            <p:strVal val="ppt_x"/>
                                          </p:val>
                                        </p:tav>
                                        <p:tav tm="100000">
                                          <p:val>
                                            <p:strVal val="0-ppt_w/2"/>
                                          </p:val>
                                        </p:tav>
                                      </p:tavLst>
                                    </p:anim>
                                    <p:anim calcmode="lin" valueType="num">
                                      <p:cBhvr additive="base">
                                        <p:cTn id="164" dur="3000"/>
                                        <p:tgtEl>
                                          <p:spTgt spid="23"/>
                                        </p:tgtEl>
                                        <p:attrNameLst>
                                          <p:attrName>ppt_y</p:attrName>
                                        </p:attrNameLst>
                                      </p:cBhvr>
                                      <p:tavLst>
                                        <p:tav tm="0">
                                          <p:val>
                                            <p:strVal val="ppt_y"/>
                                          </p:val>
                                        </p:tav>
                                        <p:tav tm="100000">
                                          <p:val>
                                            <p:strVal val="ppt_y"/>
                                          </p:val>
                                        </p:tav>
                                      </p:tavLst>
                                    </p:anim>
                                    <p:set>
                                      <p:cBhvr>
                                        <p:cTn id="165" dur="1" fill="hold">
                                          <p:stCondLst>
                                            <p:cond delay="2999"/>
                                          </p:stCondLst>
                                        </p:cTn>
                                        <p:tgtEl>
                                          <p:spTgt spid="23"/>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25"/>
                                        </p:tgtEl>
                                        <p:attrNameLst>
                                          <p:attrName>ppt_x</p:attrName>
                                        </p:attrNameLst>
                                      </p:cBhvr>
                                      <p:tavLst>
                                        <p:tav tm="0">
                                          <p:val>
                                            <p:strVal val="ppt_x"/>
                                          </p:val>
                                        </p:tav>
                                        <p:tav tm="100000">
                                          <p:val>
                                            <p:strVal val="0-ppt_w/2"/>
                                          </p:val>
                                        </p:tav>
                                      </p:tavLst>
                                    </p:anim>
                                    <p:anim calcmode="lin" valueType="num">
                                      <p:cBhvr additive="base">
                                        <p:cTn id="168" dur="3000"/>
                                        <p:tgtEl>
                                          <p:spTgt spid="25"/>
                                        </p:tgtEl>
                                        <p:attrNameLst>
                                          <p:attrName>ppt_y</p:attrName>
                                        </p:attrNameLst>
                                      </p:cBhvr>
                                      <p:tavLst>
                                        <p:tav tm="0">
                                          <p:val>
                                            <p:strVal val="ppt_y"/>
                                          </p:val>
                                        </p:tav>
                                        <p:tav tm="100000">
                                          <p:val>
                                            <p:strVal val="ppt_y"/>
                                          </p:val>
                                        </p:tav>
                                      </p:tavLst>
                                    </p:anim>
                                    <p:set>
                                      <p:cBhvr>
                                        <p:cTn id="169" dur="1" fill="hold">
                                          <p:stCondLst>
                                            <p:cond delay="2999"/>
                                          </p:stCondLst>
                                        </p:cTn>
                                        <p:tgtEl>
                                          <p:spTgt spid="25"/>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27"/>
                                        </p:tgtEl>
                                        <p:attrNameLst>
                                          <p:attrName>ppt_x</p:attrName>
                                        </p:attrNameLst>
                                      </p:cBhvr>
                                      <p:tavLst>
                                        <p:tav tm="0">
                                          <p:val>
                                            <p:strVal val="ppt_x"/>
                                          </p:val>
                                        </p:tav>
                                        <p:tav tm="100000">
                                          <p:val>
                                            <p:strVal val="0-ppt_w/2"/>
                                          </p:val>
                                        </p:tav>
                                      </p:tavLst>
                                    </p:anim>
                                    <p:anim calcmode="lin" valueType="num">
                                      <p:cBhvr additive="base">
                                        <p:cTn id="172" dur="3000"/>
                                        <p:tgtEl>
                                          <p:spTgt spid="27"/>
                                        </p:tgtEl>
                                        <p:attrNameLst>
                                          <p:attrName>ppt_y</p:attrName>
                                        </p:attrNameLst>
                                      </p:cBhvr>
                                      <p:tavLst>
                                        <p:tav tm="0">
                                          <p:val>
                                            <p:strVal val="ppt_y"/>
                                          </p:val>
                                        </p:tav>
                                        <p:tav tm="100000">
                                          <p:val>
                                            <p:strVal val="ppt_y"/>
                                          </p:val>
                                        </p:tav>
                                      </p:tavLst>
                                    </p:anim>
                                    <p:set>
                                      <p:cBhvr>
                                        <p:cTn id="173" dur="1" fill="hold">
                                          <p:stCondLst>
                                            <p:cond delay="2999"/>
                                          </p:stCondLst>
                                        </p:cTn>
                                        <p:tgtEl>
                                          <p:spTgt spid="27"/>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29"/>
                                        </p:tgtEl>
                                        <p:attrNameLst>
                                          <p:attrName>ppt_x</p:attrName>
                                        </p:attrNameLst>
                                      </p:cBhvr>
                                      <p:tavLst>
                                        <p:tav tm="0">
                                          <p:val>
                                            <p:strVal val="ppt_x"/>
                                          </p:val>
                                        </p:tav>
                                        <p:tav tm="100000">
                                          <p:val>
                                            <p:strVal val="0-ppt_w/2"/>
                                          </p:val>
                                        </p:tav>
                                      </p:tavLst>
                                    </p:anim>
                                    <p:anim calcmode="lin" valueType="num">
                                      <p:cBhvr additive="base">
                                        <p:cTn id="176" dur="3000"/>
                                        <p:tgtEl>
                                          <p:spTgt spid="29"/>
                                        </p:tgtEl>
                                        <p:attrNameLst>
                                          <p:attrName>ppt_y</p:attrName>
                                        </p:attrNameLst>
                                      </p:cBhvr>
                                      <p:tavLst>
                                        <p:tav tm="0">
                                          <p:val>
                                            <p:strVal val="ppt_y"/>
                                          </p:val>
                                        </p:tav>
                                        <p:tav tm="100000">
                                          <p:val>
                                            <p:strVal val="ppt_y"/>
                                          </p:val>
                                        </p:tav>
                                      </p:tavLst>
                                    </p:anim>
                                    <p:set>
                                      <p:cBhvr>
                                        <p:cTn id="177" dur="1" fill="hold">
                                          <p:stCondLst>
                                            <p:cond delay="2999"/>
                                          </p:stCondLst>
                                        </p:cTn>
                                        <p:tgtEl>
                                          <p:spTgt spid="29"/>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31"/>
                                        </p:tgtEl>
                                        <p:attrNameLst>
                                          <p:attrName>ppt_x</p:attrName>
                                        </p:attrNameLst>
                                      </p:cBhvr>
                                      <p:tavLst>
                                        <p:tav tm="0">
                                          <p:val>
                                            <p:strVal val="ppt_x"/>
                                          </p:val>
                                        </p:tav>
                                        <p:tav tm="100000">
                                          <p:val>
                                            <p:strVal val="0-ppt_w/2"/>
                                          </p:val>
                                        </p:tav>
                                      </p:tavLst>
                                    </p:anim>
                                    <p:anim calcmode="lin" valueType="num">
                                      <p:cBhvr additive="base">
                                        <p:cTn id="180" dur="3000"/>
                                        <p:tgtEl>
                                          <p:spTgt spid="31"/>
                                        </p:tgtEl>
                                        <p:attrNameLst>
                                          <p:attrName>ppt_y</p:attrName>
                                        </p:attrNameLst>
                                      </p:cBhvr>
                                      <p:tavLst>
                                        <p:tav tm="0">
                                          <p:val>
                                            <p:strVal val="ppt_y"/>
                                          </p:val>
                                        </p:tav>
                                        <p:tav tm="100000">
                                          <p:val>
                                            <p:strVal val="ppt_y"/>
                                          </p:val>
                                        </p:tav>
                                      </p:tavLst>
                                    </p:anim>
                                    <p:set>
                                      <p:cBhvr>
                                        <p:cTn id="181" dur="1" fill="hold">
                                          <p:stCondLst>
                                            <p:cond delay="2999"/>
                                          </p:stCondLst>
                                        </p:cTn>
                                        <p:tgtEl>
                                          <p:spTgt spid="31"/>
                                        </p:tgtEl>
                                        <p:attrNameLst>
                                          <p:attrName>style.visibility</p:attrName>
                                        </p:attrNameLst>
                                      </p:cBhvr>
                                      <p:to>
                                        <p:strVal val="hidden"/>
                                      </p:to>
                                    </p:set>
                                  </p:childTnLst>
                                </p:cTn>
                              </p:par>
                              <p:par>
                                <p:cTn id="182" presetID="6" presetClass="entr" presetSubtype="16" fill="hold" nodeType="withEffect">
                                  <p:stCondLst>
                                    <p:cond delay="0"/>
                                  </p:stCondLst>
                                  <p:childTnLst>
                                    <p:set>
                                      <p:cBhvr>
                                        <p:cTn id="183" dur="1" fill="hold">
                                          <p:stCondLst>
                                            <p:cond delay="0"/>
                                          </p:stCondLst>
                                        </p:cTn>
                                        <p:tgtEl>
                                          <p:spTgt spid="18"/>
                                        </p:tgtEl>
                                        <p:attrNameLst>
                                          <p:attrName>style.visibility</p:attrName>
                                        </p:attrNameLst>
                                      </p:cBhvr>
                                      <p:to>
                                        <p:strVal val="visible"/>
                                      </p:to>
                                    </p:set>
                                    <p:animEffect transition="in" filter="circle(in)">
                                      <p:cBhvr>
                                        <p:cTn id="184" dur="5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E:\formas montar\2cxx0f8.gif"/>
          <p:cNvPicPr>
            <a:picLocks noChangeAspect="1" noChangeArrowheads="1" noCrop="1"/>
          </p:cNvPicPr>
          <p:nvPr/>
        </p:nvPicPr>
        <p:blipFill>
          <a:blip r:embed="rId2"/>
          <a:srcRect/>
          <a:stretch>
            <a:fillRect/>
          </a:stretch>
        </p:blipFill>
        <p:spPr bwMode="auto">
          <a:xfrm>
            <a:off x="0" y="6118452"/>
            <a:ext cx="1775562" cy="1514248"/>
          </a:xfrm>
          <a:prstGeom prst="rect">
            <a:avLst/>
          </a:prstGeom>
          <a:noFill/>
        </p:spPr>
      </p:pic>
      <p:sp>
        <p:nvSpPr>
          <p:cNvPr id="2" name="1 Rectángulo"/>
          <p:cNvSpPr/>
          <p:nvPr/>
        </p:nvSpPr>
        <p:spPr>
          <a:xfrm>
            <a:off x="3706005" y="1887524"/>
            <a:ext cx="7215238" cy="5036628"/>
          </a:xfrm>
          <a:prstGeom prst="rect">
            <a:avLst/>
          </a:prstGeom>
        </p:spPr>
        <p:txBody>
          <a:bodyPr wrap="square" lIns="111118" tIns="55559" rIns="111118" bIns="55559">
            <a:spAutoFit/>
          </a:bodyPr>
          <a:lstStyle/>
          <a:p>
            <a:r>
              <a:rPr lang="es-ES" sz="3200" b="1" dirty="0" smtClean="0">
                <a:latin typeface="Agency FB" pitchFamily="34" charset="0"/>
              </a:rPr>
              <a:t>Otros nombres del Maní</a:t>
            </a:r>
            <a:r>
              <a:rPr lang="es-ES" sz="3200" dirty="0" smtClean="0">
                <a:latin typeface="Agency FB" pitchFamily="34" charset="0"/>
              </a:rPr>
              <a:t>: </a:t>
            </a:r>
          </a:p>
          <a:p>
            <a:r>
              <a:rPr lang="es-ES" sz="3200" dirty="0" err="1" smtClean="0">
                <a:latin typeface="Agency FB" pitchFamily="34" charset="0"/>
              </a:rPr>
              <a:t>Alcahüés</a:t>
            </a:r>
            <a:r>
              <a:rPr lang="es-ES" sz="3200" dirty="0" smtClean="0">
                <a:latin typeface="Agency FB" pitchFamily="34" charset="0"/>
              </a:rPr>
              <a:t>. Alfónsigo de tierra. Avellana americana. Avellana de Valencia. Cacahuate. </a:t>
            </a:r>
            <a:r>
              <a:rPr lang="es-ES" sz="3200" dirty="0" err="1" smtClean="0">
                <a:latin typeface="Agency FB" pitchFamily="34" charset="0"/>
              </a:rPr>
              <a:t>Cacahué</a:t>
            </a:r>
            <a:r>
              <a:rPr lang="es-ES" sz="3200" dirty="0" smtClean="0">
                <a:latin typeface="Agency FB" pitchFamily="34" charset="0"/>
              </a:rPr>
              <a:t>. </a:t>
            </a:r>
            <a:r>
              <a:rPr lang="es-ES" sz="3200" dirty="0" err="1" smtClean="0">
                <a:latin typeface="Agency FB" pitchFamily="34" charset="0"/>
              </a:rPr>
              <a:t>Cacahuet</a:t>
            </a:r>
            <a:r>
              <a:rPr lang="es-ES" sz="3200" dirty="0" smtClean="0">
                <a:latin typeface="Agency FB" pitchFamily="34" charset="0"/>
              </a:rPr>
              <a:t>. Cacahuey. </a:t>
            </a:r>
            <a:r>
              <a:rPr lang="es-ES" sz="3200" dirty="0" err="1" smtClean="0">
                <a:latin typeface="Agency FB" pitchFamily="34" charset="0"/>
              </a:rPr>
              <a:t>Inchic</a:t>
            </a:r>
            <a:r>
              <a:rPr lang="es-ES" sz="3200" dirty="0" smtClean="0">
                <a:latin typeface="Agency FB" pitchFamily="34" charset="0"/>
              </a:rPr>
              <a:t>. </a:t>
            </a:r>
            <a:r>
              <a:rPr lang="es-ES" sz="3200" dirty="0" err="1" smtClean="0">
                <a:latin typeface="Agency FB" pitchFamily="34" charset="0"/>
              </a:rPr>
              <a:t>Mandouí</a:t>
            </a:r>
            <a:r>
              <a:rPr lang="es-ES" sz="3200" dirty="0" smtClean="0">
                <a:latin typeface="Agency FB" pitchFamily="34" charset="0"/>
              </a:rPr>
              <a:t>. </a:t>
            </a:r>
            <a:r>
              <a:rPr lang="es-ES" sz="3200" dirty="0" err="1" smtClean="0">
                <a:latin typeface="Agency FB" pitchFamily="34" charset="0"/>
              </a:rPr>
              <a:t>Mania</a:t>
            </a:r>
            <a:r>
              <a:rPr lang="es-ES" sz="3200" dirty="0" smtClean="0">
                <a:latin typeface="Agency FB" pitchFamily="34" charset="0"/>
              </a:rPr>
              <a:t>.</a:t>
            </a:r>
          </a:p>
          <a:p>
            <a:r>
              <a:rPr lang="es-ES" sz="3200" dirty="0" smtClean="0">
                <a:latin typeface="Agency FB" pitchFamily="34" charset="0"/>
              </a:rPr>
              <a:t/>
            </a:r>
            <a:br>
              <a:rPr lang="es-ES" sz="3200" dirty="0" smtClean="0">
                <a:latin typeface="Agency FB" pitchFamily="34" charset="0"/>
              </a:rPr>
            </a:br>
            <a:r>
              <a:rPr lang="es-ES" sz="3200" b="1" dirty="0" smtClean="0">
                <a:latin typeface="Agency FB" pitchFamily="34" charset="0"/>
              </a:rPr>
              <a:t>Familia</a:t>
            </a:r>
            <a:r>
              <a:rPr lang="es-ES" sz="3200" dirty="0" smtClean="0">
                <a:latin typeface="Agency FB" pitchFamily="34" charset="0"/>
              </a:rPr>
              <a:t>: Planta herbácea de la familia de las Leguminosas.</a:t>
            </a:r>
          </a:p>
          <a:p>
            <a:r>
              <a:rPr lang="es-ES" sz="3200" dirty="0" smtClean="0">
                <a:latin typeface="Agency FB" pitchFamily="34" charset="0"/>
              </a:rPr>
              <a:t/>
            </a:r>
            <a:br>
              <a:rPr lang="es-ES" sz="3200" dirty="0" smtClean="0">
                <a:latin typeface="Agency FB" pitchFamily="34" charset="0"/>
              </a:rPr>
            </a:br>
            <a:r>
              <a:rPr lang="es-ES" sz="3200" b="1" dirty="0" smtClean="0">
                <a:latin typeface="Agency FB" pitchFamily="34" charset="0"/>
              </a:rPr>
              <a:t>Grupo</a:t>
            </a:r>
            <a:r>
              <a:rPr lang="es-ES" sz="3200" dirty="0" smtClean="0">
                <a:latin typeface="Agency FB" pitchFamily="34" charset="0"/>
              </a:rPr>
              <a:t>: Semillas de los frutos subterráneos de la planta del cacahuete.</a:t>
            </a:r>
          </a:p>
        </p:txBody>
      </p:sp>
      <p:pic>
        <p:nvPicPr>
          <p:cNvPr id="4" name="Picture 2" descr="http://elpelo.net/wp-content/uploads/2015/09/mani-162x300.jpg"/>
          <p:cNvPicPr>
            <a:picLocks noChangeAspect="1" noChangeArrowheads="1"/>
          </p:cNvPicPr>
          <p:nvPr/>
        </p:nvPicPr>
        <p:blipFill>
          <a:blip r:embed="rId3"/>
          <a:srcRect/>
          <a:stretch>
            <a:fillRect/>
          </a:stretch>
        </p:blipFill>
        <p:spPr bwMode="auto">
          <a:xfrm rot="5400000">
            <a:off x="467995" y="-467996"/>
            <a:ext cx="2580345" cy="3516336"/>
          </a:xfrm>
          <a:prstGeom prst="rect">
            <a:avLst/>
          </a:prstGeom>
          <a:noFill/>
          <a:effectLst>
            <a:softEdge rad="317500"/>
          </a:effectLst>
        </p:spPr>
      </p:pic>
      <p:pic>
        <p:nvPicPr>
          <p:cNvPr id="5"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1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prstClr val="black"/>
              <a:schemeClr val="accent6">
                <a:tint val="45000"/>
                <a:satMod val="400000"/>
              </a:schemeClr>
            </a:duotone>
            <a:lum bright="-10000" contrast="12000"/>
          </a:blip>
          <a:srcRect/>
          <a:stretch>
            <a:fillRect/>
          </a:stretch>
        </p:blipFill>
        <p:spPr bwMode="auto">
          <a:xfrm>
            <a:off x="1" y="0"/>
            <a:ext cx="11269663" cy="7653902"/>
          </a:xfrm>
          <a:prstGeom prst="rect">
            <a:avLst/>
          </a:prstGeom>
          <a:noFill/>
          <a:ln w="9525">
            <a:noFill/>
            <a:miter lim="800000"/>
            <a:headEnd/>
            <a:tailEnd/>
          </a:ln>
        </p:spPr>
      </p:pic>
      <p:pic>
        <p:nvPicPr>
          <p:cNvPr id="1027" name="Picture 3" descr="Cultivo_cacahuete"/>
          <p:cNvPicPr>
            <a:picLocks noChangeAspect="1" noChangeArrowheads="1"/>
          </p:cNvPicPr>
          <p:nvPr/>
        </p:nvPicPr>
        <p:blipFill>
          <a:blip r:embed="rId3"/>
          <a:srcRect/>
          <a:stretch>
            <a:fillRect/>
          </a:stretch>
        </p:blipFill>
        <p:spPr bwMode="auto">
          <a:xfrm rot="20902674">
            <a:off x="246134" y="428750"/>
            <a:ext cx="4372370" cy="3014673"/>
          </a:xfrm>
          <a:prstGeom prst="rect">
            <a:avLst/>
          </a:prstGeom>
          <a:noFill/>
          <a:ln w="47625">
            <a:solidFill>
              <a:srgbClr val="FF0000"/>
            </a:solidFill>
          </a:ln>
        </p:spPr>
      </p:pic>
      <p:pic>
        <p:nvPicPr>
          <p:cNvPr id="1028" name="Picture 4" descr="Maní"/>
          <p:cNvPicPr>
            <a:picLocks noChangeAspect="1" noChangeArrowheads="1"/>
          </p:cNvPicPr>
          <p:nvPr/>
        </p:nvPicPr>
        <p:blipFill>
          <a:blip r:embed="rId4"/>
          <a:srcRect/>
          <a:stretch>
            <a:fillRect/>
          </a:stretch>
        </p:blipFill>
        <p:spPr bwMode="auto">
          <a:xfrm rot="2129448">
            <a:off x="5891801" y="373387"/>
            <a:ext cx="4779493" cy="3747619"/>
          </a:xfrm>
          <a:prstGeom prst="rect">
            <a:avLst/>
          </a:prstGeom>
          <a:noFill/>
          <a:ln w="41275">
            <a:solidFill>
              <a:srgbClr val="FF0000"/>
            </a:solidFill>
          </a:ln>
        </p:spPr>
      </p:pic>
      <p:pic>
        <p:nvPicPr>
          <p:cNvPr id="6" name="Picture 2" descr="http://ecocosas.com/wp-content/uploads/2015/05/plant-peanut-300x245.jpg"/>
          <p:cNvPicPr>
            <a:picLocks noChangeAspect="1" noChangeArrowheads="1"/>
          </p:cNvPicPr>
          <p:nvPr/>
        </p:nvPicPr>
        <p:blipFill>
          <a:blip r:embed="rId5"/>
          <a:srcRect/>
          <a:stretch>
            <a:fillRect/>
          </a:stretch>
        </p:blipFill>
        <p:spPr bwMode="auto">
          <a:xfrm rot="21068160">
            <a:off x="194220" y="3654847"/>
            <a:ext cx="5278164" cy="3574787"/>
          </a:xfrm>
          <a:prstGeom prst="rect">
            <a:avLst/>
          </a:prstGeom>
          <a:noFill/>
          <a:ln w="53975">
            <a:solidFill>
              <a:srgbClr val="FF0000"/>
            </a:solidFill>
          </a:ln>
        </p:spPr>
      </p:pic>
      <p:pic>
        <p:nvPicPr>
          <p:cNvPr id="1026" name="Picture 2" descr="cacahuate1"/>
          <p:cNvPicPr>
            <a:picLocks noChangeAspect="1" noChangeArrowheads="1"/>
          </p:cNvPicPr>
          <p:nvPr/>
        </p:nvPicPr>
        <p:blipFill>
          <a:blip r:embed="rId6"/>
          <a:srcRect/>
          <a:stretch>
            <a:fillRect/>
          </a:stretch>
        </p:blipFill>
        <p:spPr bwMode="auto">
          <a:xfrm>
            <a:off x="6232268" y="3638200"/>
            <a:ext cx="4696003" cy="3663174"/>
          </a:xfrm>
          <a:prstGeom prst="rect">
            <a:avLst/>
          </a:prstGeom>
          <a:noFill/>
          <a:ln w="50800">
            <a:solidFill>
              <a:srgbClr val="FF0000"/>
            </a:solidFill>
          </a:ln>
        </p:spPr>
      </p:pic>
    </p:spTree>
  </p:cSld>
  <p:clrMapOvr>
    <a:masterClrMapping/>
  </p:clrMapOvr>
  <p:transition spd="slow" advTm="8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www.recetas.com/files/ingredient/thumb/m/mani_1uilz"/>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4" name="3 Onda"/>
          <p:cNvSpPr>
            <a:spLocks noChangeArrowheads="1"/>
          </p:cNvSpPr>
          <p:nvPr/>
        </p:nvSpPr>
        <p:spPr bwMode="auto">
          <a:xfrm rot="5400000">
            <a:off x="-2833921" y="2833921"/>
            <a:ext cx="7632704" cy="1964863"/>
          </a:xfrm>
          <a:prstGeom prst="wave">
            <a:avLst>
              <a:gd name="adj1" fmla="val 20000"/>
              <a:gd name="adj2" fmla="val -10000"/>
            </a:avLst>
          </a:prstGeom>
          <a:blipFill>
            <a:blip r:embed="rId3"/>
            <a:stretch>
              <a:fillRect/>
            </a:stretch>
          </a:blip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25" name="24 Onda"/>
          <p:cNvSpPr>
            <a:spLocks noChangeArrowheads="1"/>
          </p:cNvSpPr>
          <p:nvPr/>
        </p:nvSpPr>
        <p:spPr bwMode="auto">
          <a:xfrm rot="5400000">
            <a:off x="-1467423" y="2920197"/>
            <a:ext cx="7632704" cy="1792310"/>
          </a:xfrm>
          <a:prstGeom prst="wave">
            <a:avLst>
              <a:gd name="adj1" fmla="val 20000"/>
              <a:gd name="adj2" fmla="val -10000"/>
            </a:avLst>
          </a:prstGeom>
          <a:blipFill>
            <a:blip r:embed="rId3"/>
            <a:stretch>
              <a:fillRect/>
            </a:stretch>
          </a:blipFill>
          <a:ln w="3175" algn="ctr">
            <a:solidFill>
              <a:srgbClr val="C00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27" name="26 Onda"/>
          <p:cNvSpPr>
            <a:spLocks noChangeArrowheads="1"/>
          </p:cNvSpPr>
          <p:nvPr/>
        </p:nvSpPr>
        <p:spPr bwMode="auto">
          <a:xfrm rot="5400000">
            <a:off x="239541" y="2749499"/>
            <a:ext cx="7632700" cy="2133702"/>
          </a:xfrm>
          <a:prstGeom prst="wave">
            <a:avLst>
              <a:gd name="adj1" fmla="val 20000"/>
              <a:gd name="adj2" fmla="val -10000"/>
            </a:avLst>
          </a:prstGeom>
          <a:blipFill>
            <a:blip r:embed="rId3"/>
            <a:stretch>
              <a:fillRect/>
            </a:stretch>
          </a:blip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29" name="28 Onda"/>
          <p:cNvSpPr>
            <a:spLocks noChangeArrowheads="1"/>
          </p:cNvSpPr>
          <p:nvPr/>
        </p:nvSpPr>
        <p:spPr bwMode="auto">
          <a:xfrm rot="5400000">
            <a:off x="1903828" y="2877521"/>
            <a:ext cx="7632700" cy="1877658"/>
          </a:xfrm>
          <a:prstGeom prst="wave">
            <a:avLst>
              <a:gd name="adj1" fmla="val 20000"/>
              <a:gd name="adj2" fmla="val -10000"/>
            </a:avLst>
          </a:prstGeom>
          <a:blipFill>
            <a:blip r:embed="rId3"/>
            <a:stretch>
              <a:fillRect/>
            </a:stretch>
          </a:blipFill>
          <a:ln w="3175" algn="ctr">
            <a:solidFill>
              <a:srgbClr val="C00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31" name="30 Onda"/>
          <p:cNvSpPr>
            <a:spLocks noChangeArrowheads="1"/>
          </p:cNvSpPr>
          <p:nvPr/>
        </p:nvSpPr>
        <p:spPr bwMode="auto">
          <a:xfrm rot="5400000">
            <a:off x="3568115" y="2749500"/>
            <a:ext cx="7632702" cy="2133702"/>
          </a:xfrm>
          <a:prstGeom prst="wave">
            <a:avLst>
              <a:gd name="adj1" fmla="val 20000"/>
              <a:gd name="adj2" fmla="val -10000"/>
            </a:avLst>
          </a:prstGeom>
          <a:blipFill>
            <a:blip r:embed="rId3"/>
            <a:stretch>
              <a:fillRect/>
            </a:stretch>
          </a:blip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33" name="32 Onda"/>
          <p:cNvSpPr>
            <a:spLocks noChangeArrowheads="1"/>
          </p:cNvSpPr>
          <p:nvPr/>
        </p:nvSpPr>
        <p:spPr bwMode="auto">
          <a:xfrm rot="5400000">
            <a:off x="5104383" y="2834847"/>
            <a:ext cx="7632700" cy="1963006"/>
          </a:xfrm>
          <a:prstGeom prst="wave">
            <a:avLst>
              <a:gd name="adj1" fmla="val 20000"/>
              <a:gd name="adj2" fmla="val -10000"/>
            </a:avLst>
          </a:prstGeom>
          <a:blipFill>
            <a:blip r:embed="rId3"/>
            <a:stretch>
              <a:fillRect/>
            </a:stretch>
          </a:blipFill>
          <a:ln w="3175" algn="ctr">
            <a:solidFill>
              <a:srgbClr val="C00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
        <p:nvSpPr>
          <p:cNvPr id="35" name="34 Onda"/>
          <p:cNvSpPr>
            <a:spLocks noChangeArrowheads="1"/>
          </p:cNvSpPr>
          <p:nvPr/>
        </p:nvSpPr>
        <p:spPr bwMode="auto">
          <a:xfrm rot="5400000">
            <a:off x="6513556" y="2876592"/>
            <a:ext cx="7632700" cy="1879516"/>
          </a:xfrm>
          <a:prstGeom prst="wave">
            <a:avLst>
              <a:gd name="adj1" fmla="val 20000"/>
              <a:gd name="adj2" fmla="val -10000"/>
            </a:avLst>
          </a:prstGeom>
          <a:blipFill>
            <a:blip r:embed="rId3"/>
            <a:stretch>
              <a:fillRect/>
            </a:stretch>
          </a:blipFill>
          <a:ln w="3175" algn="ctr">
            <a:solidFill>
              <a:srgbClr val="FFC000"/>
            </a:solidFill>
            <a:round/>
            <a:headEnd/>
            <a:tailEnd/>
          </a:ln>
        </p:spPr>
        <p:txBody>
          <a:bodyPr rot="10800000" vert="eaVert"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0" fill="hold"/>
                                        <p:tgtEl>
                                          <p:spTgt spid="25"/>
                                        </p:tgtEl>
                                        <p:attrNameLst>
                                          <p:attrName>ppt_x</p:attrName>
                                        </p:attrNameLst>
                                      </p:cBhvr>
                                      <p:tavLst>
                                        <p:tav tm="0">
                                          <p:val>
                                            <p:strVal val="1+#ppt_w/2"/>
                                          </p:val>
                                        </p:tav>
                                        <p:tav tm="100000">
                                          <p:val>
                                            <p:strVal val="#ppt_x"/>
                                          </p:val>
                                        </p:tav>
                                      </p:tavLst>
                                    </p:anim>
                                    <p:anim calcmode="lin" valueType="num">
                                      <p:cBhvr additive="base">
                                        <p:cTn id="12" dur="3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0" fill="hold"/>
                                        <p:tgtEl>
                                          <p:spTgt spid="27"/>
                                        </p:tgtEl>
                                        <p:attrNameLst>
                                          <p:attrName>ppt_x</p:attrName>
                                        </p:attrNameLst>
                                      </p:cBhvr>
                                      <p:tavLst>
                                        <p:tav tm="0">
                                          <p:val>
                                            <p:strVal val="1+#ppt_w/2"/>
                                          </p:val>
                                        </p:tav>
                                        <p:tav tm="100000">
                                          <p:val>
                                            <p:strVal val="#ppt_x"/>
                                          </p:val>
                                        </p:tav>
                                      </p:tavLst>
                                    </p:anim>
                                    <p:anim calcmode="lin" valueType="num">
                                      <p:cBhvr additive="base">
                                        <p:cTn id="16" dur="30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3000" fill="hold"/>
                                        <p:tgtEl>
                                          <p:spTgt spid="29"/>
                                        </p:tgtEl>
                                        <p:attrNameLst>
                                          <p:attrName>ppt_x</p:attrName>
                                        </p:attrNameLst>
                                      </p:cBhvr>
                                      <p:tavLst>
                                        <p:tav tm="0">
                                          <p:val>
                                            <p:strVal val="1+#ppt_w/2"/>
                                          </p:val>
                                        </p:tav>
                                        <p:tav tm="100000">
                                          <p:val>
                                            <p:strVal val="#ppt_x"/>
                                          </p:val>
                                        </p:tav>
                                      </p:tavLst>
                                    </p:anim>
                                    <p:anim calcmode="lin" valueType="num">
                                      <p:cBhvr additive="base">
                                        <p:cTn id="20" dur="3000" fill="hold"/>
                                        <p:tgtEl>
                                          <p:spTgt spid="2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3000" fill="hold"/>
                                        <p:tgtEl>
                                          <p:spTgt spid="31"/>
                                        </p:tgtEl>
                                        <p:attrNameLst>
                                          <p:attrName>ppt_x</p:attrName>
                                        </p:attrNameLst>
                                      </p:cBhvr>
                                      <p:tavLst>
                                        <p:tav tm="0">
                                          <p:val>
                                            <p:strVal val="1+#ppt_w/2"/>
                                          </p:val>
                                        </p:tav>
                                        <p:tav tm="100000">
                                          <p:val>
                                            <p:strVal val="#ppt_x"/>
                                          </p:val>
                                        </p:tav>
                                      </p:tavLst>
                                    </p:anim>
                                    <p:anim calcmode="lin" valueType="num">
                                      <p:cBhvr additive="base">
                                        <p:cTn id="24" dur="30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1+#ppt_w/2"/>
                                          </p:val>
                                        </p:tav>
                                        <p:tav tm="100000">
                                          <p:val>
                                            <p:strVal val="#ppt_x"/>
                                          </p:val>
                                        </p:tav>
                                      </p:tavLst>
                                    </p:anim>
                                    <p:anim calcmode="lin" valueType="num">
                                      <p:cBhvr additive="base">
                                        <p:cTn id="28" dur="30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3000" fill="hold"/>
                                        <p:tgtEl>
                                          <p:spTgt spid="35"/>
                                        </p:tgtEl>
                                        <p:attrNameLst>
                                          <p:attrName>ppt_x</p:attrName>
                                        </p:attrNameLst>
                                      </p:cBhvr>
                                      <p:tavLst>
                                        <p:tav tm="0">
                                          <p:val>
                                            <p:strVal val="1+#ppt_w/2"/>
                                          </p:val>
                                        </p:tav>
                                        <p:tav tm="100000">
                                          <p:val>
                                            <p:strVal val="#ppt_x"/>
                                          </p:val>
                                        </p:tav>
                                      </p:tavLst>
                                    </p:anim>
                                    <p:anim calcmode="lin" valueType="num">
                                      <p:cBhvr additive="base">
                                        <p:cTn id="32" dur="3000" fill="hold"/>
                                        <p:tgtEl>
                                          <p:spTgt spid="35"/>
                                        </p:tgtEl>
                                        <p:attrNameLst>
                                          <p:attrName>ppt_y</p:attrName>
                                        </p:attrNameLst>
                                      </p:cBhvr>
                                      <p:tavLst>
                                        <p:tav tm="0">
                                          <p:val>
                                            <p:strVal val="#ppt_y"/>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fmla="#ppt_w*sin(2.5*pi*$)">
                                          <p:val>
                                            <p:fltVal val="0"/>
                                          </p:val>
                                        </p:tav>
                                        <p:tav tm="100000">
                                          <p:val>
                                            <p:fltVal val="1"/>
                                          </p:val>
                                        </p:tav>
                                      </p:tavLst>
                                    </p:anim>
                                    <p:anim calcmode="lin" valueType="num">
                                      <p:cBhvr>
                                        <p:cTn id="36" dur="3000" fill="hold"/>
                                        <p:tgtEl>
                                          <p:spTgt spid="4"/>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0" fill="hold"/>
                                        <p:tgtEl>
                                          <p:spTgt spid="25"/>
                                        </p:tgtEl>
                                        <p:attrNameLst>
                                          <p:attrName>ppt_w</p:attrName>
                                        </p:attrNameLst>
                                      </p:cBhvr>
                                      <p:tavLst>
                                        <p:tav tm="0" fmla="#ppt_w*sin(2.5*pi*$)">
                                          <p:val>
                                            <p:fltVal val="0"/>
                                          </p:val>
                                        </p:tav>
                                        <p:tav tm="100000">
                                          <p:val>
                                            <p:fltVal val="1"/>
                                          </p:val>
                                        </p:tav>
                                      </p:tavLst>
                                    </p:anim>
                                    <p:anim calcmode="lin" valueType="num">
                                      <p:cBhvr>
                                        <p:cTn id="40" dur="3000" fill="hold"/>
                                        <p:tgtEl>
                                          <p:spTgt spid="25"/>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3000" fill="hold"/>
                                        <p:tgtEl>
                                          <p:spTgt spid="27"/>
                                        </p:tgtEl>
                                        <p:attrNameLst>
                                          <p:attrName>ppt_w</p:attrName>
                                        </p:attrNameLst>
                                      </p:cBhvr>
                                      <p:tavLst>
                                        <p:tav tm="0" fmla="#ppt_w*sin(2.5*pi*$)">
                                          <p:val>
                                            <p:fltVal val="0"/>
                                          </p:val>
                                        </p:tav>
                                        <p:tav tm="100000">
                                          <p:val>
                                            <p:fltVal val="1"/>
                                          </p:val>
                                        </p:tav>
                                      </p:tavLst>
                                    </p:anim>
                                    <p:anim calcmode="lin" valueType="num">
                                      <p:cBhvr>
                                        <p:cTn id="44" dur="3000" fill="hold"/>
                                        <p:tgtEl>
                                          <p:spTgt spid="27"/>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p:cTn id="47" dur="3000" fill="hold"/>
                                        <p:tgtEl>
                                          <p:spTgt spid="29"/>
                                        </p:tgtEl>
                                        <p:attrNameLst>
                                          <p:attrName>ppt_w</p:attrName>
                                        </p:attrNameLst>
                                      </p:cBhvr>
                                      <p:tavLst>
                                        <p:tav tm="0" fmla="#ppt_w*sin(2.5*pi*$)">
                                          <p:val>
                                            <p:fltVal val="0"/>
                                          </p:val>
                                        </p:tav>
                                        <p:tav tm="100000">
                                          <p:val>
                                            <p:fltVal val="1"/>
                                          </p:val>
                                        </p:tav>
                                      </p:tavLst>
                                    </p:anim>
                                    <p:anim calcmode="lin" valueType="num">
                                      <p:cBhvr>
                                        <p:cTn id="48" dur="3000" fill="hold"/>
                                        <p:tgtEl>
                                          <p:spTgt spid="2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3000" fill="hold"/>
                                        <p:tgtEl>
                                          <p:spTgt spid="31"/>
                                        </p:tgtEl>
                                        <p:attrNameLst>
                                          <p:attrName>ppt_w</p:attrName>
                                        </p:attrNameLst>
                                      </p:cBhvr>
                                      <p:tavLst>
                                        <p:tav tm="0" fmla="#ppt_w*sin(2.5*pi*$)">
                                          <p:val>
                                            <p:fltVal val="0"/>
                                          </p:val>
                                        </p:tav>
                                        <p:tav tm="100000">
                                          <p:val>
                                            <p:fltVal val="1"/>
                                          </p:val>
                                        </p:tav>
                                      </p:tavLst>
                                    </p:anim>
                                    <p:anim calcmode="lin" valueType="num">
                                      <p:cBhvr>
                                        <p:cTn id="52" dur="3000" fill="hold"/>
                                        <p:tgtEl>
                                          <p:spTgt spid="31"/>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3000" fill="hold"/>
                                        <p:tgtEl>
                                          <p:spTgt spid="33"/>
                                        </p:tgtEl>
                                        <p:attrNameLst>
                                          <p:attrName>ppt_w</p:attrName>
                                        </p:attrNameLst>
                                      </p:cBhvr>
                                      <p:tavLst>
                                        <p:tav tm="0" fmla="#ppt_w*sin(2.5*pi*$)">
                                          <p:val>
                                            <p:fltVal val="0"/>
                                          </p:val>
                                        </p:tav>
                                        <p:tav tm="100000">
                                          <p:val>
                                            <p:fltVal val="1"/>
                                          </p:val>
                                        </p:tav>
                                      </p:tavLst>
                                    </p:anim>
                                    <p:anim calcmode="lin" valueType="num">
                                      <p:cBhvr>
                                        <p:cTn id="56" dur="3000" fill="hold"/>
                                        <p:tgtEl>
                                          <p:spTgt spid="3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3000" fill="hold"/>
                                        <p:tgtEl>
                                          <p:spTgt spid="35"/>
                                        </p:tgtEl>
                                        <p:attrNameLst>
                                          <p:attrName>ppt_w</p:attrName>
                                        </p:attrNameLst>
                                      </p:cBhvr>
                                      <p:tavLst>
                                        <p:tav tm="0" fmla="#ppt_w*sin(2.5*pi*$)">
                                          <p:val>
                                            <p:fltVal val="0"/>
                                          </p:val>
                                        </p:tav>
                                        <p:tav tm="100000">
                                          <p:val>
                                            <p:fltVal val="1"/>
                                          </p:val>
                                        </p:tav>
                                      </p:tavLst>
                                    </p:anim>
                                    <p:anim calcmode="lin" valueType="num">
                                      <p:cBhvr>
                                        <p:cTn id="60" dur="3000" fill="hold"/>
                                        <p:tgtEl>
                                          <p:spTgt spid="35"/>
                                        </p:tgtEl>
                                        <p:attrNameLst>
                                          <p:attrName>ppt_h</p:attrName>
                                        </p:attrNameLst>
                                      </p:cBhvr>
                                      <p:tavLst>
                                        <p:tav tm="0">
                                          <p:val>
                                            <p:strVal val="#ppt_h"/>
                                          </p:val>
                                        </p:tav>
                                        <p:tav tm="100000">
                                          <p:val>
                                            <p:strVal val="#ppt_h"/>
                                          </p:val>
                                        </p:tav>
                                      </p:tavLst>
                                    </p:anim>
                                  </p:childTnLst>
                                </p:cTn>
                              </p:par>
                            </p:childTnLst>
                          </p:cTn>
                        </p:par>
                        <p:par>
                          <p:cTn id="61" fill="hold">
                            <p:stCondLst>
                              <p:cond delay="3000"/>
                            </p:stCondLst>
                            <p:childTnLst>
                              <p:par>
                                <p:cTn id="62" presetID="2" presetClass="exit" presetSubtype="2" fill="hold" nodeType="afterEffect">
                                  <p:stCondLst>
                                    <p:cond delay="0"/>
                                  </p:stCondLst>
                                  <p:childTnLst>
                                    <p:anim calcmode="lin" valueType="num">
                                      <p:cBhvr additive="base">
                                        <p:cTn id="63" dur="3000"/>
                                        <p:tgtEl>
                                          <p:spTgt spid="4"/>
                                        </p:tgtEl>
                                        <p:attrNameLst>
                                          <p:attrName>ppt_x</p:attrName>
                                        </p:attrNameLst>
                                      </p:cBhvr>
                                      <p:tavLst>
                                        <p:tav tm="0">
                                          <p:val>
                                            <p:strVal val="ppt_x"/>
                                          </p:val>
                                        </p:tav>
                                        <p:tav tm="100000">
                                          <p:val>
                                            <p:strVal val="1+ppt_w/2"/>
                                          </p:val>
                                        </p:tav>
                                      </p:tavLst>
                                    </p:anim>
                                    <p:anim calcmode="lin" valueType="num">
                                      <p:cBhvr additive="base">
                                        <p:cTn id="64" dur="3000"/>
                                        <p:tgtEl>
                                          <p:spTgt spid="4"/>
                                        </p:tgtEl>
                                        <p:attrNameLst>
                                          <p:attrName>ppt_y</p:attrName>
                                        </p:attrNameLst>
                                      </p:cBhvr>
                                      <p:tavLst>
                                        <p:tav tm="0">
                                          <p:val>
                                            <p:strVal val="ppt_y"/>
                                          </p:val>
                                        </p:tav>
                                        <p:tav tm="100000">
                                          <p:val>
                                            <p:strVal val="ppt_y"/>
                                          </p:val>
                                        </p:tav>
                                      </p:tavLst>
                                    </p:anim>
                                    <p:set>
                                      <p:cBhvr>
                                        <p:cTn id="65" dur="1" fill="hold">
                                          <p:stCondLst>
                                            <p:cond delay="2999"/>
                                          </p:stCondLst>
                                        </p:cTn>
                                        <p:tgtEl>
                                          <p:spTgt spid="4"/>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25"/>
                                        </p:tgtEl>
                                        <p:attrNameLst>
                                          <p:attrName>ppt_x</p:attrName>
                                        </p:attrNameLst>
                                      </p:cBhvr>
                                      <p:tavLst>
                                        <p:tav tm="0">
                                          <p:val>
                                            <p:strVal val="ppt_x"/>
                                          </p:val>
                                        </p:tav>
                                        <p:tav tm="100000">
                                          <p:val>
                                            <p:strVal val="1+ppt_w/2"/>
                                          </p:val>
                                        </p:tav>
                                      </p:tavLst>
                                    </p:anim>
                                    <p:anim calcmode="lin" valueType="num">
                                      <p:cBhvr additive="base">
                                        <p:cTn id="68" dur="3000"/>
                                        <p:tgtEl>
                                          <p:spTgt spid="25"/>
                                        </p:tgtEl>
                                        <p:attrNameLst>
                                          <p:attrName>ppt_y</p:attrName>
                                        </p:attrNameLst>
                                      </p:cBhvr>
                                      <p:tavLst>
                                        <p:tav tm="0">
                                          <p:val>
                                            <p:strVal val="ppt_y"/>
                                          </p:val>
                                        </p:tav>
                                        <p:tav tm="100000">
                                          <p:val>
                                            <p:strVal val="ppt_y"/>
                                          </p:val>
                                        </p:tav>
                                      </p:tavLst>
                                    </p:anim>
                                    <p:set>
                                      <p:cBhvr>
                                        <p:cTn id="69" dur="1" fill="hold">
                                          <p:stCondLst>
                                            <p:cond delay="2999"/>
                                          </p:stCondLst>
                                        </p:cTn>
                                        <p:tgtEl>
                                          <p:spTgt spid="25"/>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27"/>
                                        </p:tgtEl>
                                        <p:attrNameLst>
                                          <p:attrName>ppt_x</p:attrName>
                                        </p:attrNameLst>
                                      </p:cBhvr>
                                      <p:tavLst>
                                        <p:tav tm="0">
                                          <p:val>
                                            <p:strVal val="ppt_x"/>
                                          </p:val>
                                        </p:tav>
                                        <p:tav tm="100000">
                                          <p:val>
                                            <p:strVal val="1+ppt_w/2"/>
                                          </p:val>
                                        </p:tav>
                                      </p:tavLst>
                                    </p:anim>
                                    <p:anim calcmode="lin" valueType="num">
                                      <p:cBhvr additive="base">
                                        <p:cTn id="72" dur="3000"/>
                                        <p:tgtEl>
                                          <p:spTgt spid="27"/>
                                        </p:tgtEl>
                                        <p:attrNameLst>
                                          <p:attrName>ppt_y</p:attrName>
                                        </p:attrNameLst>
                                      </p:cBhvr>
                                      <p:tavLst>
                                        <p:tav tm="0">
                                          <p:val>
                                            <p:strVal val="ppt_y"/>
                                          </p:val>
                                        </p:tav>
                                        <p:tav tm="100000">
                                          <p:val>
                                            <p:strVal val="ppt_y"/>
                                          </p:val>
                                        </p:tav>
                                      </p:tavLst>
                                    </p:anim>
                                    <p:set>
                                      <p:cBhvr>
                                        <p:cTn id="73" dur="1" fill="hold">
                                          <p:stCondLst>
                                            <p:cond delay="2999"/>
                                          </p:stCondLst>
                                        </p:cTn>
                                        <p:tgtEl>
                                          <p:spTgt spid="2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29"/>
                                        </p:tgtEl>
                                        <p:attrNameLst>
                                          <p:attrName>ppt_x</p:attrName>
                                        </p:attrNameLst>
                                      </p:cBhvr>
                                      <p:tavLst>
                                        <p:tav tm="0">
                                          <p:val>
                                            <p:strVal val="ppt_x"/>
                                          </p:val>
                                        </p:tav>
                                        <p:tav tm="100000">
                                          <p:val>
                                            <p:strVal val="1+ppt_w/2"/>
                                          </p:val>
                                        </p:tav>
                                      </p:tavLst>
                                    </p:anim>
                                    <p:anim calcmode="lin" valueType="num">
                                      <p:cBhvr additive="base">
                                        <p:cTn id="76" dur="3000"/>
                                        <p:tgtEl>
                                          <p:spTgt spid="29"/>
                                        </p:tgtEl>
                                        <p:attrNameLst>
                                          <p:attrName>ppt_y</p:attrName>
                                        </p:attrNameLst>
                                      </p:cBhvr>
                                      <p:tavLst>
                                        <p:tav tm="0">
                                          <p:val>
                                            <p:strVal val="ppt_y"/>
                                          </p:val>
                                        </p:tav>
                                        <p:tav tm="100000">
                                          <p:val>
                                            <p:strVal val="ppt_y"/>
                                          </p:val>
                                        </p:tav>
                                      </p:tavLst>
                                    </p:anim>
                                    <p:set>
                                      <p:cBhvr>
                                        <p:cTn id="77" dur="1" fill="hold">
                                          <p:stCondLst>
                                            <p:cond delay="2999"/>
                                          </p:stCondLst>
                                        </p:cTn>
                                        <p:tgtEl>
                                          <p:spTgt spid="29"/>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1"/>
                                        </p:tgtEl>
                                        <p:attrNameLst>
                                          <p:attrName>ppt_x</p:attrName>
                                        </p:attrNameLst>
                                      </p:cBhvr>
                                      <p:tavLst>
                                        <p:tav tm="0">
                                          <p:val>
                                            <p:strVal val="ppt_x"/>
                                          </p:val>
                                        </p:tav>
                                        <p:tav tm="100000">
                                          <p:val>
                                            <p:strVal val="1+ppt_w/2"/>
                                          </p:val>
                                        </p:tav>
                                      </p:tavLst>
                                    </p:anim>
                                    <p:anim calcmode="lin" valueType="num">
                                      <p:cBhvr additive="base">
                                        <p:cTn id="80" dur="3000"/>
                                        <p:tgtEl>
                                          <p:spTgt spid="31"/>
                                        </p:tgtEl>
                                        <p:attrNameLst>
                                          <p:attrName>ppt_y</p:attrName>
                                        </p:attrNameLst>
                                      </p:cBhvr>
                                      <p:tavLst>
                                        <p:tav tm="0">
                                          <p:val>
                                            <p:strVal val="ppt_y"/>
                                          </p:val>
                                        </p:tav>
                                        <p:tav tm="100000">
                                          <p:val>
                                            <p:strVal val="ppt_y"/>
                                          </p:val>
                                        </p:tav>
                                      </p:tavLst>
                                    </p:anim>
                                    <p:set>
                                      <p:cBhvr>
                                        <p:cTn id="81" dur="1" fill="hold">
                                          <p:stCondLst>
                                            <p:cond delay="2999"/>
                                          </p:stCondLst>
                                        </p:cTn>
                                        <p:tgtEl>
                                          <p:spTgt spid="31"/>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3"/>
                                        </p:tgtEl>
                                        <p:attrNameLst>
                                          <p:attrName>ppt_x</p:attrName>
                                        </p:attrNameLst>
                                      </p:cBhvr>
                                      <p:tavLst>
                                        <p:tav tm="0">
                                          <p:val>
                                            <p:strVal val="ppt_x"/>
                                          </p:val>
                                        </p:tav>
                                        <p:tav tm="100000">
                                          <p:val>
                                            <p:strVal val="1+ppt_w/2"/>
                                          </p:val>
                                        </p:tav>
                                      </p:tavLst>
                                    </p:anim>
                                    <p:anim calcmode="lin" valueType="num">
                                      <p:cBhvr additive="base">
                                        <p:cTn id="84" dur="3000"/>
                                        <p:tgtEl>
                                          <p:spTgt spid="33"/>
                                        </p:tgtEl>
                                        <p:attrNameLst>
                                          <p:attrName>ppt_y</p:attrName>
                                        </p:attrNameLst>
                                      </p:cBhvr>
                                      <p:tavLst>
                                        <p:tav tm="0">
                                          <p:val>
                                            <p:strVal val="ppt_y"/>
                                          </p:val>
                                        </p:tav>
                                        <p:tav tm="100000">
                                          <p:val>
                                            <p:strVal val="ppt_y"/>
                                          </p:val>
                                        </p:tav>
                                      </p:tavLst>
                                    </p:anim>
                                    <p:set>
                                      <p:cBhvr>
                                        <p:cTn id="85" dur="1" fill="hold">
                                          <p:stCondLst>
                                            <p:cond delay="2999"/>
                                          </p:stCondLst>
                                        </p:cTn>
                                        <p:tgtEl>
                                          <p:spTgt spid="33"/>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35"/>
                                        </p:tgtEl>
                                        <p:attrNameLst>
                                          <p:attrName>ppt_x</p:attrName>
                                        </p:attrNameLst>
                                      </p:cBhvr>
                                      <p:tavLst>
                                        <p:tav tm="0">
                                          <p:val>
                                            <p:strVal val="ppt_x"/>
                                          </p:val>
                                        </p:tav>
                                        <p:tav tm="100000">
                                          <p:val>
                                            <p:strVal val="1+ppt_w/2"/>
                                          </p:val>
                                        </p:tav>
                                      </p:tavLst>
                                    </p:anim>
                                    <p:anim calcmode="lin" valueType="num">
                                      <p:cBhvr additive="base">
                                        <p:cTn id="88" dur="3000"/>
                                        <p:tgtEl>
                                          <p:spTgt spid="35"/>
                                        </p:tgtEl>
                                        <p:attrNameLst>
                                          <p:attrName>ppt_y</p:attrName>
                                        </p:attrNameLst>
                                      </p:cBhvr>
                                      <p:tavLst>
                                        <p:tav tm="0">
                                          <p:val>
                                            <p:strVal val="ppt_y"/>
                                          </p:val>
                                        </p:tav>
                                        <p:tav tm="100000">
                                          <p:val>
                                            <p:strVal val="ppt_y"/>
                                          </p:val>
                                        </p:tav>
                                      </p:tavLst>
                                    </p:anim>
                                    <p:set>
                                      <p:cBhvr>
                                        <p:cTn id="89" dur="1" fill="hold">
                                          <p:stCondLst>
                                            <p:cond delay="2999"/>
                                          </p:stCondLst>
                                        </p:cTn>
                                        <p:tgtEl>
                                          <p:spTgt spid="3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7"/>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9"/>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3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5"/>
                                        </p:tgtEl>
                                        <p:attrNameLst>
                                          <p:attrName>r</p:attrName>
                                        </p:attrNameLst>
                                      </p:cBhvr>
                                    </p:animRot>
                                  </p:childTnLst>
                                </p:cTn>
                              </p:par>
                              <p:par>
                                <p:cTn id="104" presetID="2" presetClass="entr" presetSubtype="8" fill="hold" nodeType="withEffect">
                                  <p:stCondLst>
                                    <p:cond delay="0"/>
                                  </p:stCondLst>
                                  <p:childTnLst>
                                    <p:set>
                                      <p:cBhvr>
                                        <p:cTn id="105" dur="1" fill="hold">
                                          <p:stCondLst>
                                            <p:cond delay="0"/>
                                          </p:stCondLst>
                                        </p:cTn>
                                        <p:tgtEl>
                                          <p:spTgt spid="10"/>
                                        </p:tgtEl>
                                        <p:attrNameLst>
                                          <p:attrName>style.visibility</p:attrName>
                                        </p:attrNameLst>
                                      </p:cBhvr>
                                      <p:to>
                                        <p:strVal val="visible"/>
                                      </p:to>
                                    </p:set>
                                    <p:anim calcmode="lin" valueType="num">
                                      <p:cBhvr additive="base">
                                        <p:cTn id="106" dur="3000" fill="hold"/>
                                        <p:tgtEl>
                                          <p:spTgt spid="10"/>
                                        </p:tgtEl>
                                        <p:attrNameLst>
                                          <p:attrName>ppt_x</p:attrName>
                                        </p:attrNameLst>
                                      </p:cBhvr>
                                      <p:tavLst>
                                        <p:tav tm="0">
                                          <p:val>
                                            <p:strVal val="0-#ppt_w/2"/>
                                          </p:val>
                                        </p:tav>
                                        <p:tav tm="100000">
                                          <p:val>
                                            <p:strVal val="#ppt_x"/>
                                          </p:val>
                                        </p:tav>
                                      </p:tavLst>
                                    </p:anim>
                                    <p:anim calcmode="lin" valueType="num">
                                      <p:cBhvr additive="base">
                                        <p:cTn id="107" dur="3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https://adistorres.files.wordpress.com/2014/11/cacahuate1.jpg"/>
          <p:cNvPicPr>
            <a:picLocks noChangeAspect="1" noChangeArrowheads="1"/>
          </p:cNvPicPr>
          <p:nvPr/>
        </p:nvPicPr>
        <p:blipFill>
          <a:blip r:embed="rId2"/>
          <a:srcRect/>
          <a:stretch>
            <a:fillRect/>
          </a:stretch>
        </p:blipFill>
        <p:spPr bwMode="auto">
          <a:xfrm>
            <a:off x="-937465" y="-1059706"/>
            <a:ext cx="12308384" cy="10305344"/>
          </a:xfrm>
          <a:prstGeom prst="rect">
            <a:avLst/>
          </a:prstGeom>
          <a:noFill/>
        </p:spPr>
      </p:pic>
      <p:sp>
        <p:nvSpPr>
          <p:cNvPr id="5" name="4 Rombo"/>
          <p:cNvSpPr/>
          <p:nvPr/>
        </p:nvSpPr>
        <p:spPr>
          <a:xfrm>
            <a:off x="3433726" y="1662586"/>
            <a:ext cx="4578301" cy="4379968"/>
          </a:xfrm>
          <a:prstGeom prst="diamond">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6" name="5 Triángulo isósceles"/>
          <p:cNvSpPr/>
          <p:nvPr/>
        </p:nvSpPr>
        <p:spPr>
          <a:xfrm rot="18679224">
            <a:off x="2423484" y="937763"/>
            <a:ext cx="2666144" cy="2250020"/>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7" name="6 Triángulo isósceles"/>
          <p:cNvSpPr/>
          <p:nvPr/>
        </p:nvSpPr>
        <p:spPr>
          <a:xfrm rot="2863384">
            <a:off x="6304182" y="935112"/>
            <a:ext cx="2664378" cy="2250020"/>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8" name="7 Triángulo isósceles"/>
          <p:cNvSpPr/>
          <p:nvPr/>
        </p:nvSpPr>
        <p:spPr>
          <a:xfrm rot="13603833">
            <a:off x="2283181" y="4376131"/>
            <a:ext cx="2676746" cy="2320455"/>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9" name="8 Triángulo isósceles"/>
          <p:cNvSpPr/>
          <p:nvPr/>
        </p:nvSpPr>
        <p:spPr>
          <a:xfrm rot="7995235">
            <a:off x="6221029" y="4437945"/>
            <a:ext cx="2664378" cy="2248064"/>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0" name="9 Triángulo isósceles"/>
          <p:cNvSpPr/>
          <p:nvPr/>
        </p:nvSpPr>
        <p:spPr>
          <a:xfrm rot="2648549">
            <a:off x="6800929" y="641360"/>
            <a:ext cx="2950460" cy="2031853"/>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1" name="10 Triángulo isósceles"/>
          <p:cNvSpPr/>
          <p:nvPr/>
        </p:nvSpPr>
        <p:spPr>
          <a:xfrm rot="2863384">
            <a:off x="7547562" y="194022"/>
            <a:ext cx="2664378" cy="2248064"/>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2" name="11 Triángulo isósceles"/>
          <p:cNvSpPr/>
          <p:nvPr/>
        </p:nvSpPr>
        <p:spPr>
          <a:xfrm rot="18679224">
            <a:off x="1807173" y="540226"/>
            <a:ext cx="2666145" cy="2250020"/>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3" name="12 Triángulo isósceles"/>
          <p:cNvSpPr/>
          <p:nvPr/>
        </p:nvSpPr>
        <p:spPr>
          <a:xfrm rot="18679224">
            <a:off x="1102819" y="142689"/>
            <a:ext cx="2666145" cy="2250020"/>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4" name="13 Triángulo isósceles"/>
          <p:cNvSpPr/>
          <p:nvPr/>
        </p:nvSpPr>
        <p:spPr>
          <a:xfrm rot="13603833">
            <a:off x="1842961" y="4660590"/>
            <a:ext cx="2676745" cy="2320455"/>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5" name="14 Triángulo isósceles"/>
          <p:cNvSpPr/>
          <p:nvPr/>
        </p:nvSpPr>
        <p:spPr>
          <a:xfrm rot="13603833">
            <a:off x="1226650" y="5137634"/>
            <a:ext cx="2676745" cy="2320455"/>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6" name="15 Triángulo isósceles"/>
          <p:cNvSpPr/>
          <p:nvPr/>
        </p:nvSpPr>
        <p:spPr>
          <a:xfrm rot="7995235">
            <a:off x="6748411" y="4829298"/>
            <a:ext cx="2666144" cy="2248064"/>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7" name="16 Triángulo isósceles"/>
          <p:cNvSpPr/>
          <p:nvPr/>
        </p:nvSpPr>
        <p:spPr>
          <a:xfrm rot="7995235">
            <a:off x="7452765" y="5306342"/>
            <a:ext cx="2666144" cy="2248064"/>
          </a:xfrm>
          <a:prstGeom prst="triangle">
            <a:avLst>
              <a:gd name="adj" fmla="val 45812"/>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8" name="17 Rombo"/>
          <p:cNvSpPr/>
          <p:nvPr/>
        </p:nvSpPr>
        <p:spPr>
          <a:xfrm>
            <a:off x="3873935" y="2146686"/>
            <a:ext cx="3709597" cy="3263333"/>
          </a:xfrm>
          <a:prstGeom prst="diamond">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19" name="18 Rombo"/>
          <p:cNvSpPr/>
          <p:nvPr/>
        </p:nvSpPr>
        <p:spPr>
          <a:xfrm>
            <a:off x="4138069" y="2623732"/>
            <a:ext cx="3169593" cy="2623741"/>
          </a:xfrm>
          <a:prstGeom prst="diamond">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4" presetClass="entr" presetSubtype="32"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box(out)">
                                      <p:cBhvr>
                                        <p:cTn id="183"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Jose Luis\Escritorio\producc.JPG"/>
          <p:cNvPicPr>
            <a:picLocks noChangeAspect="1" noChangeArrowheads="1"/>
          </p:cNvPicPr>
          <p:nvPr/>
        </p:nvPicPr>
        <p:blipFill>
          <a:blip r:embed="rId2"/>
          <a:srcRect/>
          <a:stretch>
            <a:fillRect/>
          </a:stretch>
        </p:blipFill>
        <p:spPr bwMode="auto">
          <a:xfrm>
            <a:off x="-254187" y="-172155"/>
            <a:ext cx="11523850" cy="7804855"/>
          </a:xfrm>
          <a:prstGeom prst="rect">
            <a:avLst/>
          </a:prstGeom>
          <a:noFill/>
        </p:spPr>
      </p:pic>
      <p:sp>
        <p:nvSpPr>
          <p:cNvPr id="7" name="6 Rectángulo"/>
          <p:cNvSpPr/>
          <p:nvPr/>
        </p:nvSpPr>
        <p:spPr>
          <a:xfrm>
            <a:off x="-254188" y="-327054"/>
            <a:ext cx="11523851" cy="854674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sp9.fotolog.com/photo/57/22/2/rayito_el_unico/1227750923320_f.jpg"/>
          <p:cNvPicPr>
            <a:picLocks noChangeAspect="1" noChangeArrowheads="1"/>
          </p:cNvPicPr>
          <p:nvPr/>
        </p:nvPicPr>
        <p:blipFill>
          <a:blip r:embed="rId3"/>
          <a:srcRect/>
          <a:stretch>
            <a:fillRect/>
          </a:stretch>
        </p:blipFill>
        <p:spPr bwMode="auto">
          <a:xfrm>
            <a:off x="1" y="15319"/>
            <a:ext cx="11269663" cy="7617382"/>
          </a:xfrm>
          <a:prstGeom prst="rect">
            <a:avLst/>
          </a:prstGeom>
          <a:noFill/>
        </p:spPr>
      </p:pic>
      <p:sp>
        <p:nvSpPr>
          <p:cNvPr id="5" name="4 Triángulo rectángulo"/>
          <p:cNvSpPr>
            <a:spLocks noChangeArrowheads="1"/>
          </p:cNvSpPr>
          <p:nvPr/>
        </p:nvSpPr>
        <p:spPr bwMode="auto">
          <a:xfrm flipV="1">
            <a:off x="1" y="0"/>
            <a:ext cx="5634832" cy="7632700"/>
          </a:xfrm>
          <a:prstGeom prst="rtTriangle">
            <a:avLst/>
          </a:prstGeom>
          <a:solidFill>
            <a:srgbClr val="FFFF00">
              <a:alpha val="59999"/>
            </a:srgbClr>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6" name="5 Triángulo rectángulo"/>
          <p:cNvSpPr>
            <a:spLocks noChangeArrowheads="1"/>
          </p:cNvSpPr>
          <p:nvPr/>
        </p:nvSpPr>
        <p:spPr bwMode="auto">
          <a:xfrm flipH="1" flipV="1">
            <a:off x="5380644" y="0"/>
            <a:ext cx="5889019" cy="7632700"/>
          </a:xfrm>
          <a:prstGeom prst="rtTriangle">
            <a:avLst/>
          </a:prstGeom>
          <a:solidFill>
            <a:srgbClr val="FFFF00">
              <a:alpha val="59999"/>
            </a:srgbClr>
          </a:solid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isósceles"/>
          <p:cNvSpPr/>
          <p:nvPr/>
        </p:nvSpPr>
        <p:spPr>
          <a:xfrm>
            <a:off x="1" y="0"/>
            <a:ext cx="11269663" cy="7632700"/>
          </a:xfrm>
          <a:prstGeom prst="triangle">
            <a:avLst/>
          </a:prstGeom>
          <a:solidFill>
            <a:srgbClr val="FF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rectángulo"/>
          <p:cNvSpPr>
            <a:spLocks noChangeArrowheads="1"/>
          </p:cNvSpPr>
          <p:nvPr/>
        </p:nvSpPr>
        <p:spPr bwMode="auto">
          <a:xfrm flipV="1">
            <a:off x="264134" y="478223"/>
            <a:ext cx="4742650" cy="6438323"/>
          </a:xfrm>
          <a:prstGeom prst="rtTriangle">
            <a:avLst/>
          </a:prstGeom>
          <a:blipFill>
            <a:blip r:embed="rId4"/>
            <a:tile tx="0" ty="0" sx="100000" sy="100000" flip="none" algn="tl"/>
          </a:blip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9" name="8 Triángulo rectángulo"/>
          <p:cNvSpPr>
            <a:spLocks noChangeArrowheads="1"/>
          </p:cNvSpPr>
          <p:nvPr/>
        </p:nvSpPr>
        <p:spPr bwMode="auto">
          <a:xfrm flipH="1" flipV="1">
            <a:off x="6061572" y="520568"/>
            <a:ext cx="4842433" cy="6678611"/>
          </a:xfrm>
          <a:prstGeom prst="rtTriangle">
            <a:avLst/>
          </a:prstGeom>
          <a:blipFill>
            <a:blip r:embed="rId4"/>
            <a:tile tx="0" ty="0" sx="100000" sy="100000" flip="none" algn="tl"/>
          </a:blipFill>
          <a:ln w="3175"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0" name="9 Triángulo isósceles"/>
          <p:cNvSpPr/>
          <p:nvPr/>
        </p:nvSpPr>
        <p:spPr>
          <a:xfrm>
            <a:off x="616311" y="398128"/>
            <a:ext cx="10037044" cy="6996641"/>
          </a:xfrm>
          <a:prstGeom prst="triangle">
            <a:avLst/>
          </a:prstGeom>
          <a:blipFill>
            <a:blip r:embed="rId4"/>
            <a:tile tx="0" ty="0" sx="100000" sy="100000" flip="none" algn="tl"/>
          </a:blip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3000"/>
                                        <p:tgtEl>
                                          <p:spTgt spid="7"/>
                                        </p:tgtEl>
                                      </p:cBhvr>
                                    </p:animEffect>
                                  </p:childTnLst>
                                </p:cTn>
                              </p:par>
                            </p:childTnLst>
                          </p:cTn>
                        </p:par>
                        <p:par>
                          <p:cTn id="23" fill="hold">
                            <p:stCondLst>
                              <p:cond delay="3000"/>
                            </p:stCondLst>
                            <p:childTnLst>
                              <p:par>
                                <p:cTn id="24" presetID="17" presetClass="exit" presetSubtype="8" fill="hold" grpId="1" nodeType="afterEffect">
                                  <p:stCondLst>
                                    <p:cond delay="0"/>
                                  </p:stCondLst>
                                  <p:childTnLst>
                                    <p:anim calcmode="lin" valueType="num">
                                      <p:cBhvr>
                                        <p:cTn id="25" dur="3000"/>
                                        <p:tgtEl>
                                          <p:spTgt spid="5"/>
                                        </p:tgtEl>
                                        <p:attrNameLst>
                                          <p:attrName>ppt_x</p:attrName>
                                        </p:attrNameLst>
                                      </p:cBhvr>
                                      <p:tavLst>
                                        <p:tav tm="0">
                                          <p:val>
                                            <p:strVal val="ppt_x"/>
                                          </p:val>
                                        </p:tav>
                                        <p:tav tm="100000">
                                          <p:val>
                                            <p:strVal val="ppt_x-ppt_w/2"/>
                                          </p:val>
                                        </p:tav>
                                      </p:tavLst>
                                    </p:anim>
                                    <p:anim calcmode="lin" valueType="num">
                                      <p:cBhvr>
                                        <p:cTn id="26" dur="3000"/>
                                        <p:tgtEl>
                                          <p:spTgt spid="5"/>
                                        </p:tgtEl>
                                        <p:attrNameLst>
                                          <p:attrName>ppt_y</p:attrName>
                                        </p:attrNameLst>
                                      </p:cBhvr>
                                      <p:tavLst>
                                        <p:tav tm="0">
                                          <p:val>
                                            <p:strVal val="ppt_y"/>
                                          </p:val>
                                        </p:tav>
                                        <p:tav tm="100000">
                                          <p:val>
                                            <p:strVal val="ppt_y"/>
                                          </p:val>
                                        </p:tav>
                                      </p:tavLst>
                                    </p:anim>
                                    <p:anim calcmode="lin" valueType="num">
                                      <p:cBhvr>
                                        <p:cTn id="27" dur="3000"/>
                                        <p:tgtEl>
                                          <p:spTgt spid="5"/>
                                        </p:tgtEl>
                                        <p:attrNameLst>
                                          <p:attrName>ppt_w</p:attrName>
                                        </p:attrNameLst>
                                      </p:cBhvr>
                                      <p:tavLst>
                                        <p:tav tm="0">
                                          <p:val>
                                            <p:strVal val="ppt_w"/>
                                          </p:val>
                                        </p:tav>
                                        <p:tav tm="100000">
                                          <p:val>
                                            <p:fltVal val="0"/>
                                          </p:val>
                                        </p:tav>
                                      </p:tavLst>
                                    </p:anim>
                                    <p:anim calcmode="lin" valueType="num">
                                      <p:cBhvr>
                                        <p:cTn id="28" dur="3000"/>
                                        <p:tgtEl>
                                          <p:spTgt spid="5"/>
                                        </p:tgtEl>
                                        <p:attrNameLst>
                                          <p:attrName>ppt_h</p:attrName>
                                        </p:attrNameLst>
                                      </p:cBhvr>
                                      <p:tavLst>
                                        <p:tav tm="0">
                                          <p:val>
                                            <p:strVal val="ppt_h"/>
                                          </p:val>
                                        </p:tav>
                                        <p:tav tm="100000">
                                          <p:val>
                                            <p:strVal val="ppt_h"/>
                                          </p:val>
                                        </p:tav>
                                      </p:tavLst>
                                    </p:anim>
                                    <p:set>
                                      <p:cBhvr>
                                        <p:cTn id="29" dur="1" fill="hold">
                                          <p:stCondLst>
                                            <p:cond delay="2999"/>
                                          </p:stCondLst>
                                        </p:cTn>
                                        <p:tgtEl>
                                          <p:spTgt spid="5"/>
                                        </p:tgtEl>
                                        <p:attrNameLst>
                                          <p:attrName>style.visibility</p:attrName>
                                        </p:attrNameLst>
                                      </p:cBhvr>
                                      <p:to>
                                        <p:strVal val="hidden"/>
                                      </p:to>
                                    </p:set>
                                  </p:childTnLst>
                                </p:cTn>
                              </p:par>
                              <p:par>
                                <p:cTn id="30" presetID="17" presetClass="exit" presetSubtype="8" fill="hold" grpId="1" nodeType="withEffect">
                                  <p:stCondLst>
                                    <p:cond delay="0"/>
                                  </p:stCondLst>
                                  <p:childTnLst>
                                    <p:anim calcmode="lin" valueType="num">
                                      <p:cBhvr>
                                        <p:cTn id="31" dur="3000"/>
                                        <p:tgtEl>
                                          <p:spTgt spid="8"/>
                                        </p:tgtEl>
                                        <p:attrNameLst>
                                          <p:attrName>ppt_x</p:attrName>
                                        </p:attrNameLst>
                                      </p:cBhvr>
                                      <p:tavLst>
                                        <p:tav tm="0">
                                          <p:val>
                                            <p:strVal val="ppt_x"/>
                                          </p:val>
                                        </p:tav>
                                        <p:tav tm="100000">
                                          <p:val>
                                            <p:strVal val="ppt_x-ppt_w/2"/>
                                          </p:val>
                                        </p:tav>
                                      </p:tavLst>
                                    </p:anim>
                                    <p:anim calcmode="lin" valueType="num">
                                      <p:cBhvr>
                                        <p:cTn id="32" dur="3000"/>
                                        <p:tgtEl>
                                          <p:spTgt spid="8"/>
                                        </p:tgtEl>
                                        <p:attrNameLst>
                                          <p:attrName>ppt_y</p:attrName>
                                        </p:attrNameLst>
                                      </p:cBhvr>
                                      <p:tavLst>
                                        <p:tav tm="0">
                                          <p:val>
                                            <p:strVal val="ppt_y"/>
                                          </p:val>
                                        </p:tav>
                                        <p:tav tm="100000">
                                          <p:val>
                                            <p:strVal val="ppt_y"/>
                                          </p:val>
                                        </p:tav>
                                      </p:tavLst>
                                    </p:anim>
                                    <p:anim calcmode="lin" valueType="num">
                                      <p:cBhvr>
                                        <p:cTn id="33" dur="3000"/>
                                        <p:tgtEl>
                                          <p:spTgt spid="8"/>
                                        </p:tgtEl>
                                        <p:attrNameLst>
                                          <p:attrName>ppt_w</p:attrName>
                                        </p:attrNameLst>
                                      </p:cBhvr>
                                      <p:tavLst>
                                        <p:tav tm="0">
                                          <p:val>
                                            <p:strVal val="ppt_w"/>
                                          </p:val>
                                        </p:tav>
                                        <p:tav tm="100000">
                                          <p:val>
                                            <p:fltVal val="0"/>
                                          </p:val>
                                        </p:tav>
                                      </p:tavLst>
                                    </p:anim>
                                    <p:anim calcmode="lin" valueType="num">
                                      <p:cBhvr>
                                        <p:cTn id="34" dur="3000"/>
                                        <p:tgtEl>
                                          <p:spTgt spid="8"/>
                                        </p:tgtEl>
                                        <p:attrNameLst>
                                          <p:attrName>ppt_h</p:attrName>
                                        </p:attrNameLst>
                                      </p:cBhvr>
                                      <p:tavLst>
                                        <p:tav tm="0">
                                          <p:val>
                                            <p:strVal val="ppt_h"/>
                                          </p:val>
                                        </p:tav>
                                        <p:tav tm="100000">
                                          <p:val>
                                            <p:strVal val="ppt_h"/>
                                          </p:val>
                                        </p:tav>
                                      </p:tavLst>
                                    </p:anim>
                                    <p:set>
                                      <p:cBhvr>
                                        <p:cTn id="35" dur="1" fill="hold">
                                          <p:stCondLst>
                                            <p:cond delay="2999"/>
                                          </p:stCondLst>
                                        </p:cTn>
                                        <p:tgtEl>
                                          <p:spTgt spid="8"/>
                                        </p:tgtEl>
                                        <p:attrNameLst>
                                          <p:attrName>style.visibility</p:attrName>
                                        </p:attrNameLst>
                                      </p:cBhvr>
                                      <p:to>
                                        <p:strVal val="hidden"/>
                                      </p:to>
                                    </p:set>
                                  </p:childTnLst>
                                </p:cTn>
                              </p:par>
                              <p:par>
                                <p:cTn id="36" presetID="17" presetClass="exit" presetSubtype="2" fill="hold" grpId="1"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17" presetClass="exit" presetSubtype="2" fill="hold" grpId="1" nodeType="withEffect">
                                  <p:stCondLst>
                                    <p:cond delay="0"/>
                                  </p:stCondLst>
                                  <p:childTnLst>
                                    <p:anim calcmode="lin" valueType="num">
                                      <p:cBhvr>
                                        <p:cTn id="43" dur="3000"/>
                                        <p:tgtEl>
                                          <p:spTgt spid="9"/>
                                        </p:tgtEl>
                                        <p:attrNameLst>
                                          <p:attrName>ppt_x</p:attrName>
                                        </p:attrNameLst>
                                      </p:cBhvr>
                                      <p:tavLst>
                                        <p:tav tm="0">
                                          <p:val>
                                            <p:strVal val="ppt_x"/>
                                          </p:val>
                                        </p:tav>
                                        <p:tav tm="100000">
                                          <p:val>
                                            <p:strVal val="ppt_x+ppt_w/2"/>
                                          </p:val>
                                        </p:tav>
                                      </p:tavLst>
                                    </p:anim>
                                    <p:anim calcmode="lin" valueType="num">
                                      <p:cBhvr>
                                        <p:cTn id="44" dur="3000"/>
                                        <p:tgtEl>
                                          <p:spTgt spid="9"/>
                                        </p:tgtEl>
                                        <p:attrNameLst>
                                          <p:attrName>ppt_y</p:attrName>
                                        </p:attrNameLst>
                                      </p:cBhvr>
                                      <p:tavLst>
                                        <p:tav tm="0">
                                          <p:val>
                                            <p:strVal val="ppt_y"/>
                                          </p:val>
                                        </p:tav>
                                        <p:tav tm="100000">
                                          <p:val>
                                            <p:strVal val="ppt_y"/>
                                          </p:val>
                                        </p:tav>
                                      </p:tavLst>
                                    </p:anim>
                                    <p:anim calcmode="lin" valueType="num">
                                      <p:cBhvr>
                                        <p:cTn id="45" dur="3000"/>
                                        <p:tgtEl>
                                          <p:spTgt spid="9"/>
                                        </p:tgtEl>
                                        <p:attrNameLst>
                                          <p:attrName>ppt_w</p:attrName>
                                        </p:attrNameLst>
                                      </p:cBhvr>
                                      <p:tavLst>
                                        <p:tav tm="0">
                                          <p:val>
                                            <p:strVal val="ppt_w"/>
                                          </p:val>
                                        </p:tav>
                                        <p:tav tm="100000">
                                          <p:val>
                                            <p:fltVal val="0"/>
                                          </p:val>
                                        </p:tav>
                                      </p:tavLst>
                                    </p:anim>
                                    <p:anim calcmode="lin" valueType="num">
                                      <p:cBhvr>
                                        <p:cTn id="46" dur="3000"/>
                                        <p:tgtEl>
                                          <p:spTgt spid="9"/>
                                        </p:tgtEl>
                                        <p:attrNameLst>
                                          <p:attrName>ppt_h</p:attrName>
                                        </p:attrNameLst>
                                      </p:cBhvr>
                                      <p:tavLst>
                                        <p:tav tm="0">
                                          <p:val>
                                            <p:strVal val="ppt_h"/>
                                          </p:val>
                                        </p:tav>
                                        <p:tav tm="100000">
                                          <p:val>
                                            <p:strVal val="ppt_h"/>
                                          </p:val>
                                        </p:tav>
                                      </p:tavLst>
                                    </p:anim>
                                    <p:set>
                                      <p:cBhvr>
                                        <p:cTn id="47" dur="1" fill="hold">
                                          <p:stCondLst>
                                            <p:cond delay="2999"/>
                                          </p:stCondLst>
                                        </p:cTn>
                                        <p:tgtEl>
                                          <p:spTgt spid="9"/>
                                        </p:tgtEl>
                                        <p:attrNameLst>
                                          <p:attrName>style.visibility</p:attrName>
                                        </p:attrNameLst>
                                      </p:cBhvr>
                                      <p:to>
                                        <p:strVal val="hidden"/>
                                      </p:to>
                                    </p:set>
                                  </p:childTnLst>
                                </p:cTn>
                              </p:par>
                              <p:par>
                                <p:cTn id="48" presetID="16" presetClass="exit" presetSubtype="37" fill="hold" grpId="1" nodeType="withEffect">
                                  <p:stCondLst>
                                    <p:cond delay="0"/>
                                  </p:stCondLst>
                                  <p:childTnLst>
                                    <p:animEffect transition="out" filter="barn(outVertical)">
                                      <p:cBhvr>
                                        <p:cTn id="49" dur="3000"/>
                                        <p:tgtEl>
                                          <p:spTgt spid="10"/>
                                        </p:tgtEl>
                                      </p:cBhvr>
                                    </p:animEffect>
                                    <p:set>
                                      <p:cBhvr>
                                        <p:cTn id="50" dur="1" fill="hold">
                                          <p:stCondLst>
                                            <p:cond delay="2999"/>
                                          </p:stCondLst>
                                        </p:cTn>
                                        <p:tgtEl>
                                          <p:spTgt spid="10"/>
                                        </p:tgtEl>
                                        <p:attrNameLst>
                                          <p:attrName>style.visibility</p:attrName>
                                        </p:attrNameLst>
                                      </p:cBhvr>
                                      <p:to>
                                        <p:strVal val="hidden"/>
                                      </p:to>
                                    </p:set>
                                  </p:childTnLst>
                                </p:cTn>
                              </p:par>
                              <p:par>
                                <p:cTn id="51" presetID="16" presetClass="exit" presetSubtype="37" fill="hold" grpId="0" nodeType="withEffect">
                                  <p:stCondLst>
                                    <p:cond delay="0"/>
                                  </p:stCondLst>
                                  <p:childTnLst>
                                    <p:animEffect transition="out" filter="barn(outVertical)">
                                      <p:cBhvr>
                                        <p:cTn id="52" dur="3000"/>
                                        <p:tgtEl>
                                          <p:spTgt spid="7"/>
                                        </p:tgtEl>
                                      </p:cBhvr>
                                    </p:animEffect>
                                    <p:set>
                                      <p:cBhvr>
                                        <p:cTn id="53" dur="1" fill="hold">
                                          <p:stCondLst>
                                            <p:cond delay="2999"/>
                                          </p:stCondLst>
                                        </p:cTn>
                                        <p:tgtEl>
                                          <p:spTgt spid="7"/>
                                        </p:tgtEl>
                                        <p:attrNameLst>
                                          <p:attrName>style.visibility</p:attrName>
                                        </p:attrNameLst>
                                      </p:cBhvr>
                                      <p:to>
                                        <p:strVal val="hidden"/>
                                      </p:to>
                                    </p:set>
                                  </p:childTnLst>
                                </p:cTn>
                              </p:par>
                              <p:par>
                                <p:cTn id="54" presetID="17" presetClass="entr" presetSubtype="10"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0" fill="hold"/>
                                        <p:tgtEl>
                                          <p:spTgt spid="14"/>
                                        </p:tgtEl>
                                        <p:attrNameLst>
                                          <p:attrName>ppt_w</p:attrName>
                                        </p:attrNameLst>
                                      </p:cBhvr>
                                      <p:tavLst>
                                        <p:tav tm="0">
                                          <p:val>
                                            <p:fltVal val="0"/>
                                          </p:val>
                                        </p:tav>
                                        <p:tav tm="100000">
                                          <p:val>
                                            <p:strVal val="#ppt_w"/>
                                          </p:val>
                                        </p:tav>
                                      </p:tavLst>
                                    </p:anim>
                                    <p:anim calcmode="lin" valueType="num">
                                      <p:cBhvr>
                                        <p:cTn id="57" dur="5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adistorres.files.wordpress.com/2014/11/manc3ad2.jpg"/>
          <p:cNvPicPr>
            <a:picLocks noChangeAspect="1" noChangeArrowheads="1"/>
          </p:cNvPicPr>
          <p:nvPr/>
        </p:nvPicPr>
        <p:blipFill>
          <a:blip r:embed="rId2"/>
          <a:srcRect/>
          <a:stretch>
            <a:fillRect/>
          </a:stretch>
        </p:blipFill>
        <p:spPr bwMode="auto">
          <a:xfrm>
            <a:off x="1" y="15319"/>
            <a:ext cx="11269663" cy="7617382"/>
          </a:xfrm>
          <a:prstGeom prst="rect">
            <a:avLst/>
          </a:prstGeom>
          <a:noFill/>
        </p:spPr>
      </p:pic>
      <p:sp>
        <p:nvSpPr>
          <p:cNvPr id="3" name="2 Rectángulo"/>
          <p:cNvSpPr/>
          <p:nvPr/>
        </p:nvSpPr>
        <p:spPr>
          <a:xfrm>
            <a:off x="-254188" y="-327054"/>
            <a:ext cx="11523851" cy="854674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21" presetClass="exit" presetSubtype="8" fill="hold" grpId="0" nodeType="withEffect">
                                  <p:stCondLst>
                                    <p:cond delay="0"/>
                                  </p:stCondLst>
                                  <p:childTnLst>
                                    <p:animEffect transition="out" filter="wheel(8)">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www.lostiempos.com/diario/actualidad/economia/20090822/media_recortes/2009/08/22/51186_gd.jpg"/>
          <p:cNvPicPr>
            <a:picLocks noChangeAspect="1" noChangeArrowheads="1"/>
          </p:cNvPicPr>
          <p:nvPr/>
        </p:nvPicPr>
        <p:blipFill>
          <a:blip r:embed="rId2"/>
          <a:srcRect/>
          <a:stretch>
            <a:fillRect/>
          </a:stretch>
        </p:blipFill>
        <p:spPr bwMode="auto">
          <a:xfrm>
            <a:off x="-13234" y="0"/>
            <a:ext cx="11282898" cy="7632700"/>
          </a:xfrm>
          <a:prstGeom prst="rect">
            <a:avLst/>
          </a:prstGeom>
          <a:noFill/>
        </p:spPr>
      </p:pic>
      <p:sp>
        <p:nvSpPr>
          <p:cNvPr id="5" name="4 Triángulo isósceles"/>
          <p:cNvSpPr/>
          <p:nvPr/>
        </p:nvSpPr>
        <p:spPr>
          <a:xfrm>
            <a:off x="1" y="0"/>
            <a:ext cx="1551535" cy="76327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isósceles"/>
          <p:cNvSpPr/>
          <p:nvPr/>
        </p:nvSpPr>
        <p:spPr>
          <a:xfrm>
            <a:off x="1551537" y="0"/>
            <a:ext cx="1598491" cy="76327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Triángulo isósceles"/>
          <p:cNvSpPr/>
          <p:nvPr/>
        </p:nvSpPr>
        <p:spPr>
          <a:xfrm>
            <a:off x="3150028" y="0"/>
            <a:ext cx="1596536" cy="76327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Triángulo isósceles"/>
          <p:cNvSpPr/>
          <p:nvPr/>
        </p:nvSpPr>
        <p:spPr>
          <a:xfrm>
            <a:off x="4746564" y="0"/>
            <a:ext cx="1598492" cy="76327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isósceles"/>
          <p:cNvSpPr/>
          <p:nvPr/>
        </p:nvSpPr>
        <p:spPr>
          <a:xfrm>
            <a:off x="6345056" y="0"/>
            <a:ext cx="1672840" cy="76327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isósceles"/>
          <p:cNvSpPr/>
          <p:nvPr/>
        </p:nvSpPr>
        <p:spPr>
          <a:xfrm>
            <a:off x="8031593" y="0"/>
            <a:ext cx="1686536" cy="7632700"/>
          </a:xfrm>
          <a:prstGeom prst="triangle">
            <a:avLst/>
          </a:prstGeom>
          <a:solidFill>
            <a:schemeClr val="accent6">
              <a:lumMod val="75000"/>
              <a:alpha val="70000"/>
            </a:scheme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isósceles"/>
          <p:cNvSpPr/>
          <p:nvPr/>
        </p:nvSpPr>
        <p:spPr>
          <a:xfrm>
            <a:off x="9718129" y="0"/>
            <a:ext cx="1551534" cy="7632700"/>
          </a:xfrm>
          <a:prstGeom prst="triangle">
            <a:avLst/>
          </a:prstGeom>
          <a:solidFill>
            <a:srgbClr val="FF0000">
              <a:alpha val="70000"/>
            </a:srgbClr>
          </a:solidFill>
          <a:ln w="3175">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5000"/>
                                        <p:tgtEl>
                                          <p:spTgt spid="6"/>
                                        </p:tgtEl>
                                        <p:attrNameLst>
                                          <p:attrName>ppt_x</p:attrName>
                                        </p:attrNameLst>
                                      </p:cBhvr>
                                      <p:tavLst>
                                        <p:tav tm="0">
                                          <p:val>
                                            <p:strVal val="ppt_x"/>
                                          </p:val>
                                        </p:tav>
                                        <p:tav tm="100000">
                                          <p:val>
                                            <p:strVal val="ppt_x"/>
                                          </p:val>
                                        </p:tav>
                                      </p:tavLst>
                                    </p:anim>
                                    <p:anim calcmode="lin" valueType="num">
                                      <p:cBhvr additive="base">
                                        <p:cTn id="14" dur="5000"/>
                                        <p:tgtEl>
                                          <p:spTgt spid="6"/>
                                        </p:tgtEl>
                                        <p:attrNameLst>
                                          <p:attrName>ppt_y</p:attrName>
                                        </p:attrNameLst>
                                      </p:cBhvr>
                                      <p:tavLst>
                                        <p:tav tm="0">
                                          <p:val>
                                            <p:strVal val="ppt_y"/>
                                          </p:val>
                                        </p:tav>
                                        <p:tav tm="100000">
                                          <p:val>
                                            <p:strVal val="1+ppt_h/2"/>
                                          </p:val>
                                        </p:tav>
                                      </p:tavLst>
                                    </p:anim>
                                    <p:set>
                                      <p:cBhvr>
                                        <p:cTn id="15" dur="1" fill="hold">
                                          <p:stCondLst>
                                            <p:cond delay="4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5000"/>
                                        <p:tgtEl>
                                          <p:spTgt spid="7"/>
                                        </p:tgtEl>
                                        <p:attrNameLst>
                                          <p:attrName>ppt_x</p:attrName>
                                        </p:attrNameLst>
                                      </p:cBhvr>
                                      <p:tavLst>
                                        <p:tav tm="0">
                                          <p:val>
                                            <p:strVal val="ppt_x"/>
                                          </p:val>
                                        </p:tav>
                                        <p:tav tm="100000">
                                          <p:val>
                                            <p:strVal val="ppt_x"/>
                                          </p:val>
                                        </p:tav>
                                      </p:tavLst>
                                    </p:anim>
                                    <p:anim calcmode="lin" valueType="num">
                                      <p:cBhvr additive="base">
                                        <p:cTn id="21" dur="5000"/>
                                        <p:tgtEl>
                                          <p:spTgt spid="7"/>
                                        </p:tgtEl>
                                        <p:attrNameLst>
                                          <p:attrName>ppt_y</p:attrName>
                                        </p:attrNameLst>
                                      </p:cBhvr>
                                      <p:tavLst>
                                        <p:tav tm="0">
                                          <p:val>
                                            <p:strVal val="ppt_y"/>
                                          </p:val>
                                        </p:tav>
                                        <p:tav tm="100000">
                                          <p:val>
                                            <p:strVal val="1+ppt_h/2"/>
                                          </p:val>
                                        </p:tav>
                                      </p:tavLst>
                                    </p:anim>
                                    <p:set>
                                      <p:cBhvr>
                                        <p:cTn id="22" dur="1" fill="hold">
                                          <p:stCondLst>
                                            <p:cond delay="4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5000"/>
                                        <p:tgtEl>
                                          <p:spTgt spid="8"/>
                                        </p:tgtEl>
                                        <p:attrNameLst>
                                          <p:attrName>ppt_x</p:attrName>
                                        </p:attrNameLst>
                                      </p:cBhvr>
                                      <p:tavLst>
                                        <p:tav tm="0">
                                          <p:val>
                                            <p:strVal val="ppt_x"/>
                                          </p:val>
                                        </p:tav>
                                        <p:tav tm="100000">
                                          <p:val>
                                            <p:strVal val="ppt_x"/>
                                          </p:val>
                                        </p:tav>
                                      </p:tavLst>
                                    </p:anim>
                                    <p:anim calcmode="lin" valueType="num">
                                      <p:cBhvr additive="base">
                                        <p:cTn id="28" dur="5000"/>
                                        <p:tgtEl>
                                          <p:spTgt spid="8"/>
                                        </p:tgtEl>
                                        <p:attrNameLst>
                                          <p:attrName>ppt_y</p:attrName>
                                        </p:attrNameLst>
                                      </p:cBhvr>
                                      <p:tavLst>
                                        <p:tav tm="0">
                                          <p:val>
                                            <p:strVal val="ppt_y"/>
                                          </p:val>
                                        </p:tav>
                                        <p:tav tm="100000">
                                          <p:val>
                                            <p:strVal val="1+ppt_h/2"/>
                                          </p:val>
                                        </p:tav>
                                      </p:tavLst>
                                    </p:anim>
                                    <p:set>
                                      <p:cBhvr>
                                        <p:cTn id="29" dur="1" fill="hold">
                                          <p:stCondLst>
                                            <p:cond delay="4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5000"/>
                                        <p:tgtEl>
                                          <p:spTgt spid="8"/>
                                        </p:tgtEl>
                                      </p:cBhvr>
                                    </p:animEffect>
                                    <p:set>
                                      <p:cBhvr>
                                        <p:cTn id="32" dur="1" fill="hold">
                                          <p:stCondLst>
                                            <p:cond delay="4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5000"/>
                                        <p:tgtEl>
                                          <p:spTgt spid="9"/>
                                        </p:tgtEl>
                                        <p:attrNameLst>
                                          <p:attrName>ppt_x</p:attrName>
                                        </p:attrNameLst>
                                      </p:cBhvr>
                                      <p:tavLst>
                                        <p:tav tm="0">
                                          <p:val>
                                            <p:strVal val="ppt_x"/>
                                          </p:val>
                                        </p:tav>
                                        <p:tav tm="100000">
                                          <p:val>
                                            <p:strVal val="ppt_x"/>
                                          </p:val>
                                        </p:tav>
                                      </p:tavLst>
                                    </p:anim>
                                    <p:anim calcmode="lin" valueType="num">
                                      <p:cBhvr additive="base">
                                        <p:cTn id="35" dur="5000"/>
                                        <p:tgtEl>
                                          <p:spTgt spid="9"/>
                                        </p:tgtEl>
                                        <p:attrNameLst>
                                          <p:attrName>ppt_y</p:attrName>
                                        </p:attrNameLst>
                                      </p:cBhvr>
                                      <p:tavLst>
                                        <p:tav tm="0">
                                          <p:val>
                                            <p:strVal val="ppt_y"/>
                                          </p:val>
                                        </p:tav>
                                        <p:tav tm="100000">
                                          <p:val>
                                            <p:strVal val="1+ppt_h/2"/>
                                          </p:val>
                                        </p:tav>
                                      </p:tavLst>
                                    </p:anim>
                                    <p:set>
                                      <p:cBhvr>
                                        <p:cTn id="36" dur="1" fill="hold">
                                          <p:stCondLst>
                                            <p:cond delay="4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5000"/>
                                        <p:tgtEl>
                                          <p:spTgt spid="9"/>
                                        </p:tgtEl>
                                      </p:cBhvr>
                                    </p:animEffect>
                                    <p:set>
                                      <p:cBhvr>
                                        <p:cTn id="39" dur="1" fill="hold">
                                          <p:stCondLst>
                                            <p:cond delay="4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5000"/>
                                        <p:tgtEl>
                                          <p:spTgt spid="10"/>
                                        </p:tgtEl>
                                        <p:attrNameLst>
                                          <p:attrName>ppt_x</p:attrName>
                                        </p:attrNameLst>
                                      </p:cBhvr>
                                      <p:tavLst>
                                        <p:tav tm="0">
                                          <p:val>
                                            <p:strVal val="ppt_x"/>
                                          </p:val>
                                        </p:tav>
                                        <p:tav tm="100000">
                                          <p:val>
                                            <p:strVal val="ppt_x"/>
                                          </p:val>
                                        </p:tav>
                                      </p:tavLst>
                                    </p:anim>
                                    <p:anim calcmode="lin" valueType="num">
                                      <p:cBhvr additive="base">
                                        <p:cTn id="42" dur="5000"/>
                                        <p:tgtEl>
                                          <p:spTgt spid="10"/>
                                        </p:tgtEl>
                                        <p:attrNameLst>
                                          <p:attrName>ppt_y</p:attrName>
                                        </p:attrNameLst>
                                      </p:cBhvr>
                                      <p:tavLst>
                                        <p:tav tm="0">
                                          <p:val>
                                            <p:strVal val="ppt_y"/>
                                          </p:val>
                                        </p:tav>
                                        <p:tav tm="100000">
                                          <p:val>
                                            <p:strVal val="1+ppt_h/2"/>
                                          </p:val>
                                        </p:tav>
                                      </p:tavLst>
                                    </p:anim>
                                    <p:set>
                                      <p:cBhvr>
                                        <p:cTn id="43" dur="1" fill="hold">
                                          <p:stCondLst>
                                            <p:cond delay="4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5000"/>
                                        <p:tgtEl>
                                          <p:spTgt spid="10"/>
                                        </p:tgtEl>
                                      </p:cBhvr>
                                    </p:animEffect>
                                    <p:set>
                                      <p:cBhvr>
                                        <p:cTn id="46" dur="1" fill="hold">
                                          <p:stCondLst>
                                            <p:cond delay="4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5000"/>
                                        <p:tgtEl>
                                          <p:spTgt spid="11"/>
                                        </p:tgtEl>
                                        <p:attrNameLst>
                                          <p:attrName>ppt_x</p:attrName>
                                        </p:attrNameLst>
                                      </p:cBhvr>
                                      <p:tavLst>
                                        <p:tav tm="0">
                                          <p:val>
                                            <p:strVal val="ppt_x"/>
                                          </p:val>
                                        </p:tav>
                                        <p:tav tm="100000">
                                          <p:val>
                                            <p:strVal val="ppt_x"/>
                                          </p:val>
                                        </p:tav>
                                      </p:tavLst>
                                    </p:anim>
                                    <p:anim calcmode="lin" valueType="num">
                                      <p:cBhvr additive="base">
                                        <p:cTn id="49" dur="5000"/>
                                        <p:tgtEl>
                                          <p:spTgt spid="11"/>
                                        </p:tgtEl>
                                        <p:attrNameLst>
                                          <p:attrName>ppt_y</p:attrName>
                                        </p:attrNameLst>
                                      </p:cBhvr>
                                      <p:tavLst>
                                        <p:tav tm="0">
                                          <p:val>
                                            <p:strVal val="ppt_y"/>
                                          </p:val>
                                        </p:tav>
                                        <p:tav tm="100000">
                                          <p:val>
                                            <p:strVal val="1+ppt_h/2"/>
                                          </p:val>
                                        </p:tav>
                                      </p:tavLst>
                                    </p:anim>
                                    <p:set>
                                      <p:cBhvr>
                                        <p:cTn id="50" dur="1" fill="hold">
                                          <p:stCondLst>
                                            <p:cond delay="4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5000"/>
                                        <p:tgtEl>
                                          <p:spTgt spid="11"/>
                                        </p:tgtEl>
                                      </p:cBhvr>
                                    </p:animEffect>
                                    <p:set>
                                      <p:cBhvr>
                                        <p:cTn id="53" dur="1" fill="hold">
                                          <p:stCondLst>
                                            <p:cond delay="4999"/>
                                          </p:stCondLst>
                                        </p:cTn>
                                        <p:tgtEl>
                                          <p:spTgt spid="11"/>
                                        </p:tgtEl>
                                        <p:attrNameLst>
                                          <p:attrName>style.visibility</p:attrName>
                                        </p:attrNameLst>
                                      </p:cBhvr>
                                      <p:to>
                                        <p:strVal val="hidden"/>
                                      </p:to>
                                    </p:set>
                                  </p:childTnLst>
                                </p:cTn>
                              </p:par>
                              <p:par>
                                <p:cTn id="54" presetID="2" presetClass="entr" presetSubtype="1"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0" fill="hold"/>
                                        <p:tgtEl>
                                          <p:spTgt spid="12"/>
                                        </p:tgtEl>
                                        <p:attrNameLst>
                                          <p:attrName>ppt_x</p:attrName>
                                        </p:attrNameLst>
                                      </p:cBhvr>
                                      <p:tavLst>
                                        <p:tav tm="0">
                                          <p:val>
                                            <p:strVal val="#ppt_x"/>
                                          </p:val>
                                        </p:tav>
                                        <p:tav tm="100000">
                                          <p:val>
                                            <p:strVal val="#ppt_x"/>
                                          </p:val>
                                        </p:tav>
                                      </p:tavLst>
                                    </p:anim>
                                    <p:anim calcmode="lin" valueType="num">
                                      <p:cBhvr additive="base">
                                        <p:cTn id="57" dur="5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Jose Luis\Escritorio\mani.jpg"/>
          <p:cNvPicPr>
            <a:picLocks noChangeAspect="1" noChangeArrowheads="1"/>
          </p:cNvPicPr>
          <p:nvPr/>
        </p:nvPicPr>
        <p:blipFill>
          <a:blip r:embed="rId3"/>
          <a:srcRect/>
          <a:stretch>
            <a:fillRect/>
          </a:stretch>
        </p:blipFill>
        <p:spPr bwMode="auto">
          <a:xfrm>
            <a:off x="0" y="0"/>
            <a:ext cx="11672746" cy="7632700"/>
          </a:xfrm>
          <a:prstGeom prst="rect">
            <a:avLst/>
          </a:prstGeom>
          <a:noFill/>
        </p:spPr>
      </p:pic>
      <p:grpSp>
        <p:nvGrpSpPr>
          <p:cNvPr id="2" name="5 Arco de bloque"/>
          <p:cNvGrpSpPr>
            <a:grpSpLocks/>
          </p:cNvGrpSpPr>
          <p:nvPr/>
        </p:nvGrpSpPr>
        <p:grpSpPr bwMode="auto">
          <a:xfrm>
            <a:off x="-23479" y="11180493"/>
            <a:ext cx="11255968" cy="1003559"/>
            <a:chOff x="-12" y="4746"/>
            <a:chExt cx="5753" cy="426"/>
          </a:xfrm>
        </p:grpSpPr>
        <p:pic>
          <p:nvPicPr>
            <p:cNvPr id="62468" name="5 Arco de bloque"/>
            <p:cNvPicPr>
              <a:picLocks noChangeArrowheads="1"/>
            </p:cNvPicPr>
            <p:nvPr/>
          </p:nvPicPr>
          <p:blipFill>
            <a:blip r:embed="rId4"/>
            <a:srcRect/>
            <a:stretch>
              <a:fillRect/>
            </a:stretch>
          </p:blipFill>
          <p:spPr bwMode="auto">
            <a:xfrm>
              <a:off x="-12" y="4746"/>
              <a:ext cx="5753" cy="426"/>
            </a:xfrm>
            <a:prstGeom prst="rect">
              <a:avLst/>
            </a:prstGeom>
            <a:noFill/>
          </p:spPr>
        </p:pic>
        <p:sp>
          <p:nvSpPr>
            <p:cNvPr id="62469" name="Text Box 5"/>
            <p:cNvSpPr txBox="1">
              <a:spLocks noChangeArrowheads="1"/>
            </p:cNvSpPr>
            <p:nvPr/>
          </p:nvSpPr>
          <p:spPr bwMode="auto">
            <a:xfrm rot="10800000">
              <a:off x="0" y="4758"/>
              <a:ext cx="5732" cy="406"/>
            </a:xfrm>
            <a:prstGeom prst="rect">
              <a:avLst/>
            </a:prstGeom>
            <a:noFill/>
            <a:ln w="9525">
              <a:noFill/>
              <a:miter lim="800000"/>
              <a:headEnd/>
              <a:tailEnd/>
            </a:ln>
          </p:spPr>
          <p:txBody>
            <a:bodyPr rot="10800000" anchor="ctr"/>
            <a:lstStyle/>
            <a:p>
              <a:pPr algn="ctr"/>
              <a:endParaRPr lang="es-ES">
                <a:latin typeface="Calibri" pitchFamily="34" charset="0"/>
              </a:endParaRPr>
            </a:p>
          </p:txBody>
        </p:sp>
      </p:grpSp>
      <p:sp>
        <p:nvSpPr>
          <p:cNvPr id="6" name="5 Rectángulo"/>
          <p:cNvSpPr/>
          <p:nvPr/>
        </p:nvSpPr>
        <p:spPr>
          <a:xfrm>
            <a:off x="0" y="0"/>
            <a:ext cx="11707061" cy="8546740"/>
          </a:xfrm>
          <a:prstGeom prst="rect">
            <a:avLst/>
          </a:prstGeom>
          <a:blipFill>
            <a:blip r:embed="rId5"/>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9000">
    <p:comb dir="vert"/>
    <p:sndAc>
      <p:stSnd>
        <p:snd r:embed="rId2" name="01enrique chia - el manisero44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ox(out)">
                                      <p:cBhvr>
                                        <p:cTn id="10"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Fried_Peanut.jpg"/>
          <p:cNvPicPr>
            <a:picLocks noChangeAspect="1" noChangeArrowheads="1"/>
          </p:cNvPicPr>
          <p:nvPr/>
        </p:nvPicPr>
        <p:blipFill>
          <a:blip r:embed="rId2"/>
          <a:srcRect l="7031" r="3807"/>
          <a:stretch>
            <a:fillRect/>
          </a:stretch>
        </p:blipFill>
        <p:spPr bwMode="auto">
          <a:xfrm>
            <a:off x="4311034" y="0"/>
            <a:ext cx="6958630" cy="7632700"/>
          </a:xfrm>
          <a:prstGeom prst="rect">
            <a:avLst/>
          </a:prstGeom>
          <a:noFill/>
          <a:effectLst>
            <a:softEdge rad="635000"/>
          </a:effectLst>
        </p:spPr>
      </p:pic>
      <p:pic>
        <p:nvPicPr>
          <p:cNvPr id="3" name="Picture 2" descr="C:\Documents and Settings\Jose Luis\Escritorio\images (1).jpg"/>
          <p:cNvPicPr>
            <a:picLocks noChangeAspect="1" noChangeArrowheads="1"/>
          </p:cNvPicPr>
          <p:nvPr/>
        </p:nvPicPr>
        <p:blipFill>
          <a:blip r:embed="rId3"/>
          <a:srcRect t="16462" b="11763"/>
          <a:stretch>
            <a:fillRect/>
          </a:stretch>
        </p:blipFill>
        <p:spPr bwMode="auto">
          <a:xfrm>
            <a:off x="-365961" y="244450"/>
            <a:ext cx="5298585" cy="3969129"/>
          </a:xfrm>
          <a:prstGeom prst="trapezoid">
            <a:avLst/>
          </a:prstGeom>
          <a:noFill/>
          <a:effectLst>
            <a:softEdge rad="635000"/>
          </a:effectLst>
        </p:spPr>
      </p:pic>
      <p:pic>
        <p:nvPicPr>
          <p:cNvPr id="4" name="Picture 2" descr="C:\Documents and Settings\Jose Luis\Escritorio\images (2).jpg"/>
          <p:cNvPicPr>
            <a:picLocks noChangeAspect="1" noChangeArrowheads="1"/>
          </p:cNvPicPr>
          <p:nvPr/>
        </p:nvPicPr>
        <p:blipFill>
          <a:blip r:embed="rId4"/>
          <a:srcRect/>
          <a:stretch>
            <a:fillRect/>
          </a:stretch>
        </p:blipFill>
        <p:spPr bwMode="auto">
          <a:xfrm>
            <a:off x="1" y="4172651"/>
            <a:ext cx="5000084" cy="3460049"/>
          </a:xfrm>
          <a:prstGeom prst="ellipse">
            <a:avLst/>
          </a:prstGeom>
          <a:noFill/>
          <a:effectLst>
            <a:softEdge rad="317500"/>
          </a:effectLst>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000" fill="hold"/>
                                        <p:tgtEl>
                                          <p:spTgt spid="3074"/>
                                        </p:tgtEl>
                                        <p:attrNameLst>
                                          <p:attrName>ppt_w</p:attrName>
                                        </p:attrNameLst>
                                      </p:cBhvr>
                                      <p:tavLst>
                                        <p:tav tm="0">
                                          <p:val>
                                            <p:fltVal val="0"/>
                                          </p:val>
                                        </p:tav>
                                        <p:tav tm="100000">
                                          <p:val>
                                            <p:strVal val="#ppt_w"/>
                                          </p:val>
                                        </p:tav>
                                      </p:tavLst>
                                    </p:anim>
                                    <p:anim calcmode="lin" valueType="num">
                                      <p:cBhvr>
                                        <p:cTn id="8" dur="3000" fill="hold"/>
                                        <p:tgtEl>
                                          <p:spTgt spid="3074"/>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8" presetClass="entr" presetSubtype="32"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out)">
                                      <p:cBhvr>
                                        <p:cTn id="12" dur="2000"/>
                                        <p:tgtEl>
                                          <p:spTgt spid="3"/>
                                        </p:tgtEl>
                                      </p:cBhvr>
                                    </p:animEffect>
                                  </p:childTnLst>
                                </p:cTn>
                              </p:par>
                            </p:childTnLst>
                          </p:cTn>
                        </p:par>
                        <p:par>
                          <p:cTn id="13" fill="hold">
                            <p:stCondLst>
                              <p:cond delay="5000"/>
                            </p:stCondLst>
                            <p:childTnLst>
                              <p:par>
                                <p:cTn id="14" presetID="23" presetClass="entr" presetSubtype="16"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s://adistorres.files.wordpress.com/2014/11/el-mani-y-sus-beneficios.jpg"/>
          <p:cNvPicPr>
            <a:picLocks noChangeAspect="1" noChangeArrowheads="1"/>
          </p:cNvPicPr>
          <p:nvPr/>
        </p:nvPicPr>
        <p:blipFill>
          <a:blip r:embed="rId2"/>
          <a:srcRect/>
          <a:stretch>
            <a:fillRect/>
          </a:stretch>
        </p:blipFill>
        <p:spPr bwMode="auto">
          <a:xfrm>
            <a:off x="-1" y="0"/>
            <a:ext cx="11269663" cy="7645171"/>
          </a:xfrm>
          <a:prstGeom prst="rect">
            <a:avLst/>
          </a:prstGeom>
          <a:noFill/>
        </p:spPr>
      </p:pic>
      <p:sp>
        <p:nvSpPr>
          <p:cNvPr id="5" name="4 Triángulo rectángulo"/>
          <p:cNvSpPr/>
          <p:nvPr/>
        </p:nvSpPr>
        <p:spPr>
          <a:xfrm>
            <a:off x="1" y="0"/>
            <a:ext cx="11269663" cy="7632700"/>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a:spLocks noChangeArrowheads="1"/>
          </p:cNvSpPr>
          <p:nvPr/>
        </p:nvSpPr>
        <p:spPr bwMode="auto">
          <a:xfrm flipH="1" flipV="1">
            <a:off x="221090" y="0"/>
            <a:ext cx="11048574" cy="7632700"/>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a:spLocks noChangeArrowheads="1"/>
          </p:cNvSpPr>
          <p:nvPr/>
        </p:nvSpPr>
        <p:spPr bwMode="auto">
          <a:xfrm flipH="1" flipV="1">
            <a:off x="528265" y="0"/>
            <a:ext cx="9988131" cy="7022555"/>
          </a:xfrm>
          <a:prstGeom prst="rtTriangle">
            <a:avLst/>
          </a:prstGeom>
          <a:solidFill>
            <a:srgbClr val="FF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8" name="7 Triángulo rectángulo"/>
          <p:cNvSpPr/>
          <p:nvPr/>
        </p:nvSpPr>
        <p:spPr>
          <a:xfrm>
            <a:off x="665224" y="555962"/>
            <a:ext cx="10604439" cy="7076738"/>
          </a:xfrm>
          <a:prstGeom prst="rtTriangle">
            <a:avLst/>
          </a:prstGeom>
          <a:solidFill>
            <a:srgbClr val="FF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Triángulo rectángulo"/>
          <p:cNvSpPr/>
          <p:nvPr/>
        </p:nvSpPr>
        <p:spPr>
          <a:xfrm>
            <a:off x="1375449" y="1034186"/>
            <a:ext cx="9228992" cy="6598515"/>
          </a:xfrm>
          <a:prstGeom prst="rtTriangle">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Triángulo rectángulo"/>
          <p:cNvSpPr>
            <a:spLocks noChangeArrowheads="1"/>
          </p:cNvSpPr>
          <p:nvPr/>
        </p:nvSpPr>
        <p:spPr bwMode="auto">
          <a:xfrm flipH="1" flipV="1">
            <a:off x="968488" y="1"/>
            <a:ext cx="8749641" cy="6487795"/>
          </a:xfrm>
          <a:prstGeom prst="rtTriangle">
            <a:avLst/>
          </a:prstGeom>
          <a:solidFill>
            <a:srgbClr val="00FF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11" name="10 Triángulo rectángulo"/>
          <p:cNvSpPr/>
          <p:nvPr/>
        </p:nvSpPr>
        <p:spPr>
          <a:xfrm>
            <a:off x="2050211" y="1571301"/>
            <a:ext cx="8076592" cy="6061399"/>
          </a:xfrm>
          <a:prstGeom prst="rtTriangle">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a:spLocks noChangeArrowheads="1"/>
          </p:cNvSpPr>
          <p:nvPr/>
        </p:nvSpPr>
        <p:spPr bwMode="auto">
          <a:xfrm flipH="1" flipV="1">
            <a:off x="1672843" y="0"/>
            <a:ext cx="7335063" cy="5847026"/>
          </a:xfrm>
          <a:prstGeom prst="rtTriangle">
            <a:avLst/>
          </a:prstGeom>
          <a:solidFill>
            <a:srgbClr val="FF0000">
              <a:alpha val="59999"/>
            </a:srgbClr>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med"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distorres.files.wordpress.com/2014/11/como-preparar-mantequilla-de-mani.jpg"/>
          <p:cNvPicPr>
            <a:picLocks noChangeAspect="1" noChangeArrowheads="1"/>
          </p:cNvPicPr>
          <p:nvPr/>
        </p:nvPicPr>
        <p:blipFill>
          <a:blip r:embed="rId2"/>
          <a:srcRect/>
          <a:stretch>
            <a:fillRect/>
          </a:stretch>
        </p:blipFill>
        <p:spPr bwMode="auto">
          <a:xfrm>
            <a:off x="1" y="0"/>
            <a:ext cx="5650717" cy="7632700"/>
          </a:xfrm>
          <a:prstGeom prst="rect">
            <a:avLst/>
          </a:prstGeom>
          <a:noFill/>
        </p:spPr>
      </p:pic>
      <p:pic>
        <p:nvPicPr>
          <p:cNvPr id="5" name="Picture 2" descr="E:\formas montar\2cxx0f8.gif"/>
          <p:cNvPicPr>
            <a:picLocks noChangeAspect="1" noChangeArrowheads="1" noCrop="1"/>
          </p:cNvPicPr>
          <p:nvPr/>
        </p:nvPicPr>
        <p:blipFill>
          <a:blip r:embed="rId3"/>
          <a:srcRect/>
          <a:stretch>
            <a:fillRect/>
          </a:stretch>
        </p:blipFill>
        <p:spPr bwMode="auto">
          <a:xfrm>
            <a:off x="4098565" y="6118452"/>
            <a:ext cx="1775562" cy="1514248"/>
          </a:xfrm>
          <a:prstGeom prst="rect">
            <a:avLst/>
          </a:prstGeom>
          <a:noFill/>
        </p:spPr>
      </p:pic>
      <p:sp>
        <p:nvSpPr>
          <p:cNvPr id="6" name="5 Rectángulo"/>
          <p:cNvSpPr/>
          <p:nvPr/>
        </p:nvSpPr>
        <p:spPr>
          <a:xfrm>
            <a:off x="6349211" y="1030268"/>
            <a:ext cx="4261732" cy="6021513"/>
          </a:xfrm>
          <a:prstGeom prst="rect">
            <a:avLst/>
          </a:prstGeom>
        </p:spPr>
        <p:txBody>
          <a:bodyPr wrap="square" lIns="111118" tIns="55559" rIns="111118" bIns="55559">
            <a:spAutoFit/>
          </a:bodyPr>
          <a:lstStyle/>
          <a:p>
            <a:pPr algn="ctr"/>
            <a:r>
              <a:rPr lang="es-ES" sz="2400" dirty="0" smtClean="0">
                <a:latin typeface="Agency FB" pitchFamily="34" charset="0"/>
              </a:rPr>
              <a:t>El maní o cacahuete, es uno de los frutos secos más comunes, contienen una gran cantidad de proteínas, de hecho es uno de los alimentos que más proteína posee. El maní se puede comer en su forma natural, basta con tostarlos un poco y listo; también se pueden encontrar procesados y condimentados con sal, chile y hasta con sabor a limón. De cualquier forma que se coman es realmente delicioso.</a:t>
            </a:r>
          </a:p>
          <a:p>
            <a:pPr algn="ctr"/>
            <a:r>
              <a:rPr lang="es-ES" sz="2400" dirty="0" smtClean="0">
                <a:latin typeface="Agency FB" pitchFamily="34" charset="0"/>
              </a:rPr>
              <a:t>El maní realmente es una legumbre, pero debido a que posee todas las propiedades de los frutos secos como los anacardos, las almendras, etc., se le incluye en la familia de los frutos secos.</a:t>
            </a:r>
            <a:endParaRPr lang="es-ES" sz="2400" dirty="0">
              <a:latin typeface="Agency FB" pitchFamily="34" charset="0"/>
            </a:endParaRPr>
          </a:p>
        </p:txBody>
      </p:sp>
      <p:pic>
        <p:nvPicPr>
          <p:cNvPr id="4"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5634831" y="0"/>
            <a:ext cx="5634832" cy="7653902"/>
          </a:xfrm>
          <a:prstGeom prst="rect">
            <a:avLst/>
          </a:prstGeom>
          <a:noFill/>
          <a:ln w="9525">
            <a:noFill/>
            <a:miter lim="800000"/>
            <a:headEnd/>
            <a:tailEnd/>
          </a:ln>
        </p:spPr>
      </p:pic>
    </p:spTree>
  </p:cSld>
  <p:clrMapOvr>
    <a:masterClrMapping/>
  </p:clrMapOvr>
  <p:transition spd="slow" advTm="3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cantodelcarrizo.com/images/slider/mani_salado.jpg"/>
          <p:cNvPicPr>
            <a:picLocks noChangeAspect="1" noChangeArrowheads="1"/>
          </p:cNvPicPr>
          <p:nvPr/>
        </p:nvPicPr>
        <p:blipFill>
          <a:blip r:embed="rId3"/>
          <a:srcRect/>
          <a:stretch>
            <a:fillRect/>
          </a:stretch>
        </p:blipFill>
        <p:spPr bwMode="auto">
          <a:xfrm>
            <a:off x="1" y="-185103"/>
            <a:ext cx="11269663" cy="7817803"/>
          </a:xfrm>
          <a:prstGeom prst="rect">
            <a:avLst/>
          </a:prstGeom>
          <a:noFill/>
        </p:spPr>
      </p:pic>
      <p:sp>
        <p:nvSpPr>
          <p:cNvPr id="43" name="42 Paralelogramo"/>
          <p:cNvSpPr/>
          <p:nvPr/>
        </p:nvSpPr>
        <p:spPr>
          <a:xfrm>
            <a:off x="-399132" y="732646"/>
            <a:ext cx="2484804"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2" name="61 Paralelogramo"/>
          <p:cNvSpPr/>
          <p:nvPr/>
        </p:nvSpPr>
        <p:spPr>
          <a:xfrm>
            <a:off x="-223045" y="902262"/>
            <a:ext cx="2574805"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3" name="62 Paralelogramo"/>
          <p:cNvSpPr/>
          <p:nvPr/>
        </p:nvSpPr>
        <p:spPr>
          <a:xfrm>
            <a:off x="1" y="1071877"/>
            <a:ext cx="2527847"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4" name="63 Paralelogramo"/>
          <p:cNvSpPr/>
          <p:nvPr/>
        </p:nvSpPr>
        <p:spPr>
          <a:xfrm>
            <a:off x="221091" y="1253272"/>
            <a:ext cx="2484804"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3" name="72 Paralelogramo"/>
          <p:cNvSpPr/>
          <p:nvPr/>
        </p:nvSpPr>
        <p:spPr>
          <a:xfrm>
            <a:off x="2351760" y="770339"/>
            <a:ext cx="2394804"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4" name="73 Paralelogramo"/>
          <p:cNvSpPr/>
          <p:nvPr/>
        </p:nvSpPr>
        <p:spPr>
          <a:xfrm>
            <a:off x="2527848" y="930531"/>
            <a:ext cx="2396761" cy="5010725"/>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5" name="74 Paralelogramo"/>
          <p:cNvSpPr/>
          <p:nvPr/>
        </p:nvSpPr>
        <p:spPr>
          <a:xfrm>
            <a:off x="2705893" y="1093079"/>
            <a:ext cx="2396760"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6" name="75 Paralelogramo"/>
          <p:cNvSpPr/>
          <p:nvPr/>
        </p:nvSpPr>
        <p:spPr>
          <a:xfrm>
            <a:off x="2883939" y="1253272"/>
            <a:ext cx="2406543"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1" name="80 Paralelogramo"/>
          <p:cNvSpPr/>
          <p:nvPr/>
        </p:nvSpPr>
        <p:spPr>
          <a:xfrm>
            <a:off x="5102653" y="690243"/>
            <a:ext cx="2572849" cy="5010725"/>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2" name="81 Paralelogramo"/>
          <p:cNvSpPr/>
          <p:nvPr/>
        </p:nvSpPr>
        <p:spPr>
          <a:xfrm>
            <a:off x="5280699" y="852790"/>
            <a:ext cx="2660892"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3" name="82 Paralelogramo"/>
          <p:cNvSpPr/>
          <p:nvPr/>
        </p:nvSpPr>
        <p:spPr>
          <a:xfrm>
            <a:off x="5456787" y="1010628"/>
            <a:ext cx="2662849"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4" name="83 Paralelogramo"/>
          <p:cNvSpPr/>
          <p:nvPr/>
        </p:nvSpPr>
        <p:spPr>
          <a:xfrm>
            <a:off x="5634832" y="1253272"/>
            <a:ext cx="2662850"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7" name="96 Paralelogramo"/>
          <p:cNvSpPr/>
          <p:nvPr/>
        </p:nvSpPr>
        <p:spPr>
          <a:xfrm>
            <a:off x="8563771" y="732646"/>
            <a:ext cx="2218715"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8" name="97 Paralelogramo"/>
          <p:cNvSpPr/>
          <p:nvPr/>
        </p:nvSpPr>
        <p:spPr>
          <a:xfrm>
            <a:off x="8741816" y="902262"/>
            <a:ext cx="2218715"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9" name="98 Paralelogramo"/>
          <p:cNvSpPr/>
          <p:nvPr/>
        </p:nvSpPr>
        <p:spPr>
          <a:xfrm>
            <a:off x="8917904" y="1071877"/>
            <a:ext cx="2130671" cy="5008370"/>
          </a:xfrm>
          <a:prstGeom prst="parallelogram">
            <a:avLst>
              <a:gd name="adj" fmla="val 67668"/>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0" name="99 Paralelogramo"/>
          <p:cNvSpPr/>
          <p:nvPr/>
        </p:nvSpPr>
        <p:spPr>
          <a:xfrm>
            <a:off x="9095950" y="1241494"/>
            <a:ext cx="2173713" cy="5008370"/>
          </a:xfrm>
          <a:prstGeom prst="parallelogram">
            <a:avLst>
              <a:gd name="adj" fmla="val 67668"/>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2"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1+#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blinds(horizontal)">
                                      <p:cBhvr>
                                        <p:cTn id="14" dur="3000"/>
                                        <p:tgtEl>
                                          <p:spTgt spid="62"/>
                                        </p:tgtEl>
                                      </p:cBhvr>
                                    </p:animEffect>
                                  </p:childTnLst>
                                </p:cTn>
                              </p:par>
                              <p:par>
                                <p:cTn id="15" presetID="2" presetClass="entr" presetSubtype="2" fill="hold" nodeType="withEffect">
                                  <p:stCondLst>
                                    <p:cond delay="0"/>
                                  </p:stCondLst>
                                  <p:childTnLst>
                                    <p:set>
                                      <p:cBhvr>
                                        <p:cTn id="16" dur="1" fill="hold">
                                          <p:stCondLst>
                                            <p:cond delay="0"/>
                                          </p:stCondLst>
                                        </p:cTn>
                                        <p:tgtEl>
                                          <p:spTgt spid="62"/>
                                        </p:tgtEl>
                                        <p:attrNameLst>
                                          <p:attrName>style.visibility</p:attrName>
                                        </p:attrNameLst>
                                      </p:cBhvr>
                                      <p:to>
                                        <p:strVal val="visible"/>
                                      </p:to>
                                    </p:set>
                                    <p:anim calcmode="lin" valueType="num">
                                      <p:cBhvr additive="base">
                                        <p:cTn id="17" dur="3000" fill="hold"/>
                                        <p:tgtEl>
                                          <p:spTgt spid="62"/>
                                        </p:tgtEl>
                                        <p:attrNameLst>
                                          <p:attrName>ppt_x</p:attrName>
                                        </p:attrNameLst>
                                      </p:cBhvr>
                                      <p:tavLst>
                                        <p:tav tm="0">
                                          <p:val>
                                            <p:strVal val="1+#ppt_w/2"/>
                                          </p:val>
                                        </p:tav>
                                        <p:tav tm="100000">
                                          <p:val>
                                            <p:strVal val="#ppt_x"/>
                                          </p:val>
                                        </p:tav>
                                      </p:tavLst>
                                    </p:anim>
                                    <p:anim calcmode="lin" valueType="num">
                                      <p:cBhvr additive="base">
                                        <p:cTn id="18" dur="3000" fill="hold"/>
                                        <p:tgtEl>
                                          <p:spTgt spid="62"/>
                                        </p:tgtEl>
                                        <p:attrNameLst>
                                          <p:attrName>ppt_y</p:attrName>
                                        </p:attrNameLst>
                                      </p:cBhvr>
                                      <p:tavLst>
                                        <p:tav tm="0">
                                          <p:val>
                                            <p:strVal val="#ppt_y"/>
                                          </p:val>
                                        </p:tav>
                                        <p:tav tm="100000">
                                          <p:val>
                                            <p:strVal val="#ppt_y"/>
                                          </p:val>
                                        </p:tav>
                                      </p:tavLst>
                                    </p:anim>
                                  </p:childTnLst>
                                </p:cTn>
                              </p:par>
                              <p:par>
                                <p:cTn id="19" presetID="3" presetClass="entr" presetSubtype="10"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blinds(horizontal)">
                                      <p:cBhvr>
                                        <p:cTn id="21" dur="3000"/>
                                        <p:tgtEl>
                                          <p:spTgt spid="63"/>
                                        </p:tgtEl>
                                      </p:cBhvr>
                                    </p:animEffect>
                                  </p:childTnLst>
                                </p:cTn>
                              </p:par>
                              <p:par>
                                <p:cTn id="22" presetID="2" presetClass="entr" presetSubtype="2"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3000" fill="hold"/>
                                        <p:tgtEl>
                                          <p:spTgt spid="63"/>
                                        </p:tgtEl>
                                        <p:attrNameLst>
                                          <p:attrName>ppt_x</p:attrName>
                                        </p:attrNameLst>
                                      </p:cBhvr>
                                      <p:tavLst>
                                        <p:tav tm="0">
                                          <p:val>
                                            <p:strVal val="1+#ppt_w/2"/>
                                          </p:val>
                                        </p:tav>
                                        <p:tav tm="100000">
                                          <p:val>
                                            <p:strVal val="#ppt_x"/>
                                          </p:val>
                                        </p:tav>
                                      </p:tavLst>
                                    </p:anim>
                                    <p:anim calcmode="lin" valueType="num">
                                      <p:cBhvr additive="base">
                                        <p:cTn id="25" dur="3000" fill="hold"/>
                                        <p:tgtEl>
                                          <p:spTgt spid="63"/>
                                        </p:tgtEl>
                                        <p:attrNameLst>
                                          <p:attrName>ppt_y</p:attrName>
                                        </p:attrNameLst>
                                      </p:cBhvr>
                                      <p:tavLst>
                                        <p:tav tm="0">
                                          <p:val>
                                            <p:strVal val="#ppt_y"/>
                                          </p:val>
                                        </p:tav>
                                        <p:tav tm="100000">
                                          <p:val>
                                            <p:strVal val="#ppt_y"/>
                                          </p:val>
                                        </p:tav>
                                      </p:tavLst>
                                    </p:anim>
                                  </p:childTnLst>
                                </p:cTn>
                              </p:par>
                              <p:par>
                                <p:cTn id="26" presetID="3" presetClass="entr" presetSubtype="10"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blinds(horizontal)">
                                      <p:cBhvr>
                                        <p:cTn id="28" dur="3000"/>
                                        <p:tgtEl>
                                          <p:spTgt spid="64"/>
                                        </p:tgtEl>
                                      </p:cBhvr>
                                    </p:animEffect>
                                  </p:childTnLst>
                                </p:cTn>
                              </p:par>
                              <p:par>
                                <p:cTn id="29" presetID="2" presetClass="entr" presetSubtype="2"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3000" fill="hold"/>
                                        <p:tgtEl>
                                          <p:spTgt spid="64"/>
                                        </p:tgtEl>
                                        <p:attrNameLst>
                                          <p:attrName>ppt_x</p:attrName>
                                        </p:attrNameLst>
                                      </p:cBhvr>
                                      <p:tavLst>
                                        <p:tav tm="0">
                                          <p:val>
                                            <p:strVal val="1+#ppt_w/2"/>
                                          </p:val>
                                        </p:tav>
                                        <p:tav tm="100000">
                                          <p:val>
                                            <p:strVal val="#ppt_x"/>
                                          </p:val>
                                        </p:tav>
                                      </p:tavLst>
                                    </p:anim>
                                    <p:anim calcmode="lin" valueType="num">
                                      <p:cBhvr additive="base">
                                        <p:cTn id="32" dur="3000" fill="hold"/>
                                        <p:tgtEl>
                                          <p:spTgt spid="64"/>
                                        </p:tgtEl>
                                        <p:attrNameLst>
                                          <p:attrName>ppt_y</p:attrName>
                                        </p:attrNameLst>
                                      </p:cBhvr>
                                      <p:tavLst>
                                        <p:tav tm="0">
                                          <p:val>
                                            <p:strVal val="#ppt_y"/>
                                          </p:val>
                                        </p:tav>
                                        <p:tav tm="100000">
                                          <p:val>
                                            <p:strVal val="#ppt_y"/>
                                          </p:val>
                                        </p:tav>
                                      </p:tavLst>
                                    </p:anim>
                                  </p:childTnLst>
                                </p:cTn>
                              </p:par>
                              <p:par>
                                <p:cTn id="33" presetID="3" presetClass="entr" presetSubtype="10" fill="hold" nodeType="withEffect">
                                  <p:stCondLst>
                                    <p:cond delay="0"/>
                                  </p:stCondLst>
                                  <p:childTnLst>
                                    <p:set>
                                      <p:cBhvr>
                                        <p:cTn id="34" dur="1" fill="hold">
                                          <p:stCondLst>
                                            <p:cond delay="0"/>
                                          </p:stCondLst>
                                        </p:cTn>
                                        <p:tgtEl>
                                          <p:spTgt spid="73"/>
                                        </p:tgtEl>
                                        <p:attrNameLst>
                                          <p:attrName>style.visibility</p:attrName>
                                        </p:attrNameLst>
                                      </p:cBhvr>
                                      <p:to>
                                        <p:strVal val="visible"/>
                                      </p:to>
                                    </p:set>
                                    <p:animEffect transition="in" filter="blinds(horizontal)">
                                      <p:cBhvr>
                                        <p:cTn id="35" dur="3000"/>
                                        <p:tgtEl>
                                          <p:spTgt spid="73"/>
                                        </p:tgtEl>
                                      </p:cBhvr>
                                    </p:animEffect>
                                  </p:childTnLst>
                                </p:cTn>
                              </p:par>
                              <p:par>
                                <p:cTn id="36" presetID="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1+#ppt_w/2"/>
                                          </p:val>
                                        </p:tav>
                                        <p:tav tm="100000">
                                          <p:val>
                                            <p:strVal val="#ppt_x"/>
                                          </p:val>
                                        </p:tav>
                                      </p:tavLst>
                                    </p:anim>
                                    <p:anim calcmode="lin" valueType="num">
                                      <p:cBhvr additive="base">
                                        <p:cTn id="39" dur="3000" fill="hold"/>
                                        <p:tgtEl>
                                          <p:spTgt spid="73"/>
                                        </p:tgtEl>
                                        <p:attrNameLst>
                                          <p:attrName>ppt_y</p:attrName>
                                        </p:attrNameLst>
                                      </p:cBhvr>
                                      <p:tavLst>
                                        <p:tav tm="0">
                                          <p:val>
                                            <p:strVal val="#ppt_y"/>
                                          </p:val>
                                        </p:tav>
                                        <p:tav tm="100000">
                                          <p:val>
                                            <p:strVal val="#ppt_y"/>
                                          </p:val>
                                        </p:tav>
                                      </p:tavLst>
                                    </p:anim>
                                  </p:childTnLst>
                                </p:cTn>
                              </p:par>
                              <p:par>
                                <p:cTn id="40" presetID="3" presetClass="entr" presetSubtype="1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blinds(horizontal)">
                                      <p:cBhvr>
                                        <p:cTn id="42" dur="3000"/>
                                        <p:tgtEl>
                                          <p:spTgt spid="74"/>
                                        </p:tgtEl>
                                      </p:cBhvr>
                                    </p:animEffect>
                                  </p:childTnLst>
                                </p:cTn>
                              </p:par>
                              <p:par>
                                <p:cTn id="43" presetID="2" presetClass="entr" presetSubtype="2"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anim calcmode="lin" valueType="num">
                                      <p:cBhvr additive="base">
                                        <p:cTn id="45" dur="3000" fill="hold"/>
                                        <p:tgtEl>
                                          <p:spTgt spid="74"/>
                                        </p:tgtEl>
                                        <p:attrNameLst>
                                          <p:attrName>ppt_x</p:attrName>
                                        </p:attrNameLst>
                                      </p:cBhvr>
                                      <p:tavLst>
                                        <p:tav tm="0">
                                          <p:val>
                                            <p:strVal val="1+#ppt_w/2"/>
                                          </p:val>
                                        </p:tav>
                                        <p:tav tm="100000">
                                          <p:val>
                                            <p:strVal val="#ppt_x"/>
                                          </p:val>
                                        </p:tav>
                                      </p:tavLst>
                                    </p:anim>
                                    <p:anim calcmode="lin" valueType="num">
                                      <p:cBhvr additive="base">
                                        <p:cTn id="46" dur="3000" fill="hold"/>
                                        <p:tgtEl>
                                          <p:spTgt spid="74"/>
                                        </p:tgtEl>
                                        <p:attrNameLst>
                                          <p:attrName>ppt_y</p:attrName>
                                        </p:attrNameLst>
                                      </p:cBhvr>
                                      <p:tavLst>
                                        <p:tav tm="0">
                                          <p:val>
                                            <p:strVal val="#ppt_y"/>
                                          </p:val>
                                        </p:tav>
                                        <p:tav tm="100000">
                                          <p:val>
                                            <p:strVal val="#ppt_y"/>
                                          </p:val>
                                        </p:tav>
                                      </p:tavLst>
                                    </p:anim>
                                  </p:childTnLst>
                                </p:cTn>
                              </p:par>
                              <p:par>
                                <p:cTn id="47" presetID="3" presetClass="entr" presetSubtype="10" fill="hold"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blinds(horizontal)">
                                      <p:cBhvr>
                                        <p:cTn id="49" dur="3000"/>
                                        <p:tgtEl>
                                          <p:spTgt spid="75"/>
                                        </p:tgtEl>
                                      </p:cBhvr>
                                    </p:animEffect>
                                  </p:childTnLst>
                                </p:cTn>
                              </p:par>
                              <p:par>
                                <p:cTn id="50" presetID="2" presetClass="entr" presetSubtype="2"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3000" fill="hold"/>
                                        <p:tgtEl>
                                          <p:spTgt spid="75"/>
                                        </p:tgtEl>
                                        <p:attrNameLst>
                                          <p:attrName>ppt_x</p:attrName>
                                        </p:attrNameLst>
                                      </p:cBhvr>
                                      <p:tavLst>
                                        <p:tav tm="0">
                                          <p:val>
                                            <p:strVal val="1+#ppt_w/2"/>
                                          </p:val>
                                        </p:tav>
                                        <p:tav tm="100000">
                                          <p:val>
                                            <p:strVal val="#ppt_x"/>
                                          </p:val>
                                        </p:tav>
                                      </p:tavLst>
                                    </p:anim>
                                    <p:anim calcmode="lin" valueType="num">
                                      <p:cBhvr additive="base">
                                        <p:cTn id="53" dur="3000" fill="hold"/>
                                        <p:tgtEl>
                                          <p:spTgt spid="75"/>
                                        </p:tgtEl>
                                        <p:attrNameLst>
                                          <p:attrName>ppt_y</p:attrName>
                                        </p:attrNameLst>
                                      </p:cBhvr>
                                      <p:tavLst>
                                        <p:tav tm="0">
                                          <p:val>
                                            <p:strVal val="#ppt_y"/>
                                          </p:val>
                                        </p:tav>
                                        <p:tav tm="100000">
                                          <p:val>
                                            <p:strVal val="#ppt_y"/>
                                          </p:val>
                                        </p:tav>
                                      </p:tavLst>
                                    </p:anim>
                                  </p:childTnLst>
                                </p:cTn>
                              </p:par>
                              <p:par>
                                <p:cTn id="54" presetID="3" presetClass="entr" presetSubtype="10" fill="hold"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blinds(horizontal)">
                                      <p:cBhvr>
                                        <p:cTn id="56" dur="3000"/>
                                        <p:tgtEl>
                                          <p:spTgt spid="76"/>
                                        </p:tgtEl>
                                      </p:cBhvr>
                                    </p:animEffect>
                                  </p:childTnLst>
                                </p:cTn>
                              </p:par>
                              <p:par>
                                <p:cTn id="57" presetID="2" presetClass="entr" presetSubtype="2" fill="hold" nodeType="with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3000" fill="hold"/>
                                        <p:tgtEl>
                                          <p:spTgt spid="76"/>
                                        </p:tgtEl>
                                        <p:attrNameLst>
                                          <p:attrName>ppt_x</p:attrName>
                                        </p:attrNameLst>
                                      </p:cBhvr>
                                      <p:tavLst>
                                        <p:tav tm="0">
                                          <p:val>
                                            <p:strVal val="1+#ppt_w/2"/>
                                          </p:val>
                                        </p:tav>
                                        <p:tav tm="100000">
                                          <p:val>
                                            <p:strVal val="#ppt_x"/>
                                          </p:val>
                                        </p:tav>
                                      </p:tavLst>
                                    </p:anim>
                                    <p:anim calcmode="lin" valueType="num">
                                      <p:cBhvr additive="base">
                                        <p:cTn id="60" dur="3000" fill="hold"/>
                                        <p:tgtEl>
                                          <p:spTgt spid="76"/>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blinds(horizontal)">
                                      <p:cBhvr>
                                        <p:cTn id="63" dur="3000"/>
                                        <p:tgtEl>
                                          <p:spTgt spid="81"/>
                                        </p:tgtEl>
                                      </p:cBhvr>
                                    </p:animEffect>
                                  </p:childTnLst>
                                </p:cTn>
                              </p:par>
                              <p:par>
                                <p:cTn id="64" presetID="2" presetClass="entr" presetSubtype="2"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3000" fill="hold"/>
                                        <p:tgtEl>
                                          <p:spTgt spid="81"/>
                                        </p:tgtEl>
                                        <p:attrNameLst>
                                          <p:attrName>ppt_x</p:attrName>
                                        </p:attrNameLst>
                                      </p:cBhvr>
                                      <p:tavLst>
                                        <p:tav tm="0">
                                          <p:val>
                                            <p:strVal val="1+#ppt_w/2"/>
                                          </p:val>
                                        </p:tav>
                                        <p:tav tm="100000">
                                          <p:val>
                                            <p:strVal val="#ppt_x"/>
                                          </p:val>
                                        </p:tav>
                                      </p:tavLst>
                                    </p:anim>
                                    <p:anim calcmode="lin" valueType="num">
                                      <p:cBhvr additive="base">
                                        <p:cTn id="67" dur="3000" fill="hold"/>
                                        <p:tgtEl>
                                          <p:spTgt spid="81"/>
                                        </p:tgtEl>
                                        <p:attrNameLst>
                                          <p:attrName>ppt_y</p:attrName>
                                        </p:attrNameLst>
                                      </p:cBhvr>
                                      <p:tavLst>
                                        <p:tav tm="0">
                                          <p:val>
                                            <p:strVal val="#ppt_y"/>
                                          </p:val>
                                        </p:tav>
                                        <p:tav tm="100000">
                                          <p:val>
                                            <p:strVal val="#ppt_y"/>
                                          </p:val>
                                        </p:tav>
                                      </p:tavLst>
                                    </p:anim>
                                  </p:childTnLst>
                                </p:cTn>
                              </p:par>
                              <p:par>
                                <p:cTn id="68" presetID="3" presetClass="entr" presetSubtype="10" fill="hold"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blinds(horizontal)">
                                      <p:cBhvr>
                                        <p:cTn id="70" dur="3000"/>
                                        <p:tgtEl>
                                          <p:spTgt spid="82"/>
                                        </p:tgtEl>
                                      </p:cBhvr>
                                    </p:animEffect>
                                  </p:childTnLst>
                                </p:cTn>
                              </p:par>
                              <p:par>
                                <p:cTn id="71" presetID="2" presetClass="entr" presetSubtype="2" fill="hold" nodeType="withEffect">
                                  <p:stCondLst>
                                    <p:cond delay="0"/>
                                  </p:stCondLst>
                                  <p:childTnLst>
                                    <p:set>
                                      <p:cBhvr>
                                        <p:cTn id="72" dur="1" fill="hold">
                                          <p:stCondLst>
                                            <p:cond delay="0"/>
                                          </p:stCondLst>
                                        </p:cTn>
                                        <p:tgtEl>
                                          <p:spTgt spid="82"/>
                                        </p:tgtEl>
                                        <p:attrNameLst>
                                          <p:attrName>style.visibility</p:attrName>
                                        </p:attrNameLst>
                                      </p:cBhvr>
                                      <p:to>
                                        <p:strVal val="visible"/>
                                      </p:to>
                                    </p:set>
                                    <p:anim calcmode="lin" valueType="num">
                                      <p:cBhvr additive="base">
                                        <p:cTn id="73" dur="3000" fill="hold"/>
                                        <p:tgtEl>
                                          <p:spTgt spid="82"/>
                                        </p:tgtEl>
                                        <p:attrNameLst>
                                          <p:attrName>ppt_x</p:attrName>
                                        </p:attrNameLst>
                                      </p:cBhvr>
                                      <p:tavLst>
                                        <p:tav tm="0">
                                          <p:val>
                                            <p:strVal val="1+#ppt_w/2"/>
                                          </p:val>
                                        </p:tav>
                                        <p:tav tm="100000">
                                          <p:val>
                                            <p:strVal val="#ppt_x"/>
                                          </p:val>
                                        </p:tav>
                                      </p:tavLst>
                                    </p:anim>
                                    <p:anim calcmode="lin" valueType="num">
                                      <p:cBhvr additive="base">
                                        <p:cTn id="74" dur="3000" fill="hold"/>
                                        <p:tgtEl>
                                          <p:spTgt spid="82"/>
                                        </p:tgtEl>
                                        <p:attrNameLst>
                                          <p:attrName>ppt_y</p:attrName>
                                        </p:attrNameLst>
                                      </p:cBhvr>
                                      <p:tavLst>
                                        <p:tav tm="0">
                                          <p:val>
                                            <p:strVal val="#ppt_y"/>
                                          </p:val>
                                        </p:tav>
                                        <p:tav tm="100000">
                                          <p:val>
                                            <p:strVal val="#ppt_y"/>
                                          </p:val>
                                        </p:tav>
                                      </p:tavLst>
                                    </p:anim>
                                  </p:childTnLst>
                                </p:cTn>
                              </p:par>
                              <p:par>
                                <p:cTn id="75" presetID="3" presetClass="entr" presetSubtype="10" fill="hold" nodeType="with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blinds(horizontal)">
                                      <p:cBhvr>
                                        <p:cTn id="77" dur="3000"/>
                                        <p:tgtEl>
                                          <p:spTgt spid="83"/>
                                        </p:tgtEl>
                                      </p:cBhvr>
                                    </p:animEffect>
                                  </p:childTnLst>
                                </p:cTn>
                              </p:par>
                              <p:par>
                                <p:cTn id="78" presetID="2" presetClass="entr" presetSubtype="2" fill="hold" nodeType="with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additive="base">
                                        <p:cTn id="80" dur="3000" fill="hold"/>
                                        <p:tgtEl>
                                          <p:spTgt spid="83"/>
                                        </p:tgtEl>
                                        <p:attrNameLst>
                                          <p:attrName>ppt_x</p:attrName>
                                        </p:attrNameLst>
                                      </p:cBhvr>
                                      <p:tavLst>
                                        <p:tav tm="0">
                                          <p:val>
                                            <p:strVal val="1+#ppt_w/2"/>
                                          </p:val>
                                        </p:tav>
                                        <p:tav tm="100000">
                                          <p:val>
                                            <p:strVal val="#ppt_x"/>
                                          </p:val>
                                        </p:tav>
                                      </p:tavLst>
                                    </p:anim>
                                    <p:anim calcmode="lin" valueType="num">
                                      <p:cBhvr additive="base">
                                        <p:cTn id="81" dur="3000" fill="hold"/>
                                        <p:tgtEl>
                                          <p:spTgt spid="83"/>
                                        </p:tgtEl>
                                        <p:attrNameLst>
                                          <p:attrName>ppt_y</p:attrName>
                                        </p:attrNameLst>
                                      </p:cBhvr>
                                      <p:tavLst>
                                        <p:tav tm="0">
                                          <p:val>
                                            <p:strVal val="#ppt_y"/>
                                          </p:val>
                                        </p:tav>
                                        <p:tav tm="100000">
                                          <p:val>
                                            <p:strVal val="#ppt_y"/>
                                          </p:val>
                                        </p:tav>
                                      </p:tavLst>
                                    </p:anim>
                                  </p:childTnLst>
                                </p:cTn>
                              </p:par>
                              <p:par>
                                <p:cTn id="82" presetID="3" presetClass="entr" presetSubtype="10" fill="hold" nodeType="withEffect">
                                  <p:stCondLst>
                                    <p:cond delay="0"/>
                                  </p:stCondLst>
                                  <p:childTnLst>
                                    <p:set>
                                      <p:cBhvr>
                                        <p:cTn id="83" dur="1" fill="hold">
                                          <p:stCondLst>
                                            <p:cond delay="0"/>
                                          </p:stCondLst>
                                        </p:cTn>
                                        <p:tgtEl>
                                          <p:spTgt spid="84"/>
                                        </p:tgtEl>
                                        <p:attrNameLst>
                                          <p:attrName>style.visibility</p:attrName>
                                        </p:attrNameLst>
                                      </p:cBhvr>
                                      <p:to>
                                        <p:strVal val="visible"/>
                                      </p:to>
                                    </p:set>
                                    <p:animEffect transition="in" filter="blinds(horizontal)">
                                      <p:cBhvr>
                                        <p:cTn id="84" dur="3000"/>
                                        <p:tgtEl>
                                          <p:spTgt spid="84"/>
                                        </p:tgtEl>
                                      </p:cBhvr>
                                    </p:animEffect>
                                  </p:childTnLst>
                                </p:cTn>
                              </p:par>
                              <p:par>
                                <p:cTn id="85" presetID="2" presetClass="entr" presetSubtype="2" fill="hold" nodeType="withEffect">
                                  <p:stCondLst>
                                    <p:cond delay="0"/>
                                  </p:stCondLst>
                                  <p:childTnLst>
                                    <p:set>
                                      <p:cBhvr>
                                        <p:cTn id="86" dur="1" fill="hold">
                                          <p:stCondLst>
                                            <p:cond delay="0"/>
                                          </p:stCondLst>
                                        </p:cTn>
                                        <p:tgtEl>
                                          <p:spTgt spid="84"/>
                                        </p:tgtEl>
                                        <p:attrNameLst>
                                          <p:attrName>style.visibility</p:attrName>
                                        </p:attrNameLst>
                                      </p:cBhvr>
                                      <p:to>
                                        <p:strVal val="visible"/>
                                      </p:to>
                                    </p:set>
                                    <p:anim calcmode="lin" valueType="num">
                                      <p:cBhvr additive="base">
                                        <p:cTn id="87" dur="3000" fill="hold"/>
                                        <p:tgtEl>
                                          <p:spTgt spid="84"/>
                                        </p:tgtEl>
                                        <p:attrNameLst>
                                          <p:attrName>ppt_x</p:attrName>
                                        </p:attrNameLst>
                                      </p:cBhvr>
                                      <p:tavLst>
                                        <p:tav tm="0">
                                          <p:val>
                                            <p:strVal val="1+#ppt_w/2"/>
                                          </p:val>
                                        </p:tav>
                                        <p:tav tm="100000">
                                          <p:val>
                                            <p:strVal val="#ppt_x"/>
                                          </p:val>
                                        </p:tav>
                                      </p:tavLst>
                                    </p:anim>
                                    <p:anim calcmode="lin" valueType="num">
                                      <p:cBhvr additive="base">
                                        <p:cTn id="88" dur="3000" fill="hold"/>
                                        <p:tgtEl>
                                          <p:spTgt spid="84"/>
                                        </p:tgtEl>
                                        <p:attrNameLst>
                                          <p:attrName>ppt_y</p:attrName>
                                        </p:attrNameLst>
                                      </p:cBhvr>
                                      <p:tavLst>
                                        <p:tav tm="0">
                                          <p:val>
                                            <p:strVal val="#ppt_y"/>
                                          </p:val>
                                        </p:tav>
                                        <p:tav tm="100000">
                                          <p:val>
                                            <p:strVal val="#ppt_y"/>
                                          </p:val>
                                        </p:tav>
                                      </p:tavLst>
                                    </p:anim>
                                  </p:childTnLst>
                                </p:cTn>
                              </p:par>
                              <p:par>
                                <p:cTn id="89" presetID="3" presetClass="entr" presetSubtype="10" fill="hold" nodeType="withEffect">
                                  <p:stCondLst>
                                    <p:cond delay="0"/>
                                  </p:stCondLst>
                                  <p:childTnLst>
                                    <p:set>
                                      <p:cBhvr>
                                        <p:cTn id="90" dur="1" fill="hold">
                                          <p:stCondLst>
                                            <p:cond delay="0"/>
                                          </p:stCondLst>
                                        </p:cTn>
                                        <p:tgtEl>
                                          <p:spTgt spid="97"/>
                                        </p:tgtEl>
                                        <p:attrNameLst>
                                          <p:attrName>style.visibility</p:attrName>
                                        </p:attrNameLst>
                                      </p:cBhvr>
                                      <p:to>
                                        <p:strVal val="visible"/>
                                      </p:to>
                                    </p:set>
                                    <p:animEffect transition="in" filter="blinds(horizontal)">
                                      <p:cBhvr>
                                        <p:cTn id="91" dur="3000"/>
                                        <p:tgtEl>
                                          <p:spTgt spid="97"/>
                                        </p:tgtEl>
                                      </p:cBhvr>
                                    </p:animEffect>
                                  </p:childTnLst>
                                </p:cTn>
                              </p:par>
                              <p:par>
                                <p:cTn id="92" presetID="2" presetClass="entr" presetSubtype="2" fill="hold" nodeType="withEffect">
                                  <p:stCondLst>
                                    <p:cond delay="0"/>
                                  </p:stCondLst>
                                  <p:childTnLst>
                                    <p:set>
                                      <p:cBhvr>
                                        <p:cTn id="93" dur="1" fill="hold">
                                          <p:stCondLst>
                                            <p:cond delay="0"/>
                                          </p:stCondLst>
                                        </p:cTn>
                                        <p:tgtEl>
                                          <p:spTgt spid="97"/>
                                        </p:tgtEl>
                                        <p:attrNameLst>
                                          <p:attrName>style.visibility</p:attrName>
                                        </p:attrNameLst>
                                      </p:cBhvr>
                                      <p:to>
                                        <p:strVal val="visible"/>
                                      </p:to>
                                    </p:set>
                                    <p:anim calcmode="lin" valueType="num">
                                      <p:cBhvr additive="base">
                                        <p:cTn id="94" dur="3000" fill="hold"/>
                                        <p:tgtEl>
                                          <p:spTgt spid="97"/>
                                        </p:tgtEl>
                                        <p:attrNameLst>
                                          <p:attrName>ppt_x</p:attrName>
                                        </p:attrNameLst>
                                      </p:cBhvr>
                                      <p:tavLst>
                                        <p:tav tm="0">
                                          <p:val>
                                            <p:strVal val="1+#ppt_w/2"/>
                                          </p:val>
                                        </p:tav>
                                        <p:tav tm="100000">
                                          <p:val>
                                            <p:strVal val="#ppt_x"/>
                                          </p:val>
                                        </p:tav>
                                      </p:tavLst>
                                    </p:anim>
                                    <p:anim calcmode="lin" valueType="num">
                                      <p:cBhvr additive="base">
                                        <p:cTn id="95" dur="3000" fill="hold"/>
                                        <p:tgtEl>
                                          <p:spTgt spid="97"/>
                                        </p:tgtEl>
                                        <p:attrNameLst>
                                          <p:attrName>ppt_y</p:attrName>
                                        </p:attrNameLst>
                                      </p:cBhvr>
                                      <p:tavLst>
                                        <p:tav tm="0">
                                          <p:val>
                                            <p:strVal val="#ppt_y"/>
                                          </p:val>
                                        </p:tav>
                                        <p:tav tm="100000">
                                          <p:val>
                                            <p:strVal val="#ppt_y"/>
                                          </p:val>
                                        </p:tav>
                                      </p:tavLst>
                                    </p:anim>
                                  </p:childTnLst>
                                </p:cTn>
                              </p:par>
                              <p:par>
                                <p:cTn id="96" presetID="3" presetClass="entr" presetSubtype="10" fill="hold" nodeType="withEffect">
                                  <p:stCondLst>
                                    <p:cond delay="0"/>
                                  </p:stCondLst>
                                  <p:childTnLst>
                                    <p:set>
                                      <p:cBhvr>
                                        <p:cTn id="97" dur="1" fill="hold">
                                          <p:stCondLst>
                                            <p:cond delay="0"/>
                                          </p:stCondLst>
                                        </p:cTn>
                                        <p:tgtEl>
                                          <p:spTgt spid="98"/>
                                        </p:tgtEl>
                                        <p:attrNameLst>
                                          <p:attrName>style.visibility</p:attrName>
                                        </p:attrNameLst>
                                      </p:cBhvr>
                                      <p:to>
                                        <p:strVal val="visible"/>
                                      </p:to>
                                    </p:set>
                                    <p:animEffect transition="in" filter="blinds(horizontal)">
                                      <p:cBhvr>
                                        <p:cTn id="98" dur="3000"/>
                                        <p:tgtEl>
                                          <p:spTgt spid="98"/>
                                        </p:tgtEl>
                                      </p:cBhvr>
                                    </p:animEffect>
                                  </p:childTnLst>
                                </p:cTn>
                              </p:par>
                              <p:par>
                                <p:cTn id="99" presetID="2" presetClass="entr" presetSubtype="2" fill="hold" nodeType="withEffect">
                                  <p:stCondLst>
                                    <p:cond delay="0"/>
                                  </p:stCondLst>
                                  <p:childTnLst>
                                    <p:set>
                                      <p:cBhvr>
                                        <p:cTn id="100" dur="1" fill="hold">
                                          <p:stCondLst>
                                            <p:cond delay="0"/>
                                          </p:stCondLst>
                                        </p:cTn>
                                        <p:tgtEl>
                                          <p:spTgt spid="98"/>
                                        </p:tgtEl>
                                        <p:attrNameLst>
                                          <p:attrName>style.visibility</p:attrName>
                                        </p:attrNameLst>
                                      </p:cBhvr>
                                      <p:to>
                                        <p:strVal val="visible"/>
                                      </p:to>
                                    </p:set>
                                    <p:anim calcmode="lin" valueType="num">
                                      <p:cBhvr additive="base">
                                        <p:cTn id="101" dur="3000" fill="hold"/>
                                        <p:tgtEl>
                                          <p:spTgt spid="98"/>
                                        </p:tgtEl>
                                        <p:attrNameLst>
                                          <p:attrName>ppt_x</p:attrName>
                                        </p:attrNameLst>
                                      </p:cBhvr>
                                      <p:tavLst>
                                        <p:tav tm="0">
                                          <p:val>
                                            <p:strVal val="1+#ppt_w/2"/>
                                          </p:val>
                                        </p:tav>
                                        <p:tav tm="100000">
                                          <p:val>
                                            <p:strVal val="#ppt_x"/>
                                          </p:val>
                                        </p:tav>
                                      </p:tavLst>
                                    </p:anim>
                                    <p:anim calcmode="lin" valueType="num">
                                      <p:cBhvr additive="base">
                                        <p:cTn id="102" dur="3000" fill="hold"/>
                                        <p:tgtEl>
                                          <p:spTgt spid="98"/>
                                        </p:tgtEl>
                                        <p:attrNameLst>
                                          <p:attrName>ppt_y</p:attrName>
                                        </p:attrNameLst>
                                      </p:cBhvr>
                                      <p:tavLst>
                                        <p:tav tm="0">
                                          <p:val>
                                            <p:strVal val="#ppt_y"/>
                                          </p:val>
                                        </p:tav>
                                        <p:tav tm="100000">
                                          <p:val>
                                            <p:strVal val="#ppt_y"/>
                                          </p:val>
                                        </p:tav>
                                      </p:tavLst>
                                    </p:anim>
                                  </p:childTnLst>
                                </p:cTn>
                              </p:par>
                              <p:par>
                                <p:cTn id="103" presetID="3" presetClass="entr" presetSubtype="10" fill="hold" nodeType="with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blinds(horizontal)">
                                      <p:cBhvr>
                                        <p:cTn id="105" dur="3000"/>
                                        <p:tgtEl>
                                          <p:spTgt spid="99"/>
                                        </p:tgtEl>
                                      </p:cBhvr>
                                    </p:animEffect>
                                  </p:childTnLst>
                                </p:cTn>
                              </p:par>
                              <p:par>
                                <p:cTn id="106" presetID="2" presetClass="entr" presetSubtype="2" fill="hold" nodeType="withEffect">
                                  <p:stCondLst>
                                    <p:cond delay="0"/>
                                  </p:stCondLst>
                                  <p:childTnLst>
                                    <p:set>
                                      <p:cBhvr>
                                        <p:cTn id="107" dur="1" fill="hold">
                                          <p:stCondLst>
                                            <p:cond delay="0"/>
                                          </p:stCondLst>
                                        </p:cTn>
                                        <p:tgtEl>
                                          <p:spTgt spid="99"/>
                                        </p:tgtEl>
                                        <p:attrNameLst>
                                          <p:attrName>style.visibility</p:attrName>
                                        </p:attrNameLst>
                                      </p:cBhvr>
                                      <p:to>
                                        <p:strVal val="visible"/>
                                      </p:to>
                                    </p:set>
                                    <p:anim calcmode="lin" valueType="num">
                                      <p:cBhvr additive="base">
                                        <p:cTn id="108" dur="3000" fill="hold"/>
                                        <p:tgtEl>
                                          <p:spTgt spid="99"/>
                                        </p:tgtEl>
                                        <p:attrNameLst>
                                          <p:attrName>ppt_x</p:attrName>
                                        </p:attrNameLst>
                                      </p:cBhvr>
                                      <p:tavLst>
                                        <p:tav tm="0">
                                          <p:val>
                                            <p:strVal val="1+#ppt_w/2"/>
                                          </p:val>
                                        </p:tav>
                                        <p:tav tm="100000">
                                          <p:val>
                                            <p:strVal val="#ppt_x"/>
                                          </p:val>
                                        </p:tav>
                                      </p:tavLst>
                                    </p:anim>
                                    <p:anim calcmode="lin" valueType="num">
                                      <p:cBhvr additive="base">
                                        <p:cTn id="109" dur="3000" fill="hold"/>
                                        <p:tgtEl>
                                          <p:spTgt spid="99"/>
                                        </p:tgtEl>
                                        <p:attrNameLst>
                                          <p:attrName>ppt_y</p:attrName>
                                        </p:attrNameLst>
                                      </p:cBhvr>
                                      <p:tavLst>
                                        <p:tav tm="0">
                                          <p:val>
                                            <p:strVal val="#ppt_y"/>
                                          </p:val>
                                        </p:tav>
                                        <p:tav tm="100000">
                                          <p:val>
                                            <p:strVal val="#ppt_y"/>
                                          </p:val>
                                        </p:tav>
                                      </p:tavLst>
                                    </p:anim>
                                  </p:childTnLst>
                                </p:cTn>
                              </p:par>
                              <p:par>
                                <p:cTn id="110" presetID="3" presetClass="entr" presetSubtype="10" fill="hold" nodeType="withEffect">
                                  <p:stCondLst>
                                    <p:cond delay="0"/>
                                  </p:stCondLst>
                                  <p:childTnLst>
                                    <p:set>
                                      <p:cBhvr>
                                        <p:cTn id="111" dur="1" fill="hold">
                                          <p:stCondLst>
                                            <p:cond delay="0"/>
                                          </p:stCondLst>
                                        </p:cTn>
                                        <p:tgtEl>
                                          <p:spTgt spid="100"/>
                                        </p:tgtEl>
                                        <p:attrNameLst>
                                          <p:attrName>style.visibility</p:attrName>
                                        </p:attrNameLst>
                                      </p:cBhvr>
                                      <p:to>
                                        <p:strVal val="visible"/>
                                      </p:to>
                                    </p:set>
                                    <p:animEffect transition="in" filter="blinds(horizontal)">
                                      <p:cBhvr>
                                        <p:cTn id="112" dur="3000"/>
                                        <p:tgtEl>
                                          <p:spTgt spid="100"/>
                                        </p:tgtEl>
                                      </p:cBhvr>
                                    </p:animEffect>
                                  </p:childTnLst>
                                </p:cTn>
                              </p:par>
                              <p:par>
                                <p:cTn id="113" presetID="2" presetClass="entr" presetSubtype="2" fill="hold" nodeType="withEffect">
                                  <p:stCondLst>
                                    <p:cond delay="0"/>
                                  </p:stCondLst>
                                  <p:childTnLst>
                                    <p:set>
                                      <p:cBhvr>
                                        <p:cTn id="114" dur="1" fill="hold">
                                          <p:stCondLst>
                                            <p:cond delay="0"/>
                                          </p:stCondLst>
                                        </p:cTn>
                                        <p:tgtEl>
                                          <p:spTgt spid="100"/>
                                        </p:tgtEl>
                                        <p:attrNameLst>
                                          <p:attrName>style.visibility</p:attrName>
                                        </p:attrNameLst>
                                      </p:cBhvr>
                                      <p:to>
                                        <p:strVal val="visible"/>
                                      </p:to>
                                    </p:set>
                                    <p:anim calcmode="lin" valueType="num">
                                      <p:cBhvr additive="base">
                                        <p:cTn id="115" dur="3000" fill="hold"/>
                                        <p:tgtEl>
                                          <p:spTgt spid="100"/>
                                        </p:tgtEl>
                                        <p:attrNameLst>
                                          <p:attrName>ppt_x</p:attrName>
                                        </p:attrNameLst>
                                      </p:cBhvr>
                                      <p:tavLst>
                                        <p:tav tm="0">
                                          <p:val>
                                            <p:strVal val="1+#ppt_w/2"/>
                                          </p:val>
                                        </p:tav>
                                        <p:tav tm="100000">
                                          <p:val>
                                            <p:strVal val="#ppt_x"/>
                                          </p:val>
                                        </p:tav>
                                      </p:tavLst>
                                    </p:anim>
                                    <p:anim calcmode="lin" valueType="num">
                                      <p:cBhvr additive="base">
                                        <p:cTn id="116" dur="3000" fill="hold"/>
                                        <p:tgtEl>
                                          <p:spTgt spid="100"/>
                                        </p:tgtEl>
                                        <p:attrNameLst>
                                          <p:attrName>ppt_y</p:attrName>
                                        </p:attrNameLst>
                                      </p:cBhvr>
                                      <p:tavLst>
                                        <p:tav tm="0">
                                          <p:val>
                                            <p:strVal val="#ppt_y"/>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4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2"/>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6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6"/>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8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00"/>
                                        </p:tgtEl>
                                        <p:attrNameLst>
                                          <p:attrName>r</p:attrName>
                                        </p:attrNameLst>
                                      </p:cBhvr>
                                    </p:animRot>
                                  </p:childTnLst>
                                </p:cTn>
                              </p:par>
                            </p:childTnLst>
                          </p:cTn>
                        </p:par>
                        <p:par>
                          <p:cTn id="149" fill="hold">
                            <p:stCondLst>
                              <p:cond delay="3000"/>
                            </p:stCondLst>
                            <p:childTnLst>
                              <p:par>
                                <p:cTn id="150" presetID="16" presetClass="exit" presetSubtype="42" fill="hold" nodeType="afterEffect">
                                  <p:stCondLst>
                                    <p:cond delay="0"/>
                                  </p:stCondLst>
                                  <p:childTnLst>
                                    <p:animEffect transition="out" filter="barn(outHorizontal)">
                                      <p:cBhvr>
                                        <p:cTn id="151" dur="3000"/>
                                        <p:tgtEl>
                                          <p:spTgt spid="43"/>
                                        </p:tgtEl>
                                      </p:cBhvr>
                                    </p:animEffect>
                                    <p:set>
                                      <p:cBhvr>
                                        <p:cTn id="152" dur="1" fill="hold">
                                          <p:stCondLst>
                                            <p:cond delay="2999"/>
                                          </p:stCondLst>
                                        </p:cTn>
                                        <p:tgtEl>
                                          <p:spTgt spid="43"/>
                                        </p:tgtEl>
                                        <p:attrNameLst>
                                          <p:attrName>style.visibility</p:attrName>
                                        </p:attrNameLst>
                                      </p:cBhvr>
                                      <p:to>
                                        <p:strVal val="hidden"/>
                                      </p:to>
                                    </p:set>
                                  </p:childTnLst>
                                </p:cTn>
                              </p:par>
                              <p:par>
                                <p:cTn id="153" presetID="16" presetClass="exit" presetSubtype="42" fill="hold" nodeType="withEffect">
                                  <p:stCondLst>
                                    <p:cond delay="0"/>
                                  </p:stCondLst>
                                  <p:childTnLst>
                                    <p:animEffect transition="out" filter="barn(outHorizontal)">
                                      <p:cBhvr>
                                        <p:cTn id="154" dur="3000"/>
                                        <p:tgtEl>
                                          <p:spTgt spid="62"/>
                                        </p:tgtEl>
                                      </p:cBhvr>
                                    </p:animEffect>
                                    <p:set>
                                      <p:cBhvr>
                                        <p:cTn id="155" dur="1" fill="hold">
                                          <p:stCondLst>
                                            <p:cond delay="2999"/>
                                          </p:stCondLst>
                                        </p:cTn>
                                        <p:tgtEl>
                                          <p:spTgt spid="62"/>
                                        </p:tgtEl>
                                        <p:attrNameLst>
                                          <p:attrName>style.visibility</p:attrName>
                                        </p:attrNameLst>
                                      </p:cBhvr>
                                      <p:to>
                                        <p:strVal val="hidden"/>
                                      </p:to>
                                    </p:set>
                                  </p:childTnLst>
                                </p:cTn>
                              </p:par>
                              <p:par>
                                <p:cTn id="156" presetID="16" presetClass="exit" presetSubtype="42" fill="hold" nodeType="withEffect">
                                  <p:stCondLst>
                                    <p:cond delay="0"/>
                                  </p:stCondLst>
                                  <p:childTnLst>
                                    <p:animEffect transition="out" filter="barn(outHorizontal)">
                                      <p:cBhvr>
                                        <p:cTn id="157" dur="3000"/>
                                        <p:tgtEl>
                                          <p:spTgt spid="63"/>
                                        </p:tgtEl>
                                      </p:cBhvr>
                                    </p:animEffect>
                                    <p:set>
                                      <p:cBhvr>
                                        <p:cTn id="158" dur="1" fill="hold">
                                          <p:stCondLst>
                                            <p:cond delay="2999"/>
                                          </p:stCondLst>
                                        </p:cTn>
                                        <p:tgtEl>
                                          <p:spTgt spid="63"/>
                                        </p:tgtEl>
                                        <p:attrNameLst>
                                          <p:attrName>style.visibility</p:attrName>
                                        </p:attrNameLst>
                                      </p:cBhvr>
                                      <p:to>
                                        <p:strVal val="hidden"/>
                                      </p:to>
                                    </p:set>
                                  </p:childTnLst>
                                </p:cTn>
                              </p:par>
                              <p:par>
                                <p:cTn id="159" presetID="16" presetClass="exit" presetSubtype="42" fill="hold" nodeType="withEffect">
                                  <p:stCondLst>
                                    <p:cond delay="0"/>
                                  </p:stCondLst>
                                  <p:childTnLst>
                                    <p:animEffect transition="out" filter="barn(outHorizontal)">
                                      <p:cBhvr>
                                        <p:cTn id="160" dur="3000"/>
                                        <p:tgtEl>
                                          <p:spTgt spid="64"/>
                                        </p:tgtEl>
                                      </p:cBhvr>
                                    </p:animEffect>
                                    <p:set>
                                      <p:cBhvr>
                                        <p:cTn id="161" dur="1" fill="hold">
                                          <p:stCondLst>
                                            <p:cond delay="2999"/>
                                          </p:stCondLst>
                                        </p:cTn>
                                        <p:tgtEl>
                                          <p:spTgt spid="64"/>
                                        </p:tgtEl>
                                        <p:attrNameLst>
                                          <p:attrName>style.visibility</p:attrName>
                                        </p:attrNameLst>
                                      </p:cBhvr>
                                      <p:to>
                                        <p:strVal val="hidden"/>
                                      </p:to>
                                    </p:set>
                                  </p:childTnLst>
                                </p:cTn>
                              </p:par>
                              <p:par>
                                <p:cTn id="162" presetID="16" presetClass="exit" presetSubtype="42" fill="hold" nodeType="withEffect">
                                  <p:stCondLst>
                                    <p:cond delay="0"/>
                                  </p:stCondLst>
                                  <p:childTnLst>
                                    <p:animEffect transition="out" filter="barn(outHorizontal)">
                                      <p:cBhvr>
                                        <p:cTn id="163" dur="3000"/>
                                        <p:tgtEl>
                                          <p:spTgt spid="73"/>
                                        </p:tgtEl>
                                      </p:cBhvr>
                                    </p:animEffect>
                                    <p:set>
                                      <p:cBhvr>
                                        <p:cTn id="164" dur="1" fill="hold">
                                          <p:stCondLst>
                                            <p:cond delay="2999"/>
                                          </p:stCondLst>
                                        </p:cTn>
                                        <p:tgtEl>
                                          <p:spTgt spid="73"/>
                                        </p:tgtEl>
                                        <p:attrNameLst>
                                          <p:attrName>style.visibility</p:attrName>
                                        </p:attrNameLst>
                                      </p:cBhvr>
                                      <p:to>
                                        <p:strVal val="hidden"/>
                                      </p:to>
                                    </p:set>
                                  </p:childTnLst>
                                </p:cTn>
                              </p:par>
                              <p:par>
                                <p:cTn id="165" presetID="16" presetClass="exit" presetSubtype="42" fill="hold" nodeType="withEffect">
                                  <p:stCondLst>
                                    <p:cond delay="0"/>
                                  </p:stCondLst>
                                  <p:childTnLst>
                                    <p:animEffect transition="out" filter="barn(outHorizontal)">
                                      <p:cBhvr>
                                        <p:cTn id="166" dur="3000"/>
                                        <p:tgtEl>
                                          <p:spTgt spid="74"/>
                                        </p:tgtEl>
                                      </p:cBhvr>
                                    </p:animEffect>
                                    <p:set>
                                      <p:cBhvr>
                                        <p:cTn id="167" dur="1" fill="hold">
                                          <p:stCondLst>
                                            <p:cond delay="2999"/>
                                          </p:stCondLst>
                                        </p:cTn>
                                        <p:tgtEl>
                                          <p:spTgt spid="74"/>
                                        </p:tgtEl>
                                        <p:attrNameLst>
                                          <p:attrName>style.visibility</p:attrName>
                                        </p:attrNameLst>
                                      </p:cBhvr>
                                      <p:to>
                                        <p:strVal val="hidden"/>
                                      </p:to>
                                    </p:set>
                                  </p:childTnLst>
                                </p:cTn>
                              </p:par>
                              <p:par>
                                <p:cTn id="168" presetID="16" presetClass="exit" presetSubtype="42" fill="hold" nodeType="withEffect">
                                  <p:stCondLst>
                                    <p:cond delay="0"/>
                                  </p:stCondLst>
                                  <p:childTnLst>
                                    <p:animEffect transition="out" filter="barn(outHorizontal)">
                                      <p:cBhvr>
                                        <p:cTn id="169" dur="3000"/>
                                        <p:tgtEl>
                                          <p:spTgt spid="75"/>
                                        </p:tgtEl>
                                      </p:cBhvr>
                                    </p:animEffect>
                                    <p:set>
                                      <p:cBhvr>
                                        <p:cTn id="170" dur="1" fill="hold">
                                          <p:stCondLst>
                                            <p:cond delay="2999"/>
                                          </p:stCondLst>
                                        </p:cTn>
                                        <p:tgtEl>
                                          <p:spTgt spid="75"/>
                                        </p:tgtEl>
                                        <p:attrNameLst>
                                          <p:attrName>style.visibility</p:attrName>
                                        </p:attrNameLst>
                                      </p:cBhvr>
                                      <p:to>
                                        <p:strVal val="hidden"/>
                                      </p:to>
                                    </p:set>
                                  </p:childTnLst>
                                </p:cTn>
                              </p:par>
                              <p:par>
                                <p:cTn id="171" presetID="16" presetClass="exit" presetSubtype="42" fill="hold" nodeType="withEffect">
                                  <p:stCondLst>
                                    <p:cond delay="0"/>
                                  </p:stCondLst>
                                  <p:childTnLst>
                                    <p:animEffect transition="out" filter="barn(outHorizontal)">
                                      <p:cBhvr>
                                        <p:cTn id="172" dur="3000"/>
                                        <p:tgtEl>
                                          <p:spTgt spid="76"/>
                                        </p:tgtEl>
                                      </p:cBhvr>
                                    </p:animEffect>
                                    <p:set>
                                      <p:cBhvr>
                                        <p:cTn id="173" dur="1" fill="hold">
                                          <p:stCondLst>
                                            <p:cond delay="2999"/>
                                          </p:stCondLst>
                                        </p:cTn>
                                        <p:tgtEl>
                                          <p:spTgt spid="76"/>
                                        </p:tgtEl>
                                        <p:attrNameLst>
                                          <p:attrName>style.visibility</p:attrName>
                                        </p:attrNameLst>
                                      </p:cBhvr>
                                      <p:to>
                                        <p:strVal val="hidden"/>
                                      </p:to>
                                    </p:set>
                                  </p:childTnLst>
                                </p:cTn>
                              </p:par>
                              <p:par>
                                <p:cTn id="174" presetID="16" presetClass="exit" presetSubtype="42" fill="hold" nodeType="withEffect">
                                  <p:stCondLst>
                                    <p:cond delay="0"/>
                                  </p:stCondLst>
                                  <p:childTnLst>
                                    <p:animEffect transition="out" filter="barn(outHorizontal)">
                                      <p:cBhvr>
                                        <p:cTn id="175" dur="3000"/>
                                        <p:tgtEl>
                                          <p:spTgt spid="81"/>
                                        </p:tgtEl>
                                      </p:cBhvr>
                                    </p:animEffect>
                                    <p:set>
                                      <p:cBhvr>
                                        <p:cTn id="176" dur="1" fill="hold">
                                          <p:stCondLst>
                                            <p:cond delay="2999"/>
                                          </p:stCondLst>
                                        </p:cTn>
                                        <p:tgtEl>
                                          <p:spTgt spid="81"/>
                                        </p:tgtEl>
                                        <p:attrNameLst>
                                          <p:attrName>style.visibility</p:attrName>
                                        </p:attrNameLst>
                                      </p:cBhvr>
                                      <p:to>
                                        <p:strVal val="hidden"/>
                                      </p:to>
                                    </p:set>
                                  </p:childTnLst>
                                </p:cTn>
                              </p:par>
                              <p:par>
                                <p:cTn id="177" presetID="16" presetClass="exit" presetSubtype="42" fill="hold" nodeType="withEffect">
                                  <p:stCondLst>
                                    <p:cond delay="0"/>
                                  </p:stCondLst>
                                  <p:childTnLst>
                                    <p:animEffect transition="out" filter="barn(outHorizontal)">
                                      <p:cBhvr>
                                        <p:cTn id="178" dur="3000"/>
                                        <p:tgtEl>
                                          <p:spTgt spid="82"/>
                                        </p:tgtEl>
                                      </p:cBhvr>
                                    </p:animEffect>
                                    <p:set>
                                      <p:cBhvr>
                                        <p:cTn id="179" dur="1" fill="hold">
                                          <p:stCondLst>
                                            <p:cond delay="2999"/>
                                          </p:stCondLst>
                                        </p:cTn>
                                        <p:tgtEl>
                                          <p:spTgt spid="82"/>
                                        </p:tgtEl>
                                        <p:attrNameLst>
                                          <p:attrName>style.visibility</p:attrName>
                                        </p:attrNameLst>
                                      </p:cBhvr>
                                      <p:to>
                                        <p:strVal val="hidden"/>
                                      </p:to>
                                    </p:set>
                                  </p:childTnLst>
                                </p:cTn>
                              </p:par>
                              <p:par>
                                <p:cTn id="180" presetID="16" presetClass="exit" presetSubtype="42" fill="hold" nodeType="withEffect">
                                  <p:stCondLst>
                                    <p:cond delay="0"/>
                                  </p:stCondLst>
                                  <p:childTnLst>
                                    <p:animEffect transition="out" filter="barn(outHorizontal)">
                                      <p:cBhvr>
                                        <p:cTn id="181" dur="3000"/>
                                        <p:tgtEl>
                                          <p:spTgt spid="83"/>
                                        </p:tgtEl>
                                      </p:cBhvr>
                                    </p:animEffect>
                                    <p:set>
                                      <p:cBhvr>
                                        <p:cTn id="182" dur="1" fill="hold">
                                          <p:stCondLst>
                                            <p:cond delay="2999"/>
                                          </p:stCondLst>
                                        </p:cTn>
                                        <p:tgtEl>
                                          <p:spTgt spid="83"/>
                                        </p:tgtEl>
                                        <p:attrNameLst>
                                          <p:attrName>style.visibility</p:attrName>
                                        </p:attrNameLst>
                                      </p:cBhvr>
                                      <p:to>
                                        <p:strVal val="hidden"/>
                                      </p:to>
                                    </p:set>
                                  </p:childTnLst>
                                </p:cTn>
                              </p:par>
                              <p:par>
                                <p:cTn id="183" presetID="16" presetClass="exit" presetSubtype="42" fill="hold" nodeType="withEffect">
                                  <p:stCondLst>
                                    <p:cond delay="0"/>
                                  </p:stCondLst>
                                  <p:childTnLst>
                                    <p:animEffect transition="out" filter="barn(outHorizontal)">
                                      <p:cBhvr>
                                        <p:cTn id="184" dur="3000"/>
                                        <p:tgtEl>
                                          <p:spTgt spid="84"/>
                                        </p:tgtEl>
                                      </p:cBhvr>
                                    </p:animEffect>
                                    <p:set>
                                      <p:cBhvr>
                                        <p:cTn id="185" dur="1" fill="hold">
                                          <p:stCondLst>
                                            <p:cond delay="2999"/>
                                          </p:stCondLst>
                                        </p:cTn>
                                        <p:tgtEl>
                                          <p:spTgt spid="84"/>
                                        </p:tgtEl>
                                        <p:attrNameLst>
                                          <p:attrName>style.visibility</p:attrName>
                                        </p:attrNameLst>
                                      </p:cBhvr>
                                      <p:to>
                                        <p:strVal val="hidden"/>
                                      </p:to>
                                    </p:set>
                                  </p:childTnLst>
                                </p:cTn>
                              </p:par>
                              <p:par>
                                <p:cTn id="186" presetID="16" presetClass="exit" presetSubtype="42" fill="hold" nodeType="withEffect">
                                  <p:stCondLst>
                                    <p:cond delay="0"/>
                                  </p:stCondLst>
                                  <p:childTnLst>
                                    <p:animEffect transition="out" filter="barn(outHorizontal)">
                                      <p:cBhvr>
                                        <p:cTn id="187" dur="3000"/>
                                        <p:tgtEl>
                                          <p:spTgt spid="97"/>
                                        </p:tgtEl>
                                      </p:cBhvr>
                                    </p:animEffect>
                                    <p:set>
                                      <p:cBhvr>
                                        <p:cTn id="188" dur="1" fill="hold">
                                          <p:stCondLst>
                                            <p:cond delay="2999"/>
                                          </p:stCondLst>
                                        </p:cTn>
                                        <p:tgtEl>
                                          <p:spTgt spid="97"/>
                                        </p:tgtEl>
                                        <p:attrNameLst>
                                          <p:attrName>style.visibility</p:attrName>
                                        </p:attrNameLst>
                                      </p:cBhvr>
                                      <p:to>
                                        <p:strVal val="hidden"/>
                                      </p:to>
                                    </p:set>
                                  </p:childTnLst>
                                </p:cTn>
                              </p:par>
                              <p:par>
                                <p:cTn id="189" presetID="16" presetClass="exit" presetSubtype="42" fill="hold" nodeType="withEffect">
                                  <p:stCondLst>
                                    <p:cond delay="0"/>
                                  </p:stCondLst>
                                  <p:childTnLst>
                                    <p:animEffect transition="out" filter="barn(outHorizontal)">
                                      <p:cBhvr>
                                        <p:cTn id="190" dur="3000"/>
                                        <p:tgtEl>
                                          <p:spTgt spid="98"/>
                                        </p:tgtEl>
                                      </p:cBhvr>
                                    </p:animEffect>
                                    <p:set>
                                      <p:cBhvr>
                                        <p:cTn id="191" dur="1" fill="hold">
                                          <p:stCondLst>
                                            <p:cond delay="2999"/>
                                          </p:stCondLst>
                                        </p:cTn>
                                        <p:tgtEl>
                                          <p:spTgt spid="98"/>
                                        </p:tgtEl>
                                        <p:attrNameLst>
                                          <p:attrName>style.visibility</p:attrName>
                                        </p:attrNameLst>
                                      </p:cBhvr>
                                      <p:to>
                                        <p:strVal val="hidden"/>
                                      </p:to>
                                    </p:set>
                                  </p:childTnLst>
                                </p:cTn>
                              </p:par>
                              <p:par>
                                <p:cTn id="192" presetID="16" presetClass="exit" presetSubtype="42" fill="hold" nodeType="withEffect">
                                  <p:stCondLst>
                                    <p:cond delay="0"/>
                                  </p:stCondLst>
                                  <p:childTnLst>
                                    <p:animEffect transition="out" filter="barn(outHorizontal)">
                                      <p:cBhvr>
                                        <p:cTn id="193" dur="3000"/>
                                        <p:tgtEl>
                                          <p:spTgt spid="99"/>
                                        </p:tgtEl>
                                      </p:cBhvr>
                                    </p:animEffect>
                                    <p:set>
                                      <p:cBhvr>
                                        <p:cTn id="194" dur="1" fill="hold">
                                          <p:stCondLst>
                                            <p:cond delay="2999"/>
                                          </p:stCondLst>
                                        </p:cTn>
                                        <p:tgtEl>
                                          <p:spTgt spid="99"/>
                                        </p:tgtEl>
                                        <p:attrNameLst>
                                          <p:attrName>style.visibility</p:attrName>
                                        </p:attrNameLst>
                                      </p:cBhvr>
                                      <p:to>
                                        <p:strVal val="hidden"/>
                                      </p:to>
                                    </p:set>
                                  </p:childTnLst>
                                </p:cTn>
                              </p:par>
                              <p:par>
                                <p:cTn id="195" presetID="16" presetClass="exit" presetSubtype="42" fill="hold" nodeType="withEffect">
                                  <p:stCondLst>
                                    <p:cond delay="0"/>
                                  </p:stCondLst>
                                  <p:childTnLst>
                                    <p:animEffect transition="out" filter="barn(outHorizontal)">
                                      <p:cBhvr>
                                        <p:cTn id="196" dur="3000"/>
                                        <p:tgtEl>
                                          <p:spTgt spid="100"/>
                                        </p:tgtEl>
                                      </p:cBhvr>
                                    </p:animEffect>
                                    <p:set>
                                      <p:cBhvr>
                                        <p:cTn id="197" dur="1" fill="hold">
                                          <p:stCondLst>
                                            <p:cond delay="2999"/>
                                          </p:stCondLst>
                                        </p:cTn>
                                        <p:tgtEl>
                                          <p:spTgt spid="100"/>
                                        </p:tgtEl>
                                        <p:attrNameLst>
                                          <p:attrName>style.visibility</p:attrName>
                                        </p:attrNameLst>
                                      </p:cBhvr>
                                      <p:to>
                                        <p:strVal val="hidden"/>
                                      </p:to>
                                    </p:set>
                                  </p:childTnLst>
                                </p:cTn>
                              </p:par>
                              <p:par>
                                <p:cTn id="198" presetID="16" presetClass="entr" presetSubtype="42" fill="hold" nodeType="withEffect">
                                  <p:stCondLst>
                                    <p:cond delay="0"/>
                                  </p:stCondLst>
                                  <p:childTnLst>
                                    <p:set>
                                      <p:cBhvr>
                                        <p:cTn id="199" dur="1" fill="hold">
                                          <p:stCondLst>
                                            <p:cond delay="0"/>
                                          </p:stCondLst>
                                        </p:cTn>
                                        <p:tgtEl>
                                          <p:spTgt spid="18"/>
                                        </p:tgtEl>
                                        <p:attrNameLst>
                                          <p:attrName>style.visibility</p:attrName>
                                        </p:attrNameLst>
                                      </p:cBhvr>
                                      <p:to>
                                        <p:strVal val="visible"/>
                                      </p:to>
                                    </p:set>
                                    <p:animEffect transition="in" filter="barn(outHorizontal)">
                                      <p:cBhvr>
                                        <p:cTn id="200"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6" descr="http://i01.i.aliimg.com/photo/v0/498752075/2011_crop_red_peanut_in_shell.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6" name="5 Conector"/>
          <p:cNvSpPr/>
          <p:nvPr/>
        </p:nvSpPr>
        <p:spPr>
          <a:xfrm>
            <a:off x="2" y="0"/>
            <a:ext cx="1584796" cy="76327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Conector"/>
          <p:cNvSpPr/>
          <p:nvPr/>
        </p:nvSpPr>
        <p:spPr>
          <a:xfrm>
            <a:off x="1584797" y="0"/>
            <a:ext cx="1496753" cy="7632700"/>
          </a:xfrm>
          <a:prstGeom prst="flowChartConnector">
            <a:avLst/>
          </a:prstGeom>
          <a:blipFill>
            <a:blip r:embed="rId3"/>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Conector"/>
          <p:cNvSpPr/>
          <p:nvPr/>
        </p:nvSpPr>
        <p:spPr>
          <a:xfrm>
            <a:off x="3169594" y="0"/>
            <a:ext cx="1584796" cy="76327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Conector"/>
          <p:cNvSpPr/>
          <p:nvPr/>
        </p:nvSpPr>
        <p:spPr>
          <a:xfrm>
            <a:off x="4754391" y="0"/>
            <a:ext cx="1584796" cy="7632700"/>
          </a:xfrm>
          <a:prstGeom prst="flowChartConnector">
            <a:avLst/>
          </a:prstGeom>
          <a:blipFill>
            <a:blip r:embed="rId3"/>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Conector"/>
          <p:cNvSpPr/>
          <p:nvPr/>
        </p:nvSpPr>
        <p:spPr>
          <a:xfrm>
            <a:off x="6339187" y="0"/>
            <a:ext cx="1584796" cy="76327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Conector"/>
          <p:cNvSpPr/>
          <p:nvPr/>
        </p:nvSpPr>
        <p:spPr>
          <a:xfrm>
            <a:off x="7923982" y="0"/>
            <a:ext cx="1760885" cy="7632700"/>
          </a:xfrm>
          <a:prstGeom prst="flowChartConnector">
            <a:avLst/>
          </a:prstGeom>
          <a:blipFill>
            <a:blip r:embed="rId3"/>
            <a:stretch>
              <a:fillRect/>
            </a:stretch>
          </a:blip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Conector"/>
          <p:cNvSpPr/>
          <p:nvPr/>
        </p:nvSpPr>
        <p:spPr>
          <a:xfrm>
            <a:off x="9684867" y="0"/>
            <a:ext cx="1584796" cy="7632700"/>
          </a:xfrm>
          <a:prstGeom prst="flowChartConnector">
            <a:avLst/>
          </a:prstGeom>
          <a:solidFill>
            <a:srgbClr val="FF0000">
              <a:alpha val="60000"/>
            </a:srgb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8" presetClass="entr" presetSubtype="3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diamond(out)">
                                      <p:cBhvr>
                                        <p:cTn id="28"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Jose Luis\Escritorio\mani_home.jpg"/>
          <p:cNvPicPr>
            <a:picLocks noChangeAspect="1" noChangeArrowheads="1"/>
          </p:cNvPicPr>
          <p:nvPr/>
        </p:nvPicPr>
        <p:blipFill>
          <a:blip r:embed="rId3"/>
          <a:srcRect/>
          <a:stretch>
            <a:fillRect/>
          </a:stretch>
        </p:blipFill>
        <p:spPr bwMode="auto">
          <a:xfrm>
            <a:off x="1" y="0"/>
            <a:ext cx="11269663" cy="7661757"/>
          </a:xfrm>
          <a:prstGeom prst="rect">
            <a:avLst/>
          </a:prstGeom>
          <a:noFill/>
        </p:spPr>
      </p:pic>
      <p:sp>
        <p:nvSpPr>
          <p:cNvPr id="5" name="4 Triángulo rectángulo"/>
          <p:cNvSpPr/>
          <p:nvPr/>
        </p:nvSpPr>
        <p:spPr>
          <a:xfrm>
            <a:off x="5464134" y="0"/>
            <a:ext cx="5805531" cy="7632700"/>
          </a:xfrm>
          <a:prstGeom prst="rtTriangle">
            <a:avLst/>
          </a:prstGeom>
          <a:solidFill>
            <a:srgbClr val="0000FF">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Triángulo rectángulo"/>
          <p:cNvSpPr/>
          <p:nvPr/>
        </p:nvSpPr>
        <p:spPr>
          <a:xfrm flipH="1">
            <a:off x="-254188" y="0"/>
            <a:ext cx="5800969" cy="7632700"/>
          </a:xfrm>
          <a:prstGeom prst="rtTriangle">
            <a:avLst/>
          </a:prstGeom>
          <a:solidFill>
            <a:srgbClr val="0000FF">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Triángulo rectángulo"/>
          <p:cNvSpPr/>
          <p:nvPr/>
        </p:nvSpPr>
        <p:spPr>
          <a:xfrm flipH="1">
            <a:off x="440222" y="555964"/>
            <a:ext cx="4842432" cy="6838805"/>
          </a:xfrm>
          <a:prstGeom prst="rtTriangle">
            <a:avLst/>
          </a:prstGeom>
          <a:solidFill>
            <a:srgbClr val="00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Triángulo rectángulo"/>
          <p:cNvSpPr/>
          <p:nvPr/>
        </p:nvSpPr>
        <p:spPr>
          <a:xfrm>
            <a:off x="5722877" y="555964"/>
            <a:ext cx="4930478" cy="6838805"/>
          </a:xfrm>
          <a:prstGeom prst="rtTriangle">
            <a:avLst/>
          </a:prstGeom>
          <a:solidFill>
            <a:srgbClr val="00FF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Triángulo rectángulo"/>
          <p:cNvSpPr/>
          <p:nvPr/>
        </p:nvSpPr>
        <p:spPr>
          <a:xfrm flipH="1">
            <a:off x="880443" y="1272117"/>
            <a:ext cx="4226124" cy="5884718"/>
          </a:xfrm>
          <a:prstGeom prst="rtTriangle">
            <a:avLst/>
          </a:prstGeom>
          <a:solidFill>
            <a:schemeClr val="accent6">
              <a:lumMod val="50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Triángulo rectángulo"/>
          <p:cNvSpPr/>
          <p:nvPr/>
        </p:nvSpPr>
        <p:spPr>
          <a:xfrm>
            <a:off x="5976224" y="1233170"/>
            <a:ext cx="4226124" cy="5962459"/>
          </a:xfrm>
          <a:prstGeom prst="rtTriangle">
            <a:avLst/>
          </a:prstGeom>
          <a:solidFill>
            <a:schemeClr val="accent6">
              <a:lumMod val="50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Triángulo rectángulo"/>
          <p:cNvSpPr/>
          <p:nvPr/>
        </p:nvSpPr>
        <p:spPr>
          <a:xfrm flipH="1">
            <a:off x="1320666" y="1828079"/>
            <a:ext cx="3609813" cy="5088466"/>
          </a:xfrm>
          <a:prstGeom prst="rtTriangle">
            <a:avLst/>
          </a:prstGeom>
          <a:solidFill>
            <a:srgbClr val="FF00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6" name="15 Triángulo rectángulo"/>
          <p:cNvSpPr/>
          <p:nvPr/>
        </p:nvSpPr>
        <p:spPr>
          <a:xfrm>
            <a:off x="6075054" y="1750340"/>
            <a:ext cx="3609813" cy="5166206"/>
          </a:xfrm>
          <a:prstGeom prst="rtTriangle">
            <a:avLst/>
          </a:prstGeom>
          <a:solidFill>
            <a:srgbClr val="FF0000">
              <a:alpha val="6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10"/>
                                        </p:tgtEl>
                                        <p:attrNameLst>
                                          <p:attrName>style.visibility</p:attrName>
                                        </p:attrNameLst>
                                      </p:cBhvr>
                                      <p:to>
                                        <p:strVal val="visible"/>
                                      </p:to>
                                    </p:set>
                                    <p:anim calcmode="lin" valueType="num">
                                      <p:cBhvr>
                                        <p:cTn id="112" dur="3000" fill="hold"/>
                                        <p:tgtEl>
                                          <p:spTgt spid="10"/>
                                        </p:tgtEl>
                                        <p:attrNameLst>
                                          <p:attrName>ppt_w</p:attrName>
                                        </p:attrNameLst>
                                      </p:cBhvr>
                                      <p:tavLst>
                                        <p:tav tm="0">
                                          <p:val>
                                            <p:fltVal val="0"/>
                                          </p:val>
                                        </p:tav>
                                        <p:tav tm="100000">
                                          <p:val>
                                            <p:strVal val="#ppt_w"/>
                                          </p:val>
                                        </p:tav>
                                      </p:tavLst>
                                    </p:anim>
                                    <p:anim calcmode="lin" valueType="num">
                                      <p:cBhvr>
                                        <p:cTn id="113" dur="3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http://www.maniblanchers.com/_img/foto_mani_sin_sal.jpg"/>
          <p:cNvPicPr>
            <a:picLocks noChangeAspect="1" noChangeArrowheads="1"/>
          </p:cNvPicPr>
          <p:nvPr/>
        </p:nvPicPr>
        <p:blipFill>
          <a:blip r:embed="rId2"/>
          <a:srcRect/>
          <a:stretch>
            <a:fillRect/>
          </a:stretch>
        </p:blipFill>
        <p:spPr bwMode="auto">
          <a:xfrm>
            <a:off x="1" y="0"/>
            <a:ext cx="11579443" cy="7632700"/>
          </a:xfrm>
          <a:prstGeom prst="rect">
            <a:avLst/>
          </a:prstGeom>
          <a:noFill/>
        </p:spPr>
      </p:pic>
      <p:sp>
        <p:nvSpPr>
          <p:cNvPr id="5" name="4 Rectángulo"/>
          <p:cNvSpPr/>
          <p:nvPr/>
        </p:nvSpPr>
        <p:spPr>
          <a:xfrm>
            <a:off x="1" y="0"/>
            <a:ext cx="11269663" cy="7632700"/>
          </a:xfrm>
          <a:prstGeom prst="rect">
            <a:avLst/>
          </a:prstGeom>
          <a:solidFill>
            <a:srgbClr val="CC7C4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Rectángulo"/>
          <p:cNvSpPr/>
          <p:nvPr/>
        </p:nvSpPr>
        <p:spPr>
          <a:xfrm>
            <a:off x="1" y="0"/>
            <a:ext cx="11269663" cy="7632700"/>
          </a:xfrm>
          <a:prstGeom prst="rect">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4"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encrypted-tbn2.gstatic.com/images?q=tbn:ANd9GcS_GA7aCETr_xaYivJ8-8xyGCNjFjfLfl_v0lDbh0ZfuJKqaaSE"/>
          <p:cNvPicPr>
            <a:picLocks noChangeAspect="1" noChangeArrowheads="1"/>
          </p:cNvPicPr>
          <p:nvPr/>
        </p:nvPicPr>
        <p:blipFill>
          <a:blip r:embed="rId2"/>
          <a:srcRect/>
          <a:stretch>
            <a:fillRect/>
          </a:stretch>
        </p:blipFill>
        <p:spPr bwMode="auto">
          <a:xfrm>
            <a:off x="-508372" y="1"/>
            <a:ext cx="11778036" cy="7878408"/>
          </a:xfrm>
          <a:prstGeom prst="rect">
            <a:avLst/>
          </a:prstGeom>
          <a:noFill/>
        </p:spPr>
      </p:pic>
      <p:sp>
        <p:nvSpPr>
          <p:cNvPr id="5" name="4 Rombo"/>
          <p:cNvSpPr/>
          <p:nvPr/>
        </p:nvSpPr>
        <p:spPr>
          <a:xfrm>
            <a:off x="1" y="0"/>
            <a:ext cx="11269663" cy="7632700"/>
          </a:xfrm>
          <a:prstGeom prst="diamond">
            <a:avLst/>
          </a:prstGeom>
          <a:blipFill>
            <a:blip r:embed="rId3"/>
            <a:stretch>
              <a:fillRect/>
            </a:stretch>
          </a:blip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Rombo"/>
          <p:cNvSpPr/>
          <p:nvPr/>
        </p:nvSpPr>
        <p:spPr>
          <a:xfrm>
            <a:off x="1282078" y="0"/>
            <a:ext cx="8790854" cy="7632700"/>
          </a:xfrm>
          <a:prstGeom prst="diamond">
            <a:avLst/>
          </a:prstGeom>
          <a:solidFill>
            <a:srgbClr val="00FF00">
              <a:alpha val="55000"/>
            </a:srgbClr>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ombo"/>
          <p:cNvSpPr/>
          <p:nvPr/>
        </p:nvSpPr>
        <p:spPr>
          <a:xfrm>
            <a:off x="2220908" y="0"/>
            <a:ext cx="6486455" cy="7632700"/>
          </a:xfrm>
          <a:prstGeom prst="diamond">
            <a:avLst/>
          </a:prstGeom>
          <a:blipFill>
            <a:blip r:embed="rId3"/>
            <a:stretch>
              <a:fillRect/>
            </a:stretch>
          </a:blip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dirty="0">
              <a:solidFill>
                <a:srgbClr val="FF0000"/>
              </a:solidFill>
              <a:cs typeface="Arial" pitchFamily="34" charset="0"/>
            </a:endParaRPr>
          </a:p>
        </p:txBody>
      </p:sp>
      <p:sp>
        <p:nvSpPr>
          <p:cNvPr id="8" name="7 Rombo"/>
          <p:cNvSpPr/>
          <p:nvPr/>
        </p:nvSpPr>
        <p:spPr>
          <a:xfrm>
            <a:off x="2989040" y="0"/>
            <a:ext cx="5035538" cy="7632700"/>
          </a:xfrm>
          <a:prstGeom prst="diamond">
            <a:avLst/>
          </a:prstGeom>
          <a:solidFill>
            <a:srgbClr val="00FF00">
              <a:alpha val="55000"/>
            </a:srgbClr>
          </a:solid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ombo"/>
          <p:cNvSpPr/>
          <p:nvPr/>
        </p:nvSpPr>
        <p:spPr>
          <a:xfrm>
            <a:off x="4138081" y="0"/>
            <a:ext cx="2862320" cy="7632700"/>
          </a:xfrm>
          <a:prstGeom prst="diamond">
            <a:avLst/>
          </a:prstGeom>
          <a:blipFill>
            <a:blip r:embed="rId3"/>
            <a:stretch>
              <a:fillRect/>
            </a:stretch>
          </a:blipFill>
          <a:ln w="3175">
            <a:solidFill>
              <a:srgbClr val="E1C2A3"/>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grpId="1"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grpId="1"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grpId="1"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grpId="1"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grpId="1"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8" presetClass="entr" presetSubtype="3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diamond(out)">
                                      <p:cBhvr>
                                        <p:cTn id="42"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0" descr="http://cocina.linio.com.co/wp-content/uploads/2014/03/Cacahuates.jpg"/>
          <p:cNvPicPr>
            <a:picLocks noChangeAspect="1" noChangeArrowheads="1"/>
          </p:cNvPicPr>
          <p:nvPr/>
        </p:nvPicPr>
        <p:blipFill>
          <a:blip r:embed="rId2"/>
          <a:srcRect/>
          <a:stretch>
            <a:fillRect/>
          </a:stretch>
        </p:blipFill>
        <p:spPr bwMode="auto">
          <a:xfrm>
            <a:off x="1" y="-1"/>
            <a:ext cx="11269663" cy="7859650"/>
          </a:xfrm>
          <a:prstGeom prst="rect">
            <a:avLst/>
          </a:prstGeom>
          <a:noFill/>
        </p:spPr>
      </p:pic>
      <p:sp>
        <p:nvSpPr>
          <p:cNvPr id="4" name="1 Cheurón"/>
          <p:cNvSpPr/>
          <p:nvPr/>
        </p:nvSpPr>
        <p:spPr>
          <a:xfrm>
            <a:off x="-41087" y="1"/>
            <a:ext cx="11310750" cy="7744011"/>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1 Cheurón"/>
          <p:cNvSpPr/>
          <p:nvPr/>
        </p:nvSpPr>
        <p:spPr>
          <a:xfrm rot="10800000">
            <a:off x="1" y="0"/>
            <a:ext cx="11269663" cy="76327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FF0000">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2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2000"/>
                                        <p:tgtEl>
                                          <p:spTgt spid="4"/>
                                        </p:tgtEl>
                                      </p:cBhvr>
                                    </p:animEffect>
                                  </p:childTnLst>
                                </p:cTn>
                              </p:par>
                              <p:par>
                                <p:cTn id="19" presetID="17" presetClass="exit" presetSubtype="8" fill="hold" nodeType="withEffect">
                                  <p:stCondLst>
                                    <p:cond delay="2000"/>
                                  </p:stCondLst>
                                  <p:childTnLst>
                                    <p:anim calcmode="lin" valueType="num">
                                      <p:cBhvr>
                                        <p:cTn id="20" dur="3000"/>
                                        <p:tgtEl>
                                          <p:spTgt spid="4"/>
                                        </p:tgtEl>
                                        <p:attrNameLst>
                                          <p:attrName>ppt_x</p:attrName>
                                        </p:attrNameLst>
                                      </p:cBhvr>
                                      <p:tavLst>
                                        <p:tav tm="0">
                                          <p:val>
                                            <p:strVal val="ppt_x"/>
                                          </p:val>
                                        </p:tav>
                                        <p:tav tm="100000">
                                          <p:val>
                                            <p:strVal val="ppt_x-ppt_w/2"/>
                                          </p:val>
                                        </p:tav>
                                      </p:tavLst>
                                    </p:anim>
                                    <p:anim calcmode="lin" valueType="num">
                                      <p:cBhvr>
                                        <p:cTn id="21" dur="3000"/>
                                        <p:tgtEl>
                                          <p:spTgt spid="4"/>
                                        </p:tgtEl>
                                        <p:attrNameLst>
                                          <p:attrName>ppt_y</p:attrName>
                                        </p:attrNameLst>
                                      </p:cBhvr>
                                      <p:tavLst>
                                        <p:tav tm="0">
                                          <p:val>
                                            <p:strVal val="ppt_y"/>
                                          </p:val>
                                        </p:tav>
                                        <p:tav tm="100000">
                                          <p:val>
                                            <p:strVal val="ppt_y"/>
                                          </p:val>
                                        </p:tav>
                                      </p:tavLst>
                                    </p:anim>
                                    <p:anim calcmode="lin" valueType="num">
                                      <p:cBhvr>
                                        <p:cTn id="22" dur="3000"/>
                                        <p:tgtEl>
                                          <p:spTgt spid="4"/>
                                        </p:tgtEl>
                                        <p:attrNameLst>
                                          <p:attrName>ppt_w</p:attrName>
                                        </p:attrNameLst>
                                      </p:cBhvr>
                                      <p:tavLst>
                                        <p:tav tm="0">
                                          <p:val>
                                            <p:strVal val="ppt_w"/>
                                          </p:val>
                                        </p:tav>
                                        <p:tav tm="100000">
                                          <p:val>
                                            <p:fltVal val="0"/>
                                          </p:val>
                                        </p:tav>
                                      </p:tavLst>
                                    </p:anim>
                                    <p:anim calcmode="lin" valueType="num">
                                      <p:cBhvr>
                                        <p:cTn id="23" dur="3000"/>
                                        <p:tgtEl>
                                          <p:spTgt spid="4"/>
                                        </p:tgtEl>
                                        <p:attrNameLst>
                                          <p:attrName>ppt_h</p:attrName>
                                        </p:attrNameLst>
                                      </p:cBhvr>
                                      <p:tavLst>
                                        <p:tav tm="0">
                                          <p:val>
                                            <p:strVal val="ppt_h"/>
                                          </p:val>
                                        </p:tav>
                                        <p:tav tm="100000">
                                          <p:val>
                                            <p:strVal val="ppt_h"/>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xit" presetSubtype="2" fill="hold" nodeType="withEffect">
                                  <p:stCondLst>
                                    <p:cond delay="2000"/>
                                  </p:stCondLst>
                                  <p:childTnLst>
                                    <p:anim calcmode="lin" valueType="num">
                                      <p:cBhvr>
                                        <p:cTn id="26" dur="3000"/>
                                        <p:tgtEl>
                                          <p:spTgt spid="5"/>
                                        </p:tgtEl>
                                        <p:attrNameLst>
                                          <p:attrName>ppt_x</p:attrName>
                                        </p:attrNameLst>
                                      </p:cBhvr>
                                      <p:tavLst>
                                        <p:tav tm="0">
                                          <p:val>
                                            <p:strVal val="ppt_x"/>
                                          </p:val>
                                        </p:tav>
                                        <p:tav tm="100000">
                                          <p:val>
                                            <p:strVal val="ppt_x+ppt_w/2"/>
                                          </p:val>
                                        </p:tav>
                                      </p:tavLst>
                                    </p:anim>
                                    <p:anim calcmode="lin" valueType="num">
                                      <p:cBhvr>
                                        <p:cTn id="27" dur="3000"/>
                                        <p:tgtEl>
                                          <p:spTgt spid="5"/>
                                        </p:tgtEl>
                                        <p:attrNameLst>
                                          <p:attrName>ppt_y</p:attrName>
                                        </p:attrNameLst>
                                      </p:cBhvr>
                                      <p:tavLst>
                                        <p:tav tm="0">
                                          <p:val>
                                            <p:strVal val="ppt_y"/>
                                          </p:val>
                                        </p:tav>
                                        <p:tav tm="100000">
                                          <p:val>
                                            <p:strVal val="ppt_y"/>
                                          </p:val>
                                        </p:tav>
                                      </p:tavLst>
                                    </p:anim>
                                    <p:anim calcmode="lin" valueType="num">
                                      <p:cBhvr>
                                        <p:cTn id="28" dur="3000"/>
                                        <p:tgtEl>
                                          <p:spTgt spid="5"/>
                                        </p:tgtEl>
                                        <p:attrNameLst>
                                          <p:attrName>ppt_w</p:attrName>
                                        </p:attrNameLst>
                                      </p:cBhvr>
                                      <p:tavLst>
                                        <p:tav tm="0">
                                          <p:val>
                                            <p:strVal val="ppt_w"/>
                                          </p:val>
                                        </p:tav>
                                        <p:tav tm="100000">
                                          <p:val>
                                            <p:fltVal val="0"/>
                                          </p:val>
                                        </p:tav>
                                      </p:tavLst>
                                    </p:anim>
                                    <p:anim calcmode="lin" valueType="num">
                                      <p:cBhvr>
                                        <p:cTn id="29" dur="3000"/>
                                        <p:tgtEl>
                                          <p:spTgt spid="5"/>
                                        </p:tgtEl>
                                        <p:attrNameLst>
                                          <p:attrName>ppt_h</p:attrName>
                                        </p:attrNameLst>
                                      </p:cBhvr>
                                      <p:tavLst>
                                        <p:tav tm="0">
                                          <p:val>
                                            <p:strVal val="ppt_h"/>
                                          </p:val>
                                        </p:tav>
                                        <p:tav tm="100000">
                                          <p:val>
                                            <p:strVal val="ppt_h"/>
                                          </p:val>
                                        </p:tav>
                                      </p:tavLst>
                                    </p:anim>
                                    <p:set>
                                      <p:cBhvr>
                                        <p:cTn id="30" dur="1" fill="hold">
                                          <p:stCondLst>
                                            <p:cond delay="2999"/>
                                          </p:stCondLst>
                                        </p:cTn>
                                        <p:tgtEl>
                                          <p:spTgt spid="5"/>
                                        </p:tgtEl>
                                        <p:attrNameLst>
                                          <p:attrName>style.visibility</p:attrName>
                                        </p:attrNameLst>
                                      </p:cBhvr>
                                      <p:to>
                                        <p:strVal val="hidden"/>
                                      </p:to>
                                    </p:set>
                                  </p:childTnLst>
                                </p:cTn>
                              </p:par>
                              <p:par>
                                <p:cTn id="31" presetID="17" presetClass="entr" presetSubtype="10" fill="hold" nodeType="withEffect">
                                  <p:stCondLst>
                                    <p:cond delay="2000"/>
                                  </p:stCondLst>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adistorres.files.wordpress.com/2014/11/cacahuate-salado.jpg"/>
          <p:cNvPicPr>
            <a:picLocks noChangeAspect="1" noChangeArrowheads="1"/>
          </p:cNvPicPr>
          <p:nvPr/>
        </p:nvPicPr>
        <p:blipFill>
          <a:blip r:embed="rId2"/>
          <a:srcRect l="9435" r="48453"/>
          <a:stretch>
            <a:fillRect/>
          </a:stretch>
        </p:blipFill>
        <p:spPr bwMode="auto">
          <a:xfrm>
            <a:off x="0" y="0"/>
            <a:ext cx="4952046" cy="8002884"/>
          </a:xfrm>
          <a:prstGeom prst="rect">
            <a:avLst/>
          </a:prstGeom>
          <a:noFill/>
        </p:spPr>
      </p:pic>
      <p:pic>
        <p:nvPicPr>
          <p:cNvPr id="5" name="Picture 2" descr="E:\formas montar\2cxx0f8.gif"/>
          <p:cNvPicPr>
            <a:picLocks noChangeAspect="1" noChangeArrowheads="1" noCrop="1"/>
          </p:cNvPicPr>
          <p:nvPr/>
        </p:nvPicPr>
        <p:blipFill>
          <a:blip r:embed="rId3"/>
          <a:srcRect/>
          <a:stretch>
            <a:fillRect/>
          </a:stretch>
        </p:blipFill>
        <p:spPr bwMode="auto">
          <a:xfrm>
            <a:off x="3330433" y="6118452"/>
            <a:ext cx="1775562" cy="1514248"/>
          </a:xfrm>
          <a:prstGeom prst="rect">
            <a:avLst/>
          </a:prstGeom>
          <a:noFill/>
        </p:spPr>
      </p:pic>
      <p:sp>
        <p:nvSpPr>
          <p:cNvPr id="6" name="5 Rectángulo"/>
          <p:cNvSpPr/>
          <p:nvPr/>
        </p:nvSpPr>
        <p:spPr>
          <a:xfrm>
            <a:off x="5420517" y="1601772"/>
            <a:ext cx="5291543" cy="4851962"/>
          </a:xfrm>
          <a:prstGeom prst="rect">
            <a:avLst/>
          </a:prstGeom>
        </p:spPr>
        <p:txBody>
          <a:bodyPr wrap="square" lIns="111118" tIns="55559" rIns="111118" bIns="55559">
            <a:spAutoFit/>
          </a:bodyPr>
          <a:lstStyle/>
          <a:p>
            <a:r>
              <a:rPr lang="es-ES" sz="2800" dirty="0" smtClean="0">
                <a:latin typeface="Agency FB" pitchFamily="34" charset="0"/>
              </a:rPr>
              <a:t>El maní es realmente una maravilla de la naturaleza, algunos estudios revelan que el maní puede usarse para:</a:t>
            </a:r>
          </a:p>
          <a:p>
            <a:r>
              <a:rPr lang="es-ES" sz="2800" dirty="0" smtClean="0">
                <a:latin typeface="Agency FB" pitchFamily="34" charset="0"/>
              </a:rPr>
              <a:t>Obtener energía: el maní contiene, vitaminas, nutrientes, minerales, antioxidantes y es además una rica fuente de energía.</a:t>
            </a:r>
          </a:p>
          <a:p>
            <a:r>
              <a:rPr lang="es-ES" sz="2800" dirty="0" smtClean="0">
                <a:latin typeface="Agency FB" pitchFamily="34" charset="0"/>
              </a:rPr>
              <a:t>Reducir el colesterol: reduce el colesterol malo y aumenta el colesterol bueno en el cuerpo debido a que contiene grasas mono-insaturadas, especialmente ácido oleico que ayuda a prevenir enfermedades coronarias.</a:t>
            </a:r>
            <a:endParaRPr lang="es-ES" sz="2800" dirty="0">
              <a:latin typeface="Agency FB" pitchFamily="34" charset="0"/>
            </a:endParaRPr>
          </a:p>
        </p:txBody>
      </p:sp>
      <p:pic>
        <p:nvPicPr>
          <p:cNvPr id="8"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4952046" y="0"/>
            <a:ext cx="6317617" cy="7653902"/>
          </a:xfrm>
          <a:prstGeom prst="rect">
            <a:avLst/>
          </a:prstGeom>
          <a:noFill/>
          <a:ln w="9525">
            <a:noFill/>
            <a:miter lim="800000"/>
            <a:headEnd/>
            <a:tailEnd/>
          </a:ln>
        </p:spPr>
      </p:pic>
    </p:spTree>
  </p:cSld>
  <p:clrMapOvr>
    <a:masterClrMapping/>
  </p:clrMapOvr>
  <p:transition spd="slow" advTm="3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Documents and Settings\Jose Luis\Escritorio\images (3).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pic>
        <p:nvPicPr>
          <p:cNvPr id="5123" name="Picture 3" descr="C:\Documents and Settings\Ana María\Escritorio\muchosarboles.jpg"/>
          <p:cNvPicPr>
            <a:picLocks noChangeAspect="1" noChangeArrowheads="1"/>
          </p:cNvPicPr>
          <p:nvPr/>
        </p:nvPicPr>
        <p:blipFill>
          <a:blip r:embed="rId3" cstate="print">
            <a:clrChange>
              <a:clrFrom>
                <a:srgbClr val="808080"/>
              </a:clrFrom>
              <a:clrTo>
                <a:srgbClr val="808080">
                  <a:alpha val="0"/>
                </a:srgbClr>
              </a:clrTo>
            </a:clrChange>
          </a:blip>
          <a:stretch>
            <a:fillRect/>
          </a:stretch>
        </p:blipFill>
        <p:spPr bwMode="auto">
          <a:xfrm>
            <a:off x="2501" y="0"/>
            <a:ext cx="11267162" cy="7632700"/>
          </a:xfrm>
          <a:prstGeom prst="frame">
            <a:avLst>
              <a:gd name="adj1" fmla="val 8426"/>
            </a:avLst>
          </a:prstGeom>
          <a:noFill/>
          <a:ln w="38100">
            <a:solidFill>
              <a:schemeClr val="tx1"/>
            </a:solidFill>
          </a:ln>
        </p:spPr>
      </p:pic>
      <p:pic>
        <p:nvPicPr>
          <p:cNvPr id="4" name="Picture 3" descr="C:\Documents and Settings\Ana María\Escritorio\muchosarboles.jpg"/>
          <p:cNvPicPr>
            <a:picLocks noChangeAspect="1" noChangeArrowheads="1"/>
          </p:cNvPicPr>
          <p:nvPr/>
        </p:nvPicPr>
        <p:blipFill>
          <a:blip r:embed="rId4" cstate="print">
            <a:clrChange>
              <a:clrFrom>
                <a:srgbClr val="93D250"/>
              </a:clrFrom>
              <a:clrTo>
                <a:srgbClr val="93D250">
                  <a:alpha val="0"/>
                </a:srgbClr>
              </a:clrTo>
            </a:clrChange>
          </a:blip>
          <a:stretch>
            <a:fillRect/>
          </a:stretch>
        </p:blipFill>
        <p:spPr bwMode="auto">
          <a:xfrm>
            <a:off x="2500" y="0"/>
            <a:ext cx="11267164" cy="7632700"/>
          </a:xfrm>
          <a:prstGeom prst="frame">
            <a:avLst>
              <a:gd name="adj1" fmla="val 9352"/>
            </a:avLst>
          </a:prstGeom>
          <a:noFill/>
          <a:ln w="38100">
            <a:solidFill>
              <a:srgbClr val="00FF00"/>
            </a:solidFill>
          </a:ln>
        </p:spPr>
      </p:pic>
      <p:pic>
        <p:nvPicPr>
          <p:cNvPr id="5" name="Picture 3" descr="C:\Documents and Settings\Ana María\Escritorio\muchosarboles.jpg"/>
          <p:cNvPicPr>
            <a:picLocks noChangeAspect="1" noChangeArrowheads="1"/>
          </p:cNvPicPr>
          <p:nvPr/>
        </p:nvPicPr>
        <p:blipFill>
          <a:blip r:embed="rId5" cstate="print">
            <a:clrChange>
              <a:clrFrom>
                <a:srgbClr val="7131A1"/>
              </a:clrFrom>
              <a:clrTo>
                <a:srgbClr val="7131A1">
                  <a:alpha val="0"/>
                </a:srgbClr>
              </a:clrTo>
            </a:clrChange>
          </a:blip>
          <a:stretch>
            <a:fillRect/>
          </a:stretch>
        </p:blipFill>
        <p:spPr bwMode="auto">
          <a:xfrm>
            <a:off x="0" y="0"/>
            <a:ext cx="11267162" cy="7632700"/>
          </a:xfrm>
          <a:prstGeom prst="frame">
            <a:avLst>
              <a:gd name="adj1" fmla="val 9352"/>
            </a:avLst>
          </a:prstGeom>
          <a:noFill/>
          <a:ln w="38100">
            <a:solidFill>
              <a:srgbClr val="FF0000"/>
            </a:solidFill>
          </a:ln>
        </p:spPr>
      </p:pic>
      <p:pic>
        <p:nvPicPr>
          <p:cNvPr id="6" name="Picture 3" descr="C:\Documents and Settings\Ana María\Escritorio\muchosarboles.jpg"/>
          <p:cNvPicPr>
            <a:picLocks noChangeAspect="1" noChangeArrowheads="1"/>
          </p:cNvPicPr>
          <p:nvPr/>
        </p:nvPicPr>
        <p:blipFill>
          <a:blip r:embed="rId6" cstate="print">
            <a:clrChange>
              <a:clrFrom>
                <a:srgbClr val="958C55"/>
              </a:clrFrom>
              <a:clrTo>
                <a:srgbClr val="958C55">
                  <a:alpha val="0"/>
                </a:srgbClr>
              </a:clrTo>
            </a:clrChange>
          </a:blip>
          <a:stretch>
            <a:fillRect/>
          </a:stretch>
        </p:blipFill>
        <p:spPr bwMode="auto">
          <a:xfrm>
            <a:off x="2501" y="0"/>
            <a:ext cx="11267162" cy="7632700"/>
          </a:xfrm>
          <a:prstGeom prst="frame">
            <a:avLst>
              <a:gd name="adj1" fmla="val 8981"/>
            </a:avLst>
          </a:prstGeom>
          <a:noFill/>
          <a:ln w="38100">
            <a:solidFill>
              <a:srgbClr val="0000FF"/>
            </a:solidFill>
          </a:ln>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 calcmode="lin" valueType="num">
                                      <p:cBhvr>
                                        <p:cTn id="7" dur="3000" fill="hold"/>
                                        <p:tgtEl>
                                          <p:spTgt spid="5123"/>
                                        </p:tgtEl>
                                        <p:attrNameLst>
                                          <p:attrName>ppt_x</p:attrName>
                                        </p:attrNameLst>
                                      </p:cBhvr>
                                      <p:tavLst>
                                        <p:tav tm="0">
                                          <p:val>
                                            <p:strVal val="#ppt_x-#ppt_w/2"/>
                                          </p:val>
                                        </p:tav>
                                        <p:tav tm="100000">
                                          <p:val>
                                            <p:strVal val="#ppt_x"/>
                                          </p:val>
                                        </p:tav>
                                      </p:tavLst>
                                    </p:anim>
                                    <p:anim calcmode="lin" valueType="num">
                                      <p:cBhvr>
                                        <p:cTn id="8" dur="3000" fill="hold"/>
                                        <p:tgtEl>
                                          <p:spTgt spid="5123"/>
                                        </p:tgtEl>
                                        <p:attrNameLst>
                                          <p:attrName>ppt_y</p:attrName>
                                        </p:attrNameLst>
                                      </p:cBhvr>
                                      <p:tavLst>
                                        <p:tav tm="0">
                                          <p:val>
                                            <p:strVal val="#ppt_y"/>
                                          </p:val>
                                        </p:tav>
                                        <p:tav tm="100000">
                                          <p:val>
                                            <p:strVal val="#ppt_y"/>
                                          </p:val>
                                        </p:tav>
                                      </p:tavLst>
                                    </p:anim>
                                    <p:anim calcmode="lin" valueType="num">
                                      <p:cBhvr>
                                        <p:cTn id="9" dur="3000" fill="hold"/>
                                        <p:tgtEl>
                                          <p:spTgt spid="5123"/>
                                        </p:tgtEl>
                                        <p:attrNameLst>
                                          <p:attrName>ppt_w</p:attrName>
                                        </p:attrNameLst>
                                      </p:cBhvr>
                                      <p:tavLst>
                                        <p:tav tm="0">
                                          <p:val>
                                            <p:fltVal val="0"/>
                                          </p:val>
                                        </p:tav>
                                        <p:tav tm="100000">
                                          <p:val>
                                            <p:strVal val="#ppt_w"/>
                                          </p:val>
                                        </p:tav>
                                      </p:tavLst>
                                    </p:anim>
                                    <p:anim calcmode="lin" valueType="num">
                                      <p:cBhvr>
                                        <p:cTn id="10" dur="3000" fill="hold"/>
                                        <p:tgtEl>
                                          <p:spTgt spid="5123"/>
                                        </p:tgtEl>
                                        <p:attrNameLst>
                                          <p:attrName>ppt_h</p:attrName>
                                        </p:attrNameLst>
                                      </p:cBhvr>
                                      <p:tavLst>
                                        <p:tav tm="0">
                                          <p:val>
                                            <p:strVal val="#ppt_h"/>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5123"/>
                                        </p:tgtEl>
                                        <p:attrNameLst>
                                          <p:attrName>style.visibility</p:attrName>
                                        </p:attrNameLst>
                                      </p:cBhvr>
                                      <p:to>
                                        <p:strVal val="visible"/>
                                      </p:to>
                                    </p:set>
                                    <p:anim calcmode="lin" valueType="num">
                                      <p:cBhvr>
                                        <p:cTn id="13" dur="3000" fill="hold"/>
                                        <p:tgtEl>
                                          <p:spTgt spid="5123"/>
                                        </p:tgtEl>
                                        <p:attrNameLst>
                                          <p:attrName>ppt_w</p:attrName>
                                        </p:attrNameLst>
                                      </p:cBhvr>
                                      <p:tavLst>
                                        <p:tav tm="0">
                                          <p:val>
                                            <p:fltVal val="0"/>
                                          </p:val>
                                        </p:tav>
                                        <p:tav tm="100000">
                                          <p:val>
                                            <p:strVal val="#ppt_w"/>
                                          </p:val>
                                        </p:tav>
                                      </p:tavLst>
                                    </p:anim>
                                    <p:anim calcmode="lin" valueType="num">
                                      <p:cBhvr>
                                        <p:cTn id="14" dur="3000" fill="hold"/>
                                        <p:tgtEl>
                                          <p:spTgt spid="5123"/>
                                        </p:tgtEl>
                                        <p:attrNameLst>
                                          <p:attrName>ppt_h</p:attrName>
                                        </p:attrNameLst>
                                      </p:cBhvr>
                                      <p:tavLst>
                                        <p:tav tm="0">
                                          <p:val>
                                            <p:fltVal val="0"/>
                                          </p:val>
                                        </p:tav>
                                        <p:tav tm="100000">
                                          <p:val>
                                            <p:strVal val="#ppt_h"/>
                                          </p:val>
                                        </p:tav>
                                      </p:tavLst>
                                    </p:anim>
                                  </p:childTnLst>
                                </p:cTn>
                              </p:par>
                              <p:par>
                                <p:cTn id="15" presetID="2" presetClass="exit" presetSubtype="2" fill="hold" nodeType="withEffect">
                                  <p:stCondLst>
                                    <p:cond delay="3000"/>
                                  </p:stCondLst>
                                  <p:childTnLst>
                                    <p:anim calcmode="lin" valueType="num">
                                      <p:cBhvr additive="base">
                                        <p:cTn id="16" dur="3000"/>
                                        <p:tgtEl>
                                          <p:spTgt spid="5123"/>
                                        </p:tgtEl>
                                        <p:attrNameLst>
                                          <p:attrName>ppt_x</p:attrName>
                                        </p:attrNameLst>
                                      </p:cBhvr>
                                      <p:tavLst>
                                        <p:tav tm="0">
                                          <p:val>
                                            <p:strVal val="ppt_x"/>
                                          </p:val>
                                        </p:tav>
                                        <p:tav tm="100000">
                                          <p:val>
                                            <p:strVal val="1+ppt_w/2"/>
                                          </p:val>
                                        </p:tav>
                                      </p:tavLst>
                                    </p:anim>
                                    <p:anim calcmode="lin" valueType="num">
                                      <p:cBhvr additive="base">
                                        <p:cTn id="17" dur="3000"/>
                                        <p:tgtEl>
                                          <p:spTgt spid="5123"/>
                                        </p:tgtEl>
                                        <p:attrNameLst>
                                          <p:attrName>ppt_y</p:attrName>
                                        </p:attrNameLst>
                                      </p:cBhvr>
                                      <p:tavLst>
                                        <p:tav tm="0">
                                          <p:val>
                                            <p:strVal val="ppt_y"/>
                                          </p:val>
                                        </p:tav>
                                        <p:tav tm="100000">
                                          <p:val>
                                            <p:strVal val="ppt_y"/>
                                          </p:val>
                                        </p:tav>
                                      </p:tavLst>
                                    </p:anim>
                                    <p:set>
                                      <p:cBhvr>
                                        <p:cTn id="18" dur="1" fill="hold">
                                          <p:stCondLst>
                                            <p:cond delay="2999"/>
                                          </p:stCondLst>
                                        </p:cTn>
                                        <p:tgtEl>
                                          <p:spTgt spid="5123"/>
                                        </p:tgtEl>
                                        <p:attrNameLst>
                                          <p:attrName>style.visibility</p:attrName>
                                        </p:attrNameLst>
                                      </p:cBhvr>
                                      <p:to>
                                        <p:strVal val="hidden"/>
                                      </p:to>
                                    </p:set>
                                  </p:childTnLst>
                                </p:cTn>
                              </p:par>
                              <p:par>
                                <p:cTn id="19" presetID="17"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ppt_x</p:attrName>
                                        </p:attrNameLst>
                                      </p:cBhvr>
                                      <p:tavLst>
                                        <p:tav tm="0">
                                          <p:val>
                                            <p:strVal val="#ppt_x+#ppt_w/2"/>
                                          </p:val>
                                        </p:tav>
                                        <p:tav tm="100000">
                                          <p:val>
                                            <p:strVal val="#ppt_x"/>
                                          </p:val>
                                        </p:tav>
                                      </p:tavLst>
                                    </p:anim>
                                    <p:anim calcmode="lin" valueType="num">
                                      <p:cBhvr>
                                        <p:cTn id="22" dur="5000" fill="hold"/>
                                        <p:tgtEl>
                                          <p:spTgt spid="4"/>
                                        </p:tgtEl>
                                        <p:attrNameLst>
                                          <p:attrName>ppt_y</p:attrName>
                                        </p:attrNameLst>
                                      </p:cBhvr>
                                      <p:tavLst>
                                        <p:tav tm="0">
                                          <p:val>
                                            <p:strVal val="#ppt_y"/>
                                          </p:val>
                                        </p:tav>
                                        <p:tav tm="100000">
                                          <p:val>
                                            <p:strVal val="#ppt_y"/>
                                          </p:val>
                                        </p:tav>
                                      </p:tavLst>
                                    </p:anim>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0" fill="hold"/>
                                        <p:tgtEl>
                                          <p:spTgt spid="4"/>
                                        </p:tgtEl>
                                        <p:attrNameLst>
                                          <p:attrName>ppt_w</p:attrName>
                                        </p:attrNameLst>
                                      </p:cBhvr>
                                      <p:tavLst>
                                        <p:tav tm="0">
                                          <p:val>
                                            <p:fltVal val="0"/>
                                          </p:val>
                                        </p:tav>
                                        <p:tav tm="100000">
                                          <p:val>
                                            <p:strVal val="#ppt_w"/>
                                          </p:val>
                                        </p:tav>
                                      </p:tavLst>
                                    </p:anim>
                                    <p:anim calcmode="lin" valueType="num">
                                      <p:cBhvr>
                                        <p:cTn id="28" dur="5000" fill="hold"/>
                                        <p:tgtEl>
                                          <p:spTgt spid="4"/>
                                        </p:tgtEl>
                                        <p:attrNameLst>
                                          <p:attrName>ppt_h</p:attrName>
                                        </p:attrNameLst>
                                      </p:cBhvr>
                                      <p:tavLst>
                                        <p:tav tm="0">
                                          <p:val>
                                            <p:fltVal val="0"/>
                                          </p:val>
                                        </p:tav>
                                        <p:tav tm="100000">
                                          <p:val>
                                            <p:strVal val="#ppt_h"/>
                                          </p:val>
                                        </p:tav>
                                      </p:tavLst>
                                    </p:anim>
                                  </p:childTnLst>
                                </p:cTn>
                              </p:par>
                              <p:par>
                                <p:cTn id="29" presetID="2" presetClass="exit" presetSubtype="8" fill="hold" nodeType="withEffect">
                                  <p:stCondLst>
                                    <p:cond delay="3000"/>
                                  </p:stCondLst>
                                  <p:childTnLst>
                                    <p:anim calcmode="lin" valueType="num">
                                      <p:cBhvr additive="base">
                                        <p:cTn id="30" dur="3000"/>
                                        <p:tgtEl>
                                          <p:spTgt spid="4"/>
                                        </p:tgtEl>
                                        <p:attrNameLst>
                                          <p:attrName>ppt_x</p:attrName>
                                        </p:attrNameLst>
                                      </p:cBhvr>
                                      <p:tavLst>
                                        <p:tav tm="0">
                                          <p:val>
                                            <p:strVal val="ppt_x"/>
                                          </p:val>
                                        </p:tav>
                                        <p:tav tm="100000">
                                          <p:val>
                                            <p:strVal val="0-ppt_w/2"/>
                                          </p:val>
                                        </p:tav>
                                      </p:tavLst>
                                    </p:anim>
                                    <p:anim calcmode="lin" valueType="num">
                                      <p:cBhvr additive="base">
                                        <p:cTn id="31" dur="3000"/>
                                        <p:tgtEl>
                                          <p:spTgt spid="4"/>
                                        </p:tgtEl>
                                        <p:attrNameLst>
                                          <p:attrName>ppt_y</p:attrName>
                                        </p:attrNameLst>
                                      </p:cBhvr>
                                      <p:tavLst>
                                        <p:tav tm="0">
                                          <p:val>
                                            <p:strVal val="ppt_y"/>
                                          </p:val>
                                        </p:tav>
                                        <p:tav tm="100000">
                                          <p:val>
                                            <p:strVal val="ppt_y"/>
                                          </p:val>
                                        </p:tav>
                                      </p:tavLst>
                                    </p:anim>
                                    <p:set>
                                      <p:cBhvr>
                                        <p:cTn id="32" dur="1" fill="hold">
                                          <p:stCondLst>
                                            <p:cond delay="2999"/>
                                          </p:stCondLst>
                                        </p:cTn>
                                        <p:tgtEl>
                                          <p:spTgt spid="4"/>
                                        </p:tgtEl>
                                        <p:attrNameLst>
                                          <p:attrName>style.visibility</p:attrName>
                                        </p:attrNameLst>
                                      </p:cBhvr>
                                      <p:to>
                                        <p:strVal val="hidden"/>
                                      </p:to>
                                    </p:set>
                                  </p:childTnLst>
                                </p:cTn>
                              </p:par>
                              <p:par>
                                <p:cTn id="33" presetID="17" presetClass="entr" presetSubtype="1"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0" fill="hold"/>
                                        <p:tgtEl>
                                          <p:spTgt spid="5"/>
                                        </p:tgtEl>
                                        <p:attrNameLst>
                                          <p:attrName>ppt_x</p:attrName>
                                        </p:attrNameLst>
                                      </p:cBhvr>
                                      <p:tavLst>
                                        <p:tav tm="0">
                                          <p:val>
                                            <p:strVal val="#ppt_x"/>
                                          </p:val>
                                        </p:tav>
                                        <p:tav tm="100000">
                                          <p:val>
                                            <p:strVal val="#ppt_x"/>
                                          </p:val>
                                        </p:tav>
                                      </p:tavLst>
                                    </p:anim>
                                    <p:anim calcmode="lin" valueType="num">
                                      <p:cBhvr>
                                        <p:cTn id="36" dur="5000" fill="hold"/>
                                        <p:tgtEl>
                                          <p:spTgt spid="5"/>
                                        </p:tgtEl>
                                        <p:attrNameLst>
                                          <p:attrName>ppt_y</p:attrName>
                                        </p:attrNameLst>
                                      </p:cBhvr>
                                      <p:tavLst>
                                        <p:tav tm="0">
                                          <p:val>
                                            <p:strVal val="#ppt_y-#ppt_h/2"/>
                                          </p:val>
                                        </p:tav>
                                        <p:tav tm="100000">
                                          <p:val>
                                            <p:strVal val="#ppt_y"/>
                                          </p:val>
                                        </p:tav>
                                      </p:tavLst>
                                    </p:anim>
                                    <p:anim calcmode="lin" valueType="num">
                                      <p:cBhvr>
                                        <p:cTn id="37" dur="5000" fill="hold"/>
                                        <p:tgtEl>
                                          <p:spTgt spid="5"/>
                                        </p:tgtEl>
                                        <p:attrNameLst>
                                          <p:attrName>ppt_w</p:attrName>
                                        </p:attrNameLst>
                                      </p:cBhvr>
                                      <p:tavLst>
                                        <p:tav tm="0">
                                          <p:val>
                                            <p:strVal val="#ppt_w"/>
                                          </p:val>
                                        </p:tav>
                                        <p:tav tm="100000">
                                          <p:val>
                                            <p:strVal val="#ppt_w"/>
                                          </p:val>
                                        </p:tav>
                                      </p:tavLst>
                                    </p:anim>
                                    <p:anim calcmode="lin" valueType="num">
                                      <p:cBhvr>
                                        <p:cTn id="38" dur="5000" fill="hold"/>
                                        <p:tgtEl>
                                          <p:spTgt spid="5"/>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p:cTn id="41" dur="5000" fill="hold"/>
                                        <p:tgtEl>
                                          <p:spTgt spid="5"/>
                                        </p:tgtEl>
                                        <p:attrNameLst>
                                          <p:attrName>ppt_w</p:attrName>
                                        </p:attrNameLst>
                                      </p:cBhvr>
                                      <p:tavLst>
                                        <p:tav tm="0">
                                          <p:val>
                                            <p:fltVal val="0"/>
                                          </p:val>
                                        </p:tav>
                                        <p:tav tm="100000">
                                          <p:val>
                                            <p:strVal val="#ppt_w"/>
                                          </p:val>
                                        </p:tav>
                                      </p:tavLst>
                                    </p:anim>
                                    <p:anim calcmode="lin" valueType="num">
                                      <p:cBhvr>
                                        <p:cTn id="42" dur="5000" fill="hold"/>
                                        <p:tgtEl>
                                          <p:spTgt spid="5"/>
                                        </p:tgtEl>
                                        <p:attrNameLst>
                                          <p:attrName>ppt_h</p:attrName>
                                        </p:attrNameLst>
                                      </p:cBhvr>
                                      <p:tavLst>
                                        <p:tav tm="0">
                                          <p:val>
                                            <p:fltVal val="0"/>
                                          </p:val>
                                        </p:tav>
                                        <p:tav tm="100000">
                                          <p:val>
                                            <p:strVal val="#ppt_h"/>
                                          </p:val>
                                        </p:tav>
                                      </p:tavLst>
                                    </p:anim>
                                  </p:childTnLst>
                                </p:cTn>
                              </p:par>
                              <p:par>
                                <p:cTn id="43" presetID="2" presetClass="exit" presetSubtype="4" fill="hold" nodeType="withEffect">
                                  <p:stCondLst>
                                    <p:cond delay="3000"/>
                                  </p:stCondLst>
                                  <p:childTnLst>
                                    <p:anim calcmode="lin" valueType="num">
                                      <p:cBhvr additive="base">
                                        <p:cTn id="44" dur="3000"/>
                                        <p:tgtEl>
                                          <p:spTgt spid="5"/>
                                        </p:tgtEl>
                                        <p:attrNameLst>
                                          <p:attrName>ppt_x</p:attrName>
                                        </p:attrNameLst>
                                      </p:cBhvr>
                                      <p:tavLst>
                                        <p:tav tm="0">
                                          <p:val>
                                            <p:strVal val="ppt_x"/>
                                          </p:val>
                                        </p:tav>
                                        <p:tav tm="100000">
                                          <p:val>
                                            <p:strVal val="ppt_x"/>
                                          </p:val>
                                        </p:tav>
                                      </p:tavLst>
                                    </p:anim>
                                    <p:anim calcmode="lin" valueType="num">
                                      <p:cBhvr additive="base">
                                        <p:cTn id="45" dur="3000"/>
                                        <p:tgtEl>
                                          <p:spTgt spid="5"/>
                                        </p:tgtEl>
                                        <p:attrNameLst>
                                          <p:attrName>ppt_y</p:attrName>
                                        </p:attrNameLst>
                                      </p:cBhvr>
                                      <p:tavLst>
                                        <p:tav tm="0">
                                          <p:val>
                                            <p:strVal val="ppt_y"/>
                                          </p:val>
                                        </p:tav>
                                        <p:tav tm="100000">
                                          <p:val>
                                            <p:strVal val="1+ppt_h/2"/>
                                          </p:val>
                                        </p:tav>
                                      </p:tavLst>
                                    </p:anim>
                                    <p:set>
                                      <p:cBhvr>
                                        <p:cTn id="46" dur="1" fill="hold">
                                          <p:stCondLst>
                                            <p:cond delay="2999"/>
                                          </p:stCondLst>
                                        </p:cTn>
                                        <p:tgtEl>
                                          <p:spTgt spid="5"/>
                                        </p:tgtEl>
                                        <p:attrNameLst>
                                          <p:attrName>style.visibility</p:attrName>
                                        </p:attrNameLst>
                                      </p:cBhvr>
                                      <p:to>
                                        <p:strVal val="hidden"/>
                                      </p:to>
                                    </p:set>
                                  </p:childTnLst>
                                </p:cTn>
                              </p:par>
                              <p:par>
                                <p:cTn id="47" presetID="17" presetClass="entr" presetSubtype="4"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0" fill="hold"/>
                                        <p:tgtEl>
                                          <p:spTgt spid="6"/>
                                        </p:tgtEl>
                                        <p:attrNameLst>
                                          <p:attrName>ppt_x</p:attrName>
                                        </p:attrNameLst>
                                      </p:cBhvr>
                                      <p:tavLst>
                                        <p:tav tm="0">
                                          <p:val>
                                            <p:strVal val="#ppt_x"/>
                                          </p:val>
                                        </p:tav>
                                        <p:tav tm="100000">
                                          <p:val>
                                            <p:strVal val="#ppt_x"/>
                                          </p:val>
                                        </p:tav>
                                      </p:tavLst>
                                    </p:anim>
                                    <p:anim calcmode="lin" valueType="num">
                                      <p:cBhvr>
                                        <p:cTn id="50" dur="5000" fill="hold"/>
                                        <p:tgtEl>
                                          <p:spTgt spid="6"/>
                                        </p:tgtEl>
                                        <p:attrNameLst>
                                          <p:attrName>ppt_y</p:attrName>
                                        </p:attrNameLst>
                                      </p:cBhvr>
                                      <p:tavLst>
                                        <p:tav tm="0">
                                          <p:val>
                                            <p:strVal val="#ppt_y+#ppt_h/2"/>
                                          </p:val>
                                        </p:tav>
                                        <p:tav tm="100000">
                                          <p:val>
                                            <p:strVal val="#ppt_y"/>
                                          </p:val>
                                        </p:tav>
                                      </p:tavLst>
                                    </p:anim>
                                    <p:anim calcmode="lin" valueType="num">
                                      <p:cBhvr>
                                        <p:cTn id="51" dur="5000" fill="hold"/>
                                        <p:tgtEl>
                                          <p:spTgt spid="6"/>
                                        </p:tgtEl>
                                        <p:attrNameLst>
                                          <p:attrName>ppt_w</p:attrName>
                                        </p:attrNameLst>
                                      </p:cBhvr>
                                      <p:tavLst>
                                        <p:tav tm="0">
                                          <p:val>
                                            <p:strVal val="#ppt_w"/>
                                          </p:val>
                                        </p:tav>
                                        <p:tav tm="100000">
                                          <p:val>
                                            <p:strVal val="#ppt_w"/>
                                          </p:val>
                                        </p:tav>
                                      </p:tavLst>
                                    </p:anim>
                                    <p:anim calcmode="lin" valueType="num">
                                      <p:cBhvr>
                                        <p:cTn id="52" dur="5000" fill="hold"/>
                                        <p:tgtEl>
                                          <p:spTgt spid="6"/>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p:cTn id="55" dur="5000" fill="hold"/>
                                        <p:tgtEl>
                                          <p:spTgt spid="6"/>
                                        </p:tgtEl>
                                        <p:attrNameLst>
                                          <p:attrName>ppt_w</p:attrName>
                                        </p:attrNameLst>
                                      </p:cBhvr>
                                      <p:tavLst>
                                        <p:tav tm="0">
                                          <p:val>
                                            <p:fltVal val="0"/>
                                          </p:val>
                                        </p:tav>
                                        <p:tav tm="100000">
                                          <p:val>
                                            <p:strVal val="#ppt_w"/>
                                          </p:val>
                                        </p:tav>
                                      </p:tavLst>
                                    </p:anim>
                                    <p:anim calcmode="lin" valueType="num">
                                      <p:cBhvr>
                                        <p:cTn id="56" dur="5000" fill="hold"/>
                                        <p:tgtEl>
                                          <p:spTgt spid="6"/>
                                        </p:tgtEl>
                                        <p:attrNameLst>
                                          <p:attrName>ppt_h</p:attrName>
                                        </p:attrNameLst>
                                      </p:cBhvr>
                                      <p:tavLst>
                                        <p:tav tm="0">
                                          <p:val>
                                            <p:fltVal val="0"/>
                                          </p:val>
                                        </p:tav>
                                        <p:tav tm="100000">
                                          <p:val>
                                            <p:strVal val="#ppt_h"/>
                                          </p:val>
                                        </p:tav>
                                      </p:tavLst>
                                    </p:anim>
                                  </p:childTnLst>
                                </p:cTn>
                              </p:par>
                              <p:par>
                                <p:cTn id="57" presetID="2" presetClass="exit" presetSubtype="1" fill="hold" nodeType="withEffect">
                                  <p:stCondLst>
                                    <p:cond delay="3000"/>
                                  </p:stCondLst>
                                  <p:childTnLst>
                                    <p:anim calcmode="lin" valueType="num">
                                      <p:cBhvr additive="base">
                                        <p:cTn id="58" dur="3000"/>
                                        <p:tgtEl>
                                          <p:spTgt spid="6"/>
                                        </p:tgtEl>
                                        <p:attrNameLst>
                                          <p:attrName>ppt_x</p:attrName>
                                        </p:attrNameLst>
                                      </p:cBhvr>
                                      <p:tavLst>
                                        <p:tav tm="0">
                                          <p:val>
                                            <p:strVal val="ppt_x"/>
                                          </p:val>
                                        </p:tav>
                                        <p:tav tm="100000">
                                          <p:val>
                                            <p:strVal val="ppt_x"/>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3" presetClass="entr" presetSubtype="16" fill="hold" nodeType="withEffect">
                                  <p:stCondLst>
                                    <p:cond delay="3000"/>
                                  </p:stCondLst>
                                  <p:childTnLst>
                                    <p:set>
                                      <p:cBhvr>
                                        <p:cTn id="62" dur="1" fill="hold">
                                          <p:stCondLst>
                                            <p:cond delay="0"/>
                                          </p:stCondLst>
                                        </p:cTn>
                                        <p:tgtEl>
                                          <p:spTgt spid="7"/>
                                        </p:tgtEl>
                                        <p:attrNameLst>
                                          <p:attrName>style.visibility</p:attrName>
                                        </p:attrNameLst>
                                      </p:cBhvr>
                                      <p:to>
                                        <p:strVal val="visible"/>
                                      </p:to>
                                    </p:set>
                                    <p:anim calcmode="lin" valueType="num">
                                      <p:cBhvr>
                                        <p:cTn id="63" dur="2000" fill="hold"/>
                                        <p:tgtEl>
                                          <p:spTgt spid="7"/>
                                        </p:tgtEl>
                                        <p:attrNameLst>
                                          <p:attrName>ppt_w</p:attrName>
                                        </p:attrNameLst>
                                      </p:cBhvr>
                                      <p:tavLst>
                                        <p:tav tm="0">
                                          <p:val>
                                            <p:fltVal val="0"/>
                                          </p:val>
                                        </p:tav>
                                        <p:tav tm="100000">
                                          <p:val>
                                            <p:strVal val="#ppt_w"/>
                                          </p:val>
                                        </p:tav>
                                      </p:tavLst>
                                    </p:anim>
                                    <p:anim calcmode="lin" valueType="num">
                                      <p:cBhvr>
                                        <p:cTn id="64"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C:\Documents and Settings\Jose Luis\Escritorio\Turron de mani.jpg"/>
          <p:cNvPicPr>
            <a:picLocks noChangeAspect="1" noChangeArrowheads="1"/>
          </p:cNvPicPr>
          <p:nvPr/>
        </p:nvPicPr>
        <p:blipFill>
          <a:blip r:embed="rId2"/>
          <a:srcRect/>
          <a:stretch>
            <a:fillRect/>
          </a:stretch>
        </p:blipFill>
        <p:spPr bwMode="auto">
          <a:xfrm>
            <a:off x="-1" y="-1"/>
            <a:ext cx="11269663" cy="8265447"/>
          </a:xfrm>
          <a:prstGeom prst="rect">
            <a:avLst/>
          </a:prstGeom>
          <a:noFill/>
        </p:spPr>
      </p:pic>
      <p:sp>
        <p:nvSpPr>
          <p:cNvPr id="4" name="3 Elipse"/>
          <p:cNvSpPr/>
          <p:nvPr/>
        </p:nvSpPr>
        <p:spPr>
          <a:xfrm>
            <a:off x="5810921" y="318030"/>
            <a:ext cx="2377195" cy="2226204"/>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5" name="4 Elipse"/>
          <p:cNvSpPr/>
          <p:nvPr/>
        </p:nvSpPr>
        <p:spPr>
          <a:xfrm>
            <a:off x="487179" y="2614906"/>
            <a:ext cx="2377194" cy="2226204"/>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6" name="5 Elipse"/>
          <p:cNvSpPr/>
          <p:nvPr/>
        </p:nvSpPr>
        <p:spPr>
          <a:xfrm>
            <a:off x="528266" y="5088467"/>
            <a:ext cx="2377195" cy="2226204"/>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7" name="6 Elipse"/>
          <p:cNvSpPr/>
          <p:nvPr/>
        </p:nvSpPr>
        <p:spPr>
          <a:xfrm>
            <a:off x="8276160" y="318030"/>
            <a:ext cx="2377195" cy="2226204"/>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8" name="7 Elipse"/>
          <p:cNvSpPr/>
          <p:nvPr/>
        </p:nvSpPr>
        <p:spPr>
          <a:xfrm>
            <a:off x="2903692" y="2836523"/>
            <a:ext cx="2377194" cy="2226204"/>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9" name="8 Elipse"/>
          <p:cNvSpPr/>
          <p:nvPr/>
        </p:nvSpPr>
        <p:spPr>
          <a:xfrm>
            <a:off x="5812878" y="2747448"/>
            <a:ext cx="2126353" cy="2093662"/>
          </a:xfrm>
          <a:prstGeom prst="ellipse">
            <a:avLst/>
          </a:prstGeom>
          <a:solidFill>
            <a:srgbClr val="FFC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0" name="9 Elipse"/>
          <p:cNvSpPr/>
          <p:nvPr/>
        </p:nvSpPr>
        <p:spPr>
          <a:xfrm>
            <a:off x="8276160" y="2703248"/>
            <a:ext cx="2377195" cy="2226204"/>
          </a:xfrm>
          <a:prstGeom prst="ellipse">
            <a:avLst/>
          </a:prstGeom>
          <a:solidFill>
            <a:srgbClr val="6633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1" name="10 Elipse"/>
          <p:cNvSpPr/>
          <p:nvPr/>
        </p:nvSpPr>
        <p:spPr>
          <a:xfrm>
            <a:off x="2971983" y="5017794"/>
            <a:ext cx="2377194" cy="2226204"/>
          </a:xfrm>
          <a:prstGeom prst="ellipse">
            <a:avLst/>
          </a:prstGeom>
          <a:solidFill>
            <a:srgbClr val="0099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2" name="11 Elipse"/>
          <p:cNvSpPr/>
          <p:nvPr/>
        </p:nvSpPr>
        <p:spPr>
          <a:xfrm>
            <a:off x="5810921" y="5008960"/>
            <a:ext cx="2377195" cy="2226204"/>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3" name="12 Elipse"/>
          <p:cNvSpPr/>
          <p:nvPr/>
        </p:nvSpPr>
        <p:spPr>
          <a:xfrm>
            <a:off x="8540293" y="5088467"/>
            <a:ext cx="2377194" cy="2226204"/>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6" name="15 Elipse"/>
          <p:cNvSpPr/>
          <p:nvPr/>
        </p:nvSpPr>
        <p:spPr>
          <a:xfrm>
            <a:off x="440222" y="318030"/>
            <a:ext cx="2377194" cy="2226204"/>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7" name="16 Elipse"/>
          <p:cNvSpPr/>
          <p:nvPr/>
        </p:nvSpPr>
        <p:spPr>
          <a:xfrm>
            <a:off x="3081550" y="318030"/>
            <a:ext cx="2377194" cy="2226204"/>
          </a:xfrm>
          <a:prstGeom prst="ellipse">
            <a:avLst/>
          </a:prstGeom>
          <a:solidFill>
            <a:schemeClr val="accent2">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8" name="17 Elipse"/>
          <p:cNvSpPr/>
          <p:nvPr/>
        </p:nvSpPr>
        <p:spPr>
          <a:xfrm>
            <a:off x="8563771" y="5099067"/>
            <a:ext cx="2377194" cy="2226204"/>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19" name="18 Elipse"/>
          <p:cNvSpPr/>
          <p:nvPr/>
        </p:nvSpPr>
        <p:spPr>
          <a:xfrm>
            <a:off x="8297682" y="289760"/>
            <a:ext cx="2377194" cy="2226204"/>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0" name="19 Elipse"/>
          <p:cNvSpPr/>
          <p:nvPr/>
        </p:nvSpPr>
        <p:spPr>
          <a:xfrm>
            <a:off x="528266" y="5088467"/>
            <a:ext cx="2377195" cy="2226204"/>
          </a:xfrm>
          <a:prstGeom prst="ellipse">
            <a:avLst/>
          </a:prstGeom>
          <a:solidFill>
            <a:srgbClr val="0000FF">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
        <p:nvSpPr>
          <p:cNvPr id="21" name="20 Elipse"/>
          <p:cNvSpPr/>
          <p:nvPr/>
        </p:nvSpPr>
        <p:spPr>
          <a:xfrm>
            <a:off x="440222" y="318030"/>
            <a:ext cx="2377194" cy="2226204"/>
          </a:xfrm>
          <a:prstGeom prst="ellipse">
            <a:avLst/>
          </a:prstGeom>
          <a:solidFill>
            <a:srgbClr val="FF0000">
              <a:alpha val="5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096" tIns="55548" rIns="111096" bIns="55548" anchor="ctr"/>
          <a:lstStyle/>
          <a:p>
            <a:pPr algn="ctr">
              <a:defRPr/>
            </a:pP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16" presetClass="entr" presetSubtype="42" fill="hold" nodeType="withEffect">
                                  <p:stCondLst>
                                    <p:cond delay="0"/>
                                  </p:stCondLst>
                                  <p:childTnLst>
                                    <p:set>
                                      <p:cBhvr>
                                        <p:cTn id="199" dur="1" fill="hold">
                                          <p:stCondLst>
                                            <p:cond delay="0"/>
                                          </p:stCondLst>
                                        </p:cTn>
                                        <p:tgtEl>
                                          <p:spTgt spid="22"/>
                                        </p:tgtEl>
                                        <p:attrNameLst>
                                          <p:attrName>style.visibility</p:attrName>
                                        </p:attrNameLst>
                                      </p:cBhvr>
                                      <p:to>
                                        <p:strVal val="visible"/>
                                      </p:to>
                                    </p:set>
                                    <p:animEffect transition="in" filter="barn(outHorizontal)">
                                      <p:cBhvr>
                                        <p:cTn id="200" dur="5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Jose Luis\Escritorio\341b0edfacd75030.jpg"/>
          <p:cNvPicPr>
            <a:picLocks noChangeAspect="1" noChangeArrowheads="1"/>
          </p:cNvPicPr>
          <p:nvPr/>
        </p:nvPicPr>
        <p:blipFill>
          <a:blip r:embed="rId2"/>
          <a:srcRect/>
          <a:stretch>
            <a:fillRect/>
          </a:stretch>
        </p:blipFill>
        <p:spPr bwMode="auto">
          <a:xfrm>
            <a:off x="-1" y="0"/>
            <a:ext cx="11269663" cy="7815906"/>
          </a:xfrm>
          <a:prstGeom prst="rect">
            <a:avLst/>
          </a:prstGeom>
          <a:noFill/>
        </p:spPr>
      </p:pic>
      <p:sp>
        <p:nvSpPr>
          <p:cNvPr id="4" name="3 Forma libre"/>
          <p:cNvSpPr/>
          <p:nvPr/>
        </p:nvSpPr>
        <p:spPr>
          <a:xfrm rot="18873084">
            <a:off x="3909428" y="1451136"/>
            <a:ext cx="3740376" cy="423395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4 Forma libre"/>
          <p:cNvSpPr/>
          <p:nvPr/>
        </p:nvSpPr>
        <p:spPr>
          <a:xfrm rot="18873084">
            <a:off x="3885560" y="1510218"/>
            <a:ext cx="3697973" cy="4155688"/>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Forma libre"/>
          <p:cNvSpPr/>
          <p:nvPr/>
        </p:nvSpPr>
        <p:spPr>
          <a:xfrm rot="18873084">
            <a:off x="3957406" y="1502173"/>
            <a:ext cx="3643201" cy="4093079"/>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Forma libre"/>
          <p:cNvSpPr/>
          <p:nvPr/>
        </p:nvSpPr>
        <p:spPr>
          <a:xfrm rot="18873084">
            <a:off x="3955013" y="1502350"/>
            <a:ext cx="3639667" cy="4085252"/>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3B2EDE"/>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250"/>
                                        <p:tgtEl>
                                          <p:spTgt spid="4"/>
                                        </p:tgtEl>
                                        <p:attrNameLst>
                                          <p:attrName>ppt_x</p:attrName>
                                        </p:attrNameLst>
                                      </p:cBhvr>
                                      <p:tavLst>
                                        <p:tav tm="0">
                                          <p:val>
                                            <p:strVal val="ppt_x"/>
                                          </p:val>
                                        </p:tav>
                                        <p:tav tm="100000">
                                          <p:val>
                                            <p:strVal val="1+ppt_w/2"/>
                                          </p:val>
                                        </p:tav>
                                      </p:tavLst>
                                    </p:anim>
                                    <p:anim calcmode="lin" valueType="num">
                                      <p:cBhvr additive="base">
                                        <p:cTn id="7" dur="5250"/>
                                        <p:tgtEl>
                                          <p:spTgt spid="4"/>
                                        </p:tgtEl>
                                        <p:attrNameLst>
                                          <p:attrName>ppt_y</p:attrName>
                                        </p:attrNameLst>
                                      </p:cBhvr>
                                      <p:tavLst>
                                        <p:tav tm="0">
                                          <p:val>
                                            <p:strVal val="ppt_y"/>
                                          </p:val>
                                        </p:tav>
                                        <p:tav tm="100000">
                                          <p:val>
                                            <p:strVal val="0-ppt_h/2"/>
                                          </p:val>
                                        </p:tav>
                                      </p:tavLst>
                                    </p:anim>
                                    <p:set>
                                      <p:cBhvr>
                                        <p:cTn id="8" dur="1" fill="hold">
                                          <p:stCondLst>
                                            <p:cond delay="5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250"/>
                                        <p:tgtEl>
                                          <p:spTgt spid="5"/>
                                        </p:tgtEl>
                                        <p:attrNameLst>
                                          <p:attrName>ppt_x</p:attrName>
                                        </p:attrNameLst>
                                      </p:cBhvr>
                                      <p:tavLst>
                                        <p:tav tm="0">
                                          <p:val>
                                            <p:strVal val="ppt_x"/>
                                          </p:val>
                                        </p:tav>
                                        <p:tav tm="100000">
                                          <p:val>
                                            <p:strVal val="0-ppt_w/2"/>
                                          </p:val>
                                        </p:tav>
                                      </p:tavLst>
                                    </p:anim>
                                    <p:anim calcmode="lin" valueType="num">
                                      <p:cBhvr additive="base">
                                        <p:cTn id="11" dur="5250"/>
                                        <p:tgtEl>
                                          <p:spTgt spid="5"/>
                                        </p:tgtEl>
                                        <p:attrNameLst>
                                          <p:attrName>ppt_y</p:attrName>
                                        </p:attrNameLst>
                                      </p:cBhvr>
                                      <p:tavLst>
                                        <p:tav tm="0">
                                          <p:val>
                                            <p:strVal val="ppt_y"/>
                                          </p:val>
                                        </p:tav>
                                        <p:tav tm="100000">
                                          <p:val>
                                            <p:strVal val="1+ppt_h/2"/>
                                          </p:val>
                                        </p:tav>
                                      </p:tavLst>
                                    </p:anim>
                                    <p:set>
                                      <p:cBhvr>
                                        <p:cTn id="12" dur="1" fill="hold">
                                          <p:stCondLst>
                                            <p:cond delay="5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250"/>
                                        <p:tgtEl>
                                          <p:spTgt spid="6"/>
                                        </p:tgtEl>
                                        <p:attrNameLst>
                                          <p:attrName>ppt_x</p:attrName>
                                        </p:attrNameLst>
                                      </p:cBhvr>
                                      <p:tavLst>
                                        <p:tav tm="0">
                                          <p:val>
                                            <p:strVal val="ppt_x"/>
                                          </p:val>
                                        </p:tav>
                                        <p:tav tm="100000">
                                          <p:val>
                                            <p:strVal val="0-ppt_w/2"/>
                                          </p:val>
                                        </p:tav>
                                      </p:tavLst>
                                    </p:anim>
                                    <p:anim calcmode="lin" valueType="num">
                                      <p:cBhvr additive="base">
                                        <p:cTn id="15" dur="5250"/>
                                        <p:tgtEl>
                                          <p:spTgt spid="6"/>
                                        </p:tgtEl>
                                        <p:attrNameLst>
                                          <p:attrName>ppt_y</p:attrName>
                                        </p:attrNameLst>
                                      </p:cBhvr>
                                      <p:tavLst>
                                        <p:tav tm="0">
                                          <p:val>
                                            <p:strVal val="ppt_y"/>
                                          </p:val>
                                        </p:tav>
                                        <p:tav tm="100000">
                                          <p:val>
                                            <p:strVal val="0-ppt_h/2"/>
                                          </p:val>
                                        </p:tav>
                                      </p:tavLst>
                                    </p:anim>
                                    <p:set>
                                      <p:cBhvr>
                                        <p:cTn id="16" dur="1" fill="hold">
                                          <p:stCondLst>
                                            <p:cond delay="5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250"/>
                                        <p:tgtEl>
                                          <p:spTgt spid="7"/>
                                        </p:tgtEl>
                                        <p:attrNameLst>
                                          <p:attrName>ppt_x</p:attrName>
                                        </p:attrNameLst>
                                      </p:cBhvr>
                                      <p:tavLst>
                                        <p:tav tm="0">
                                          <p:val>
                                            <p:strVal val="ppt_x"/>
                                          </p:val>
                                        </p:tav>
                                        <p:tav tm="100000">
                                          <p:val>
                                            <p:strVal val="1+ppt_w/2"/>
                                          </p:val>
                                        </p:tav>
                                      </p:tavLst>
                                    </p:anim>
                                    <p:anim calcmode="lin" valueType="num">
                                      <p:cBhvr additive="base">
                                        <p:cTn id="19" dur="5250"/>
                                        <p:tgtEl>
                                          <p:spTgt spid="7"/>
                                        </p:tgtEl>
                                        <p:attrNameLst>
                                          <p:attrName>ppt_y</p:attrName>
                                        </p:attrNameLst>
                                      </p:cBhvr>
                                      <p:tavLst>
                                        <p:tav tm="0">
                                          <p:val>
                                            <p:strVal val="ppt_y"/>
                                          </p:val>
                                        </p:tav>
                                        <p:tav tm="100000">
                                          <p:val>
                                            <p:strVal val="1+ppt_h/2"/>
                                          </p:val>
                                        </p:tav>
                                      </p:tavLst>
                                    </p:anim>
                                    <p:set>
                                      <p:cBhvr>
                                        <p:cTn id="20" dur="1" fill="hold">
                                          <p:stCondLst>
                                            <p:cond delay="5249"/>
                                          </p:stCondLst>
                                        </p:cTn>
                                        <p:tgtEl>
                                          <p:spTgt spid="7"/>
                                        </p:tgtEl>
                                        <p:attrNameLst>
                                          <p:attrName>style.visibility</p:attrName>
                                        </p:attrNameLst>
                                      </p:cBhvr>
                                      <p:to>
                                        <p:strVal val="hidden"/>
                                      </p:to>
                                    </p:set>
                                  </p:childTnLst>
                                </p:cTn>
                              </p:par>
                              <p:par>
                                <p:cTn id="21" presetID="6"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out)">
                                      <p:cBhvr>
                                        <p:cTn id="23"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11" name="Picture 3" descr="C:\Documents and Settings\Jose Luis\Escritorio\Viaje-por-carretera-en-fin-de-semana-en-verano-Los-snacks-mantienen-contentos-a-los-niños-Photo4-copy.jpg"/>
          <p:cNvPicPr>
            <a:picLocks noChangeAspect="1" noChangeArrowheads="1"/>
          </p:cNvPicPr>
          <p:nvPr/>
        </p:nvPicPr>
        <p:blipFill>
          <a:blip r:embed="rId3"/>
          <a:srcRect/>
          <a:stretch>
            <a:fillRect/>
          </a:stretch>
        </p:blipFill>
        <p:spPr bwMode="auto">
          <a:xfrm>
            <a:off x="0" y="0"/>
            <a:ext cx="11269663" cy="7878187"/>
          </a:xfrm>
          <a:prstGeom prst="rect">
            <a:avLst/>
          </a:prstGeom>
          <a:noFill/>
        </p:spPr>
      </p:pic>
      <p:sp>
        <p:nvSpPr>
          <p:cNvPr id="3" name="1 Cheurón"/>
          <p:cNvSpPr/>
          <p:nvPr/>
        </p:nvSpPr>
        <p:spPr>
          <a:xfrm rot="5400000">
            <a:off x="-539221" y="539222"/>
            <a:ext cx="3895858"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4" name="1 Cheurón"/>
          <p:cNvSpPr/>
          <p:nvPr/>
        </p:nvSpPr>
        <p:spPr>
          <a:xfrm rot="5400000">
            <a:off x="2278195" y="539222"/>
            <a:ext cx="3895858"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5" name="1 Cheurón"/>
          <p:cNvSpPr/>
          <p:nvPr/>
        </p:nvSpPr>
        <p:spPr>
          <a:xfrm rot="5400000">
            <a:off x="5095611" y="539222"/>
            <a:ext cx="3895858"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1 Cheurón"/>
          <p:cNvSpPr/>
          <p:nvPr/>
        </p:nvSpPr>
        <p:spPr>
          <a:xfrm rot="5400000">
            <a:off x="7913027" y="539222"/>
            <a:ext cx="3895858"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1 Cheurón"/>
          <p:cNvSpPr/>
          <p:nvPr/>
        </p:nvSpPr>
        <p:spPr>
          <a:xfrm rot="5400000" flipH="1" flipV="1">
            <a:off x="-539220" y="4276065"/>
            <a:ext cx="3895857"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1 Cheurón"/>
          <p:cNvSpPr/>
          <p:nvPr/>
        </p:nvSpPr>
        <p:spPr>
          <a:xfrm rot="5400000" flipH="1" flipV="1">
            <a:off x="2278195" y="4276065"/>
            <a:ext cx="3895857"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1 Cheurón"/>
          <p:cNvSpPr/>
          <p:nvPr/>
        </p:nvSpPr>
        <p:spPr>
          <a:xfrm rot="5400000" flipH="1" flipV="1">
            <a:off x="5095611" y="4276065"/>
            <a:ext cx="3895857"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1 Cheurón"/>
          <p:cNvSpPr/>
          <p:nvPr/>
        </p:nvSpPr>
        <p:spPr>
          <a:xfrm rot="5400000" flipH="1" flipV="1">
            <a:off x="7913026" y="4276065"/>
            <a:ext cx="3895857" cy="2817415"/>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00FF00">
              <a:alpha val="61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9000">
    <p:comb dir="vert"/>
    <p:sndAc>
      <p:stSnd>
        <p:snd r:embed="rId2" name="el manis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out)">
                                      <p:cBhvr>
                                        <p:cTn id="11" dur="4000"/>
                                        <p:tgtEl>
                                          <p:spTgt spid="3"/>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out)">
                                      <p:cBhvr>
                                        <p:cTn id="18" dur="4000"/>
                                        <p:tgtEl>
                                          <p:spTgt spid="4"/>
                                        </p:tgtEl>
                                      </p:cBhvr>
                                    </p:animEffect>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4000" fill="hold"/>
                                        <p:tgtEl>
                                          <p:spTgt spid="5"/>
                                        </p:tgtEl>
                                        <p:attrNameLst>
                                          <p:attrName>ppt_w</p:attrName>
                                        </p:attrNameLst>
                                      </p:cBhvr>
                                      <p:tavLst>
                                        <p:tav tm="0">
                                          <p:val>
                                            <p:fltVal val="0"/>
                                          </p:val>
                                        </p:tav>
                                        <p:tav tm="100000">
                                          <p:val>
                                            <p:strVal val="#ppt_w"/>
                                          </p:val>
                                        </p:tav>
                                      </p:tavLst>
                                    </p:anim>
                                    <p:anim calcmode="lin" valueType="num">
                                      <p:cBhvr>
                                        <p:cTn id="22" dur="4000" fill="hold"/>
                                        <p:tgtEl>
                                          <p:spTgt spid="5"/>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out)">
                                      <p:cBhvr>
                                        <p:cTn id="25" dur="4000"/>
                                        <p:tgtEl>
                                          <p:spTgt spid="5"/>
                                        </p:tgtEl>
                                      </p:cBhvr>
                                    </p:animEffect>
                                  </p:childTnLst>
                                </p:cTn>
                              </p:par>
                              <p:par>
                                <p:cTn id="26" presetID="2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4000" fill="hold"/>
                                        <p:tgtEl>
                                          <p:spTgt spid="6"/>
                                        </p:tgtEl>
                                        <p:attrNameLst>
                                          <p:attrName>ppt_w</p:attrName>
                                        </p:attrNameLst>
                                      </p:cBhvr>
                                      <p:tavLst>
                                        <p:tav tm="0">
                                          <p:val>
                                            <p:fltVal val="0"/>
                                          </p:val>
                                        </p:tav>
                                        <p:tav tm="100000">
                                          <p:val>
                                            <p:strVal val="#ppt_w"/>
                                          </p:val>
                                        </p:tav>
                                      </p:tavLst>
                                    </p:anim>
                                    <p:anim calcmode="lin" valueType="num">
                                      <p:cBhvr>
                                        <p:cTn id="29" dur="4000" fill="hold"/>
                                        <p:tgtEl>
                                          <p:spTgt spid="6"/>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plus(out)">
                                      <p:cBhvr>
                                        <p:cTn id="32" dur="4000"/>
                                        <p:tgtEl>
                                          <p:spTgt spid="6"/>
                                        </p:tgtEl>
                                      </p:cBhvr>
                                    </p:animEffect>
                                  </p:childTnLst>
                                </p:cTn>
                              </p:par>
                              <p:par>
                                <p:cTn id="33" presetID="23" presetClass="entr" presetSubtype="16"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4000" fill="hold"/>
                                        <p:tgtEl>
                                          <p:spTgt spid="7"/>
                                        </p:tgtEl>
                                        <p:attrNameLst>
                                          <p:attrName>ppt_w</p:attrName>
                                        </p:attrNameLst>
                                      </p:cBhvr>
                                      <p:tavLst>
                                        <p:tav tm="0">
                                          <p:val>
                                            <p:fltVal val="0"/>
                                          </p:val>
                                        </p:tav>
                                        <p:tav tm="100000">
                                          <p:val>
                                            <p:strVal val="#ppt_w"/>
                                          </p:val>
                                        </p:tav>
                                      </p:tavLst>
                                    </p:anim>
                                    <p:anim calcmode="lin" valueType="num">
                                      <p:cBhvr>
                                        <p:cTn id="36" dur="4000" fill="hold"/>
                                        <p:tgtEl>
                                          <p:spTgt spid="7"/>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out)">
                                      <p:cBhvr>
                                        <p:cTn id="39" dur="4000"/>
                                        <p:tgtEl>
                                          <p:spTgt spid="7"/>
                                        </p:tgtEl>
                                      </p:cBhvr>
                                    </p:animEffect>
                                  </p:childTnLst>
                                </p:cTn>
                              </p:par>
                              <p:par>
                                <p:cTn id="40" presetID="2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4000" fill="hold"/>
                                        <p:tgtEl>
                                          <p:spTgt spid="8"/>
                                        </p:tgtEl>
                                        <p:attrNameLst>
                                          <p:attrName>ppt_w</p:attrName>
                                        </p:attrNameLst>
                                      </p:cBhvr>
                                      <p:tavLst>
                                        <p:tav tm="0">
                                          <p:val>
                                            <p:fltVal val="0"/>
                                          </p:val>
                                        </p:tav>
                                        <p:tav tm="100000">
                                          <p:val>
                                            <p:strVal val="#ppt_w"/>
                                          </p:val>
                                        </p:tav>
                                      </p:tavLst>
                                    </p:anim>
                                    <p:anim calcmode="lin" valueType="num">
                                      <p:cBhvr>
                                        <p:cTn id="43" dur="4000" fill="hold"/>
                                        <p:tgtEl>
                                          <p:spTgt spid="8"/>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4000"/>
                                        <p:tgtEl>
                                          <p:spTgt spid="8"/>
                                        </p:tgtEl>
                                      </p:cBhvr>
                                    </p:animEffect>
                                  </p:childTnLst>
                                </p:cTn>
                              </p:par>
                              <p:par>
                                <p:cTn id="47" presetID="23" presetClass="entr" presetSubtype="16"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plus(out)">
                                      <p:cBhvr>
                                        <p:cTn id="53" dur="4000"/>
                                        <p:tgtEl>
                                          <p:spTgt spid="9"/>
                                        </p:tgtEl>
                                      </p:cBhvr>
                                    </p:animEffect>
                                  </p:childTnLst>
                                </p:cTn>
                              </p:par>
                              <p:par>
                                <p:cTn id="54" presetID="23" presetClass="entr" presetSubtype="16"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4000" fill="hold"/>
                                        <p:tgtEl>
                                          <p:spTgt spid="10"/>
                                        </p:tgtEl>
                                        <p:attrNameLst>
                                          <p:attrName>ppt_w</p:attrName>
                                        </p:attrNameLst>
                                      </p:cBhvr>
                                      <p:tavLst>
                                        <p:tav tm="0">
                                          <p:val>
                                            <p:fltVal val="0"/>
                                          </p:val>
                                        </p:tav>
                                        <p:tav tm="100000">
                                          <p:val>
                                            <p:strVal val="#ppt_w"/>
                                          </p:val>
                                        </p:tav>
                                      </p:tavLst>
                                    </p:anim>
                                    <p:anim calcmode="lin" valueType="num">
                                      <p:cBhvr>
                                        <p:cTn id="57" dur="4000" fill="hold"/>
                                        <p:tgtEl>
                                          <p:spTgt spid="10"/>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out)">
                                      <p:cBhvr>
                                        <p:cTn id="60" dur="4000"/>
                                        <p:tgtEl>
                                          <p:spTgt spid="10"/>
                                        </p:tgtEl>
                                      </p:cBhvr>
                                    </p:animEffect>
                                  </p:childTnLst>
                                </p:cTn>
                              </p:par>
                              <p:par>
                                <p:cTn id="61" presetID="17" presetClass="exit" presetSubtype="1" fill="hold" nodeType="withEffect">
                                  <p:stCondLst>
                                    <p:cond delay="0"/>
                                  </p:stCondLst>
                                  <p:childTnLst>
                                    <p:anim calcmode="lin" valueType="num">
                                      <p:cBhvr>
                                        <p:cTn id="62" dur="4000"/>
                                        <p:tgtEl>
                                          <p:spTgt spid="4"/>
                                        </p:tgtEl>
                                        <p:attrNameLst>
                                          <p:attrName>ppt_x</p:attrName>
                                        </p:attrNameLst>
                                      </p:cBhvr>
                                      <p:tavLst>
                                        <p:tav tm="0">
                                          <p:val>
                                            <p:strVal val="ppt_x"/>
                                          </p:val>
                                        </p:tav>
                                        <p:tav tm="100000">
                                          <p:val>
                                            <p:strVal val="ppt_x"/>
                                          </p:val>
                                        </p:tav>
                                      </p:tavLst>
                                    </p:anim>
                                    <p:anim calcmode="lin" valueType="num">
                                      <p:cBhvr>
                                        <p:cTn id="63" dur="4000"/>
                                        <p:tgtEl>
                                          <p:spTgt spid="4"/>
                                        </p:tgtEl>
                                        <p:attrNameLst>
                                          <p:attrName>ppt_y</p:attrName>
                                        </p:attrNameLst>
                                      </p:cBhvr>
                                      <p:tavLst>
                                        <p:tav tm="0">
                                          <p:val>
                                            <p:strVal val="ppt_y"/>
                                          </p:val>
                                        </p:tav>
                                        <p:tav tm="100000">
                                          <p:val>
                                            <p:strVal val="ppt_y-ppt_h/2"/>
                                          </p:val>
                                        </p:tav>
                                      </p:tavLst>
                                    </p:anim>
                                    <p:anim calcmode="lin" valueType="num">
                                      <p:cBhvr>
                                        <p:cTn id="64" dur="4000"/>
                                        <p:tgtEl>
                                          <p:spTgt spid="4"/>
                                        </p:tgtEl>
                                        <p:attrNameLst>
                                          <p:attrName>ppt_w</p:attrName>
                                        </p:attrNameLst>
                                      </p:cBhvr>
                                      <p:tavLst>
                                        <p:tav tm="0">
                                          <p:val>
                                            <p:strVal val="ppt_w"/>
                                          </p:val>
                                        </p:tav>
                                        <p:tav tm="100000">
                                          <p:val>
                                            <p:strVal val="ppt_w"/>
                                          </p:val>
                                        </p:tav>
                                      </p:tavLst>
                                    </p:anim>
                                    <p:anim calcmode="lin" valueType="num">
                                      <p:cBhvr>
                                        <p:cTn id="65" dur="4000"/>
                                        <p:tgtEl>
                                          <p:spTgt spid="4"/>
                                        </p:tgtEl>
                                        <p:attrNameLst>
                                          <p:attrName>ppt_h</p:attrName>
                                        </p:attrNameLst>
                                      </p:cBhvr>
                                      <p:tavLst>
                                        <p:tav tm="0">
                                          <p:val>
                                            <p:strVal val="ppt_h"/>
                                          </p:val>
                                        </p:tav>
                                        <p:tav tm="100000">
                                          <p:val>
                                            <p:fltVal val="0"/>
                                          </p:val>
                                        </p:tav>
                                      </p:tavLst>
                                    </p:anim>
                                    <p:set>
                                      <p:cBhvr>
                                        <p:cTn id="66" dur="1" fill="hold">
                                          <p:stCondLst>
                                            <p:cond delay="3999"/>
                                          </p:stCondLst>
                                        </p:cTn>
                                        <p:tgtEl>
                                          <p:spTgt spid="4"/>
                                        </p:tgtEl>
                                        <p:attrNameLst>
                                          <p:attrName>style.visibility</p:attrName>
                                        </p:attrNameLst>
                                      </p:cBhvr>
                                      <p:to>
                                        <p:strVal val="hidden"/>
                                      </p:to>
                                    </p:set>
                                  </p:childTnLst>
                                </p:cTn>
                              </p:par>
                              <p:par>
                                <p:cTn id="67" presetID="17" presetClass="exit" presetSubtype="1" fill="hold" nodeType="withEffect">
                                  <p:stCondLst>
                                    <p:cond delay="0"/>
                                  </p:stCondLst>
                                  <p:childTnLst>
                                    <p:anim calcmode="lin" valueType="num">
                                      <p:cBhvr>
                                        <p:cTn id="68" dur="4000"/>
                                        <p:tgtEl>
                                          <p:spTgt spid="5"/>
                                        </p:tgtEl>
                                        <p:attrNameLst>
                                          <p:attrName>ppt_x</p:attrName>
                                        </p:attrNameLst>
                                      </p:cBhvr>
                                      <p:tavLst>
                                        <p:tav tm="0">
                                          <p:val>
                                            <p:strVal val="ppt_x"/>
                                          </p:val>
                                        </p:tav>
                                        <p:tav tm="100000">
                                          <p:val>
                                            <p:strVal val="ppt_x"/>
                                          </p:val>
                                        </p:tav>
                                      </p:tavLst>
                                    </p:anim>
                                    <p:anim calcmode="lin" valueType="num">
                                      <p:cBhvr>
                                        <p:cTn id="69" dur="4000"/>
                                        <p:tgtEl>
                                          <p:spTgt spid="5"/>
                                        </p:tgtEl>
                                        <p:attrNameLst>
                                          <p:attrName>ppt_y</p:attrName>
                                        </p:attrNameLst>
                                      </p:cBhvr>
                                      <p:tavLst>
                                        <p:tav tm="0">
                                          <p:val>
                                            <p:strVal val="ppt_y"/>
                                          </p:val>
                                        </p:tav>
                                        <p:tav tm="100000">
                                          <p:val>
                                            <p:strVal val="ppt_y-ppt_h/2"/>
                                          </p:val>
                                        </p:tav>
                                      </p:tavLst>
                                    </p:anim>
                                    <p:anim calcmode="lin" valueType="num">
                                      <p:cBhvr>
                                        <p:cTn id="70" dur="4000"/>
                                        <p:tgtEl>
                                          <p:spTgt spid="5"/>
                                        </p:tgtEl>
                                        <p:attrNameLst>
                                          <p:attrName>ppt_w</p:attrName>
                                        </p:attrNameLst>
                                      </p:cBhvr>
                                      <p:tavLst>
                                        <p:tav tm="0">
                                          <p:val>
                                            <p:strVal val="ppt_w"/>
                                          </p:val>
                                        </p:tav>
                                        <p:tav tm="100000">
                                          <p:val>
                                            <p:strVal val="ppt_w"/>
                                          </p:val>
                                        </p:tav>
                                      </p:tavLst>
                                    </p:anim>
                                    <p:anim calcmode="lin" valueType="num">
                                      <p:cBhvr>
                                        <p:cTn id="71" dur="4000"/>
                                        <p:tgtEl>
                                          <p:spTgt spid="5"/>
                                        </p:tgtEl>
                                        <p:attrNameLst>
                                          <p:attrName>ppt_h</p:attrName>
                                        </p:attrNameLst>
                                      </p:cBhvr>
                                      <p:tavLst>
                                        <p:tav tm="0">
                                          <p:val>
                                            <p:strVal val="ppt_h"/>
                                          </p:val>
                                        </p:tav>
                                        <p:tav tm="100000">
                                          <p:val>
                                            <p:fltVal val="0"/>
                                          </p:val>
                                        </p:tav>
                                      </p:tavLst>
                                    </p:anim>
                                    <p:set>
                                      <p:cBhvr>
                                        <p:cTn id="72" dur="1" fill="hold">
                                          <p:stCondLst>
                                            <p:cond delay="3999"/>
                                          </p:stCondLst>
                                        </p:cTn>
                                        <p:tgtEl>
                                          <p:spTgt spid="5"/>
                                        </p:tgtEl>
                                        <p:attrNameLst>
                                          <p:attrName>style.visibility</p:attrName>
                                        </p:attrNameLst>
                                      </p:cBhvr>
                                      <p:to>
                                        <p:strVal val="hidden"/>
                                      </p:to>
                                    </p:set>
                                  </p:childTnLst>
                                </p:cTn>
                              </p:par>
                              <p:par>
                                <p:cTn id="73" presetID="17" presetClass="exit" presetSubtype="1" fill="hold" nodeType="withEffect">
                                  <p:stCondLst>
                                    <p:cond delay="0"/>
                                  </p:stCondLst>
                                  <p:childTnLst>
                                    <p:anim calcmode="lin" valueType="num">
                                      <p:cBhvr>
                                        <p:cTn id="74" dur="4000"/>
                                        <p:tgtEl>
                                          <p:spTgt spid="6"/>
                                        </p:tgtEl>
                                        <p:attrNameLst>
                                          <p:attrName>ppt_x</p:attrName>
                                        </p:attrNameLst>
                                      </p:cBhvr>
                                      <p:tavLst>
                                        <p:tav tm="0">
                                          <p:val>
                                            <p:strVal val="ppt_x"/>
                                          </p:val>
                                        </p:tav>
                                        <p:tav tm="100000">
                                          <p:val>
                                            <p:strVal val="ppt_x"/>
                                          </p:val>
                                        </p:tav>
                                      </p:tavLst>
                                    </p:anim>
                                    <p:anim calcmode="lin" valueType="num">
                                      <p:cBhvr>
                                        <p:cTn id="75" dur="4000"/>
                                        <p:tgtEl>
                                          <p:spTgt spid="6"/>
                                        </p:tgtEl>
                                        <p:attrNameLst>
                                          <p:attrName>ppt_y</p:attrName>
                                        </p:attrNameLst>
                                      </p:cBhvr>
                                      <p:tavLst>
                                        <p:tav tm="0">
                                          <p:val>
                                            <p:strVal val="ppt_y"/>
                                          </p:val>
                                        </p:tav>
                                        <p:tav tm="100000">
                                          <p:val>
                                            <p:strVal val="ppt_y-ppt_h/2"/>
                                          </p:val>
                                        </p:tav>
                                      </p:tavLst>
                                    </p:anim>
                                    <p:anim calcmode="lin" valueType="num">
                                      <p:cBhvr>
                                        <p:cTn id="76" dur="4000"/>
                                        <p:tgtEl>
                                          <p:spTgt spid="6"/>
                                        </p:tgtEl>
                                        <p:attrNameLst>
                                          <p:attrName>ppt_w</p:attrName>
                                        </p:attrNameLst>
                                      </p:cBhvr>
                                      <p:tavLst>
                                        <p:tav tm="0">
                                          <p:val>
                                            <p:strVal val="ppt_w"/>
                                          </p:val>
                                        </p:tav>
                                        <p:tav tm="100000">
                                          <p:val>
                                            <p:strVal val="ppt_w"/>
                                          </p:val>
                                        </p:tav>
                                      </p:tavLst>
                                    </p:anim>
                                    <p:anim calcmode="lin" valueType="num">
                                      <p:cBhvr>
                                        <p:cTn id="77" dur="4000"/>
                                        <p:tgtEl>
                                          <p:spTgt spid="6"/>
                                        </p:tgtEl>
                                        <p:attrNameLst>
                                          <p:attrName>ppt_h</p:attrName>
                                        </p:attrNameLst>
                                      </p:cBhvr>
                                      <p:tavLst>
                                        <p:tav tm="0">
                                          <p:val>
                                            <p:strVal val="ppt_h"/>
                                          </p:val>
                                        </p:tav>
                                        <p:tav tm="100000">
                                          <p:val>
                                            <p:fltVal val="0"/>
                                          </p:val>
                                        </p:tav>
                                      </p:tavLst>
                                    </p:anim>
                                    <p:set>
                                      <p:cBhvr>
                                        <p:cTn id="78" dur="1" fill="hold">
                                          <p:stCondLst>
                                            <p:cond delay="3999"/>
                                          </p:stCondLst>
                                        </p:cTn>
                                        <p:tgtEl>
                                          <p:spTgt spid="6"/>
                                        </p:tgtEl>
                                        <p:attrNameLst>
                                          <p:attrName>style.visibility</p:attrName>
                                        </p:attrNameLst>
                                      </p:cBhvr>
                                      <p:to>
                                        <p:strVal val="hidden"/>
                                      </p:to>
                                    </p:set>
                                  </p:childTnLst>
                                </p:cTn>
                              </p:par>
                              <p:par>
                                <p:cTn id="79" presetID="17" presetClass="exit" presetSubtype="1" fill="hold" nodeType="withEffect">
                                  <p:stCondLst>
                                    <p:cond delay="0"/>
                                  </p:stCondLst>
                                  <p:childTnLst>
                                    <p:anim calcmode="lin" valueType="num">
                                      <p:cBhvr>
                                        <p:cTn id="80" dur="4000"/>
                                        <p:tgtEl>
                                          <p:spTgt spid="3"/>
                                        </p:tgtEl>
                                        <p:attrNameLst>
                                          <p:attrName>ppt_x</p:attrName>
                                        </p:attrNameLst>
                                      </p:cBhvr>
                                      <p:tavLst>
                                        <p:tav tm="0">
                                          <p:val>
                                            <p:strVal val="ppt_x"/>
                                          </p:val>
                                        </p:tav>
                                        <p:tav tm="100000">
                                          <p:val>
                                            <p:strVal val="ppt_x"/>
                                          </p:val>
                                        </p:tav>
                                      </p:tavLst>
                                    </p:anim>
                                    <p:anim calcmode="lin" valueType="num">
                                      <p:cBhvr>
                                        <p:cTn id="81" dur="4000"/>
                                        <p:tgtEl>
                                          <p:spTgt spid="3"/>
                                        </p:tgtEl>
                                        <p:attrNameLst>
                                          <p:attrName>ppt_y</p:attrName>
                                        </p:attrNameLst>
                                      </p:cBhvr>
                                      <p:tavLst>
                                        <p:tav tm="0">
                                          <p:val>
                                            <p:strVal val="ppt_y"/>
                                          </p:val>
                                        </p:tav>
                                        <p:tav tm="100000">
                                          <p:val>
                                            <p:strVal val="ppt_y-ppt_h/2"/>
                                          </p:val>
                                        </p:tav>
                                      </p:tavLst>
                                    </p:anim>
                                    <p:anim calcmode="lin" valueType="num">
                                      <p:cBhvr>
                                        <p:cTn id="82" dur="4000"/>
                                        <p:tgtEl>
                                          <p:spTgt spid="3"/>
                                        </p:tgtEl>
                                        <p:attrNameLst>
                                          <p:attrName>ppt_w</p:attrName>
                                        </p:attrNameLst>
                                      </p:cBhvr>
                                      <p:tavLst>
                                        <p:tav tm="0">
                                          <p:val>
                                            <p:strVal val="ppt_w"/>
                                          </p:val>
                                        </p:tav>
                                        <p:tav tm="100000">
                                          <p:val>
                                            <p:strVal val="ppt_w"/>
                                          </p:val>
                                        </p:tav>
                                      </p:tavLst>
                                    </p:anim>
                                    <p:anim calcmode="lin" valueType="num">
                                      <p:cBhvr>
                                        <p:cTn id="83" dur="4000"/>
                                        <p:tgtEl>
                                          <p:spTgt spid="3"/>
                                        </p:tgtEl>
                                        <p:attrNameLst>
                                          <p:attrName>ppt_h</p:attrName>
                                        </p:attrNameLst>
                                      </p:cBhvr>
                                      <p:tavLst>
                                        <p:tav tm="0">
                                          <p:val>
                                            <p:strVal val="ppt_h"/>
                                          </p:val>
                                        </p:tav>
                                        <p:tav tm="100000">
                                          <p:val>
                                            <p:fltVal val="0"/>
                                          </p:val>
                                        </p:tav>
                                      </p:tavLst>
                                    </p:anim>
                                    <p:set>
                                      <p:cBhvr>
                                        <p:cTn id="84" dur="1" fill="hold">
                                          <p:stCondLst>
                                            <p:cond delay="3999"/>
                                          </p:stCondLst>
                                        </p:cTn>
                                        <p:tgtEl>
                                          <p:spTgt spid="3"/>
                                        </p:tgtEl>
                                        <p:attrNameLst>
                                          <p:attrName>style.visibility</p:attrName>
                                        </p:attrNameLst>
                                      </p:cBhvr>
                                      <p:to>
                                        <p:strVal val="hidden"/>
                                      </p:to>
                                    </p:set>
                                  </p:childTnLst>
                                </p:cTn>
                              </p:par>
                              <p:par>
                                <p:cTn id="85" presetID="17" presetClass="exit" presetSubtype="4" fill="hold" nodeType="withEffect">
                                  <p:stCondLst>
                                    <p:cond delay="0"/>
                                  </p:stCondLst>
                                  <p:childTnLst>
                                    <p:anim calcmode="lin" valueType="num">
                                      <p:cBhvr>
                                        <p:cTn id="86" dur="4000"/>
                                        <p:tgtEl>
                                          <p:spTgt spid="7"/>
                                        </p:tgtEl>
                                        <p:attrNameLst>
                                          <p:attrName>ppt_x</p:attrName>
                                        </p:attrNameLst>
                                      </p:cBhvr>
                                      <p:tavLst>
                                        <p:tav tm="0">
                                          <p:val>
                                            <p:strVal val="ppt_x"/>
                                          </p:val>
                                        </p:tav>
                                        <p:tav tm="100000">
                                          <p:val>
                                            <p:strVal val="ppt_x"/>
                                          </p:val>
                                        </p:tav>
                                      </p:tavLst>
                                    </p:anim>
                                    <p:anim calcmode="lin" valueType="num">
                                      <p:cBhvr>
                                        <p:cTn id="87" dur="4000"/>
                                        <p:tgtEl>
                                          <p:spTgt spid="7"/>
                                        </p:tgtEl>
                                        <p:attrNameLst>
                                          <p:attrName>ppt_y</p:attrName>
                                        </p:attrNameLst>
                                      </p:cBhvr>
                                      <p:tavLst>
                                        <p:tav tm="0">
                                          <p:val>
                                            <p:strVal val="ppt_y"/>
                                          </p:val>
                                        </p:tav>
                                        <p:tav tm="100000">
                                          <p:val>
                                            <p:strVal val="ppt_y+ppt_h/2"/>
                                          </p:val>
                                        </p:tav>
                                      </p:tavLst>
                                    </p:anim>
                                    <p:anim calcmode="lin" valueType="num">
                                      <p:cBhvr>
                                        <p:cTn id="88" dur="4000"/>
                                        <p:tgtEl>
                                          <p:spTgt spid="7"/>
                                        </p:tgtEl>
                                        <p:attrNameLst>
                                          <p:attrName>ppt_w</p:attrName>
                                        </p:attrNameLst>
                                      </p:cBhvr>
                                      <p:tavLst>
                                        <p:tav tm="0">
                                          <p:val>
                                            <p:strVal val="ppt_w"/>
                                          </p:val>
                                        </p:tav>
                                        <p:tav tm="100000">
                                          <p:val>
                                            <p:strVal val="ppt_w"/>
                                          </p:val>
                                        </p:tav>
                                      </p:tavLst>
                                    </p:anim>
                                    <p:anim calcmode="lin" valueType="num">
                                      <p:cBhvr>
                                        <p:cTn id="89" dur="4000"/>
                                        <p:tgtEl>
                                          <p:spTgt spid="7"/>
                                        </p:tgtEl>
                                        <p:attrNameLst>
                                          <p:attrName>ppt_h</p:attrName>
                                        </p:attrNameLst>
                                      </p:cBhvr>
                                      <p:tavLst>
                                        <p:tav tm="0">
                                          <p:val>
                                            <p:strVal val="ppt_h"/>
                                          </p:val>
                                        </p:tav>
                                        <p:tav tm="100000">
                                          <p:val>
                                            <p:fltVal val="0"/>
                                          </p:val>
                                        </p:tav>
                                      </p:tavLst>
                                    </p:anim>
                                    <p:set>
                                      <p:cBhvr>
                                        <p:cTn id="90" dur="1" fill="hold">
                                          <p:stCondLst>
                                            <p:cond delay="3999"/>
                                          </p:stCondLst>
                                        </p:cTn>
                                        <p:tgtEl>
                                          <p:spTgt spid="7"/>
                                        </p:tgtEl>
                                        <p:attrNameLst>
                                          <p:attrName>style.visibility</p:attrName>
                                        </p:attrNameLst>
                                      </p:cBhvr>
                                      <p:to>
                                        <p:strVal val="hidden"/>
                                      </p:to>
                                    </p:set>
                                  </p:childTnLst>
                                </p:cTn>
                              </p:par>
                              <p:par>
                                <p:cTn id="91" presetID="17" presetClass="exit" presetSubtype="4" fill="hold" nodeType="withEffect">
                                  <p:stCondLst>
                                    <p:cond delay="0"/>
                                  </p:stCondLst>
                                  <p:childTnLst>
                                    <p:anim calcmode="lin" valueType="num">
                                      <p:cBhvr>
                                        <p:cTn id="92" dur="4000"/>
                                        <p:tgtEl>
                                          <p:spTgt spid="8"/>
                                        </p:tgtEl>
                                        <p:attrNameLst>
                                          <p:attrName>ppt_x</p:attrName>
                                        </p:attrNameLst>
                                      </p:cBhvr>
                                      <p:tavLst>
                                        <p:tav tm="0">
                                          <p:val>
                                            <p:strVal val="ppt_x"/>
                                          </p:val>
                                        </p:tav>
                                        <p:tav tm="100000">
                                          <p:val>
                                            <p:strVal val="ppt_x"/>
                                          </p:val>
                                        </p:tav>
                                      </p:tavLst>
                                    </p:anim>
                                    <p:anim calcmode="lin" valueType="num">
                                      <p:cBhvr>
                                        <p:cTn id="93" dur="4000"/>
                                        <p:tgtEl>
                                          <p:spTgt spid="8"/>
                                        </p:tgtEl>
                                        <p:attrNameLst>
                                          <p:attrName>ppt_y</p:attrName>
                                        </p:attrNameLst>
                                      </p:cBhvr>
                                      <p:tavLst>
                                        <p:tav tm="0">
                                          <p:val>
                                            <p:strVal val="ppt_y"/>
                                          </p:val>
                                        </p:tav>
                                        <p:tav tm="100000">
                                          <p:val>
                                            <p:strVal val="ppt_y+ppt_h/2"/>
                                          </p:val>
                                        </p:tav>
                                      </p:tavLst>
                                    </p:anim>
                                    <p:anim calcmode="lin" valueType="num">
                                      <p:cBhvr>
                                        <p:cTn id="94" dur="4000"/>
                                        <p:tgtEl>
                                          <p:spTgt spid="8"/>
                                        </p:tgtEl>
                                        <p:attrNameLst>
                                          <p:attrName>ppt_w</p:attrName>
                                        </p:attrNameLst>
                                      </p:cBhvr>
                                      <p:tavLst>
                                        <p:tav tm="0">
                                          <p:val>
                                            <p:strVal val="ppt_w"/>
                                          </p:val>
                                        </p:tav>
                                        <p:tav tm="100000">
                                          <p:val>
                                            <p:strVal val="ppt_w"/>
                                          </p:val>
                                        </p:tav>
                                      </p:tavLst>
                                    </p:anim>
                                    <p:anim calcmode="lin" valueType="num">
                                      <p:cBhvr>
                                        <p:cTn id="95" dur="4000"/>
                                        <p:tgtEl>
                                          <p:spTgt spid="8"/>
                                        </p:tgtEl>
                                        <p:attrNameLst>
                                          <p:attrName>ppt_h</p:attrName>
                                        </p:attrNameLst>
                                      </p:cBhvr>
                                      <p:tavLst>
                                        <p:tav tm="0">
                                          <p:val>
                                            <p:strVal val="ppt_h"/>
                                          </p:val>
                                        </p:tav>
                                        <p:tav tm="100000">
                                          <p:val>
                                            <p:fltVal val="0"/>
                                          </p:val>
                                        </p:tav>
                                      </p:tavLst>
                                    </p:anim>
                                    <p:set>
                                      <p:cBhvr>
                                        <p:cTn id="96" dur="1" fill="hold">
                                          <p:stCondLst>
                                            <p:cond delay="3999"/>
                                          </p:stCondLst>
                                        </p:cTn>
                                        <p:tgtEl>
                                          <p:spTgt spid="8"/>
                                        </p:tgtEl>
                                        <p:attrNameLst>
                                          <p:attrName>style.visibility</p:attrName>
                                        </p:attrNameLst>
                                      </p:cBhvr>
                                      <p:to>
                                        <p:strVal val="hidden"/>
                                      </p:to>
                                    </p:set>
                                  </p:childTnLst>
                                </p:cTn>
                              </p:par>
                              <p:par>
                                <p:cTn id="97" presetID="17" presetClass="exit" presetSubtype="4" fill="hold" nodeType="withEffect">
                                  <p:stCondLst>
                                    <p:cond delay="0"/>
                                  </p:stCondLst>
                                  <p:childTnLst>
                                    <p:anim calcmode="lin" valueType="num">
                                      <p:cBhvr>
                                        <p:cTn id="98" dur="4000"/>
                                        <p:tgtEl>
                                          <p:spTgt spid="9"/>
                                        </p:tgtEl>
                                        <p:attrNameLst>
                                          <p:attrName>ppt_x</p:attrName>
                                        </p:attrNameLst>
                                      </p:cBhvr>
                                      <p:tavLst>
                                        <p:tav tm="0">
                                          <p:val>
                                            <p:strVal val="ppt_x"/>
                                          </p:val>
                                        </p:tav>
                                        <p:tav tm="100000">
                                          <p:val>
                                            <p:strVal val="ppt_x"/>
                                          </p:val>
                                        </p:tav>
                                      </p:tavLst>
                                    </p:anim>
                                    <p:anim calcmode="lin" valueType="num">
                                      <p:cBhvr>
                                        <p:cTn id="99" dur="4000"/>
                                        <p:tgtEl>
                                          <p:spTgt spid="9"/>
                                        </p:tgtEl>
                                        <p:attrNameLst>
                                          <p:attrName>ppt_y</p:attrName>
                                        </p:attrNameLst>
                                      </p:cBhvr>
                                      <p:tavLst>
                                        <p:tav tm="0">
                                          <p:val>
                                            <p:strVal val="ppt_y"/>
                                          </p:val>
                                        </p:tav>
                                        <p:tav tm="100000">
                                          <p:val>
                                            <p:strVal val="ppt_y+ppt_h/2"/>
                                          </p:val>
                                        </p:tav>
                                      </p:tavLst>
                                    </p:anim>
                                    <p:anim calcmode="lin" valueType="num">
                                      <p:cBhvr>
                                        <p:cTn id="100" dur="4000"/>
                                        <p:tgtEl>
                                          <p:spTgt spid="9"/>
                                        </p:tgtEl>
                                        <p:attrNameLst>
                                          <p:attrName>ppt_w</p:attrName>
                                        </p:attrNameLst>
                                      </p:cBhvr>
                                      <p:tavLst>
                                        <p:tav tm="0">
                                          <p:val>
                                            <p:strVal val="ppt_w"/>
                                          </p:val>
                                        </p:tav>
                                        <p:tav tm="100000">
                                          <p:val>
                                            <p:strVal val="ppt_w"/>
                                          </p:val>
                                        </p:tav>
                                      </p:tavLst>
                                    </p:anim>
                                    <p:anim calcmode="lin" valueType="num">
                                      <p:cBhvr>
                                        <p:cTn id="101" dur="4000"/>
                                        <p:tgtEl>
                                          <p:spTgt spid="9"/>
                                        </p:tgtEl>
                                        <p:attrNameLst>
                                          <p:attrName>ppt_h</p:attrName>
                                        </p:attrNameLst>
                                      </p:cBhvr>
                                      <p:tavLst>
                                        <p:tav tm="0">
                                          <p:val>
                                            <p:strVal val="ppt_h"/>
                                          </p:val>
                                        </p:tav>
                                        <p:tav tm="100000">
                                          <p:val>
                                            <p:fltVal val="0"/>
                                          </p:val>
                                        </p:tav>
                                      </p:tavLst>
                                    </p:anim>
                                    <p:set>
                                      <p:cBhvr>
                                        <p:cTn id="102" dur="1" fill="hold">
                                          <p:stCondLst>
                                            <p:cond delay="3999"/>
                                          </p:stCondLst>
                                        </p:cTn>
                                        <p:tgtEl>
                                          <p:spTgt spid="9"/>
                                        </p:tgtEl>
                                        <p:attrNameLst>
                                          <p:attrName>style.visibility</p:attrName>
                                        </p:attrNameLst>
                                      </p:cBhvr>
                                      <p:to>
                                        <p:strVal val="hidden"/>
                                      </p:to>
                                    </p:set>
                                  </p:childTnLst>
                                </p:cTn>
                              </p:par>
                              <p:par>
                                <p:cTn id="103" presetID="17" presetClass="exit" presetSubtype="4" fill="hold" nodeType="withEffect">
                                  <p:stCondLst>
                                    <p:cond delay="0"/>
                                  </p:stCondLst>
                                  <p:childTnLst>
                                    <p:anim calcmode="lin" valueType="num">
                                      <p:cBhvr>
                                        <p:cTn id="104" dur="4000"/>
                                        <p:tgtEl>
                                          <p:spTgt spid="10"/>
                                        </p:tgtEl>
                                        <p:attrNameLst>
                                          <p:attrName>ppt_x</p:attrName>
                                        </p:attrNameLst>
                                      </p:cBhvr>
                                      <p:tavLst>
                                        <p:tav tm="0">
                                          <p:val>
                                            <p:strVal val="ppt_x"/>
                                          </p:val>
                                        </p:tav>
                                        <p:tav tm="100000">
                                          <p:val>
                                            <p:strVal val="ppt_x"/>
                                          </p:val>
                                        </p:tav>
                                      </p:tavLst>
                                    </p:anim>
                                    <p:anim calcmode="lin" valueType="num">
                                      <p:cBhvr>
                                        <p:cTn id="105" dur="4000"/>
                                        <p:tgtEl>
                                          <p:spTgt spid="10"/>
                                        </p:tgtEl>
                                        <p:attrNameLst>
                                          <p:attrName>ppt_y</p:attrName>
                                        </p:attrNameLst>
                                      </p:cBhvr>
                                      <p:tavLst>
                                        <p:tav tm="0">
                                          <p:val>
                                            <p:strVal val="ppt_y"/>
                                          </p:val>
                                        </p:tav>
                                        <p:tav tm="100000">
                                          <p:val>
                                            <p:strVal val="ppt_y+ppt_h/2"/>
                                          </p:val>
                                        </p:tav>
                                      </p:tavLst>
                                    </p:anim>
                                    <p:anim calcmode="lin" valueType="num">
                                      <p:cBhvr>
                                        <p:cTn id="106" dur="4000"/>
                                        <p:tgtEl>
                                          <p:spTgt spid="10"/>
                                        </p:tgtEl>
                                        <p:attrNameLst>
                                          <p:attrName>ppt_w</p:attrName>
                                        </p:attrNameLst>
                                      </p:cBhvr>
                                      <p:tavLst>
                                        <p:tav tm="0">
                                          <p:val>
                                            <p:strVal val="ppt_w"/>
                                          </p:val>
                                        </p:tav>
                                        <p:tav tm="100000">
                                          <p:val>
                                            <p:strVal val="ppt_w"/>
                                          </p:val>
                                        </p:tav>
                                      </p:tavLst>
                                    </p:anim>
                                    <p:anim calcmode="lin" valueType="num">
                                      <p:cBhvr>
                                        <p:cTn id="107" dur="4000"/>
                                        <p:tgtEl>
                                          <p:spTgt spid="10"/>
                                        </p:tgtEl>
                                        <p:attrNameLst>
                                          <p:attrName>ppt_h</p:attrName>
                                        </p:attrNameLst>
                                      </p:cBhvr>
                                      <p:tavLst>
                                        <p:tav tm="0">
                                          <p:val>
                                            <p:strVal val="ppt_h"/>
                                          </p:val>
                                        </p:tav>
                                        <p:tav tm="100000">
                                          <p:val>
                                            <p:fltVal val="0"/>
                                          </p:val>
                                        </p:tav>
                                      </p:tavLst>
                                    </p:anim>
                                    <p:set>
                                      <p:cBhvr>
                                        <p:cTn id="108" dur="1" fill="hold">
                                          <p:stCondLst>
                                            <p:cond delay="3999"/>
                                          </p:stCondLst>
                                        </p:cTn>
                                        <p:tgtEl>
                                          <p:spTgt spid="10"/>
                                        </p:tgtEl>
                                        <p:attrNameLst>
                                          <p:attrName>style.visibility</p:attrName>
                                        </p:attrNameLst>
                                      </p:cBhvr>
                                      <p:to>
                                        <p:strVal val="hidden"/>
                                      </p:to>
                                    </p:set>
                                  </p:childTnLst>
                                </p:cTn>
                              </p:par>
                              <p:par>
                                <p:cTn id="109" presetID="16" presetClass="entr" presetSubtype="42"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Effect transition="in" filter="barn(outHorizontal)">
                                      <p:cBhvr>
                                        <p:cTn id="111"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Documents and Settings\Jose Luis\Escritorio\images.jpg"/>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
        <p:nvSpPr>
          <p:cNvPr id="21" name="20 Rectángulo"/>
          <p:cNvSpPr/>
          <p:nvPr/>
        </p:nvSpPr>
        <p:spPr>
          <a:xfrm>
            <a:off x="-1" y="0"/>
            <a:ext cx="11269663"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Anillo"/>
          <p:cNvSpPr/>
          <p:nvPr/>
        </p:nvSpPr>
        <p:spPr>
          <a:xfrm flipH="1">
            <a:off x="13911048" y="3259796"/>
            <a:ext cx="56348" cy="79508"/>
          </a:xfrm>
          <a:prstGeom prst="donut">
            <a:avLst>
              <a:gd name="adj" fmla="val 14524"/>
            </a:avLst>
          </a:prstGeom>
          <a:blipFill>
            <a:blip r:embed="rId3"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6" name="5 Anillo"/>
          <p:cNvSpPr/>
          <p:nvPr/>
        </p:nvSpPr>
        <p:spPr>
          <a:xfrm flipV="1">
            <a:off x="13911048" y="4690936"/>
            <a:ext cx="88045" cy="50883"/>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Anillo"/>
          <p:cNvSpPr/>
          <p:nvPr/>
        </p:nvSpPr>
        <p:spPr>
          <a:xfrm>
            <a:off x="1" y="5724525"/>
            <a:ext cx="2201107" cy="1908175"/>
          </a:xfrm>
          <a:prstGeom prst="donut">
            <a:avLst>
              <a:gd name="adj" fmla="val 14524"/>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Subtítulo"/>
          <p:cNvSpPr>
            <a:spLocks noGrp="1"/>
          </p:cNvSpPr>
          <p:nvPr>
            <p:ph type="subTitle" idx="1"/>
          </p:nvPr>
        </p:nvSpPr>
        <p:spPr>
          <a:xfrm flipH="1">
            <a:off x="-3962058" y="-1351659"/>
            <a:ext cx="88045" cy="50883"/>
          </a:xfrm>
          <a:prstGeom prst="donut">
            <a:avLst>
              <a:gd name="adj" fmla="val 12472"/>
            </a:avLst>
          </a:prstGeom>
          <a:blipFill>
            <a:blip r:embed="rId4" cstate="prin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25000" lnSpcReduction="20000"/>
          </a:bodyPr>
          <a:lstStyle/>
          <a:p>
            <a:pPr>
              <a:defRPr/>
            </a:pPr>
            <a:endParaRPr lang="es-ES" dirty="0"/>
          </a:p>
        </p:txBody>
      </p:sp>
      <p:sp>
        <p:nvSpPr>
          <p:cNvPr id="10" name="9 Anillo"/>
          <p:cNvSpPr/>
          <p:nvPr/>
        </p:nvSpPr>
        <p:spPr>
          <a:xfrm>
            <a:off x="1" y="3895859"/>
            <a:ext cx="2201107" cy="1987682"/>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1" name="10 Anillo"/>
          <p:cNvSpPr/>
          <p:nvPr/>
        </p:nvSpPr>
        <p:spPr>
          <a:xfrm>
            <a:off x="9156602" y="0"/>
            <a:ext cx="2113061" cy="1892275"/>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2" name="11 Anillo"/>
          <p:cNvSpPr/>
          <p:nvPr/>
        </p:nvSpPr>
        <p:spPr>
          <a:xfrm>
            <a:off x="1" y="1973549"/>
            <a:ext cx="2201107" cy="1987682"/>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4" name="13 Anillo"/>
          <p:cNvSpPr/>
          <p:nvPr/>
        </p:nvSpPr>
        <p:spPr>
          <a:xfrm>
            <a:off x="1" y="1"/>
            <a:ext cx="2201107" cy="1987683"/>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7" name="16 Anillo"/>
          <p:cNvSpPr/>
          <p:nvPr/>
        </p:nvSpPr>
        <p:spPr>
          <a:xfrm>
            <a:off x="9156602" y="1892275"/>
            <a:ext cx="2113061" cy="1924075"/>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8" name="17 Anillo"/>
          <p:cNvSpPr/>
          <p:nvPr/>
        </p:nvSpPr>
        <p:spPr>
          <a:xfrm>
            <a:off x="9156602" y="3816350"/>
            <a:ext cx="2113061" cy="1924077"/>
          </a:xfrm>
          <a:prstGeom prst="donut">
            <a:avLst>
              <a:gd name="adj" fmla="val 124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9" name="18 Anillo"/>
          <p:cNvSpPr/>
          <p:nvPr/>
        </p:nvSpPr>
        <p:spPr>
          <a:xfrm>
            <a:off x="9156602" y="5740427"/>
            <a:ext cx="2113061" cy="1892273"/>
          </a:xfrm>
          <a:prstGeom prst="donut">
            <a:avLst>
              <a:gd name="adj" fmla="val 12472"/>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5000" fill="hold"/>
                                        <p:tgtEl>
                                          <p:spTgt spid="7"/>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5000" fill="hold"/>
                                        <p:tgtEl>
                                          <p:spTgt spid="10"/>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5000" fill="hold"/>
                                        <p:tgtEl>
                                          <p:spTgt spid="11"/>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5000" fill="hold"/>
                                        <p:tgtEl>
                                          <p:spTgt spid="12"/>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5000" fill="hold"/>
                                        <p:tgtEl>
                                          <p:spTgt spid="14"/>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5000" fill="hold"/>
                                        <p:tgtEl>
                                          <p:spTgt spid="17"/>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5000" fill="hold"/>
                                        <p:tgtEl>
                                          <p:spTgt spid="18"/>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9"/>
                                        </p:tgtEl>
                                        <p:attrNameLst>
                                          <p:attrName>r</p:attrName>
                                        </p:attrNameLst>
                                      </p:cBhvr>
                                    </p:animRot>
                                  </p:childTnLst>
                                </p:cTn>
                              </p:par>
                              <p:par>
                                <p:cTn id="21" presetID="16" presetClass="exit" presetSubtype="37" fill="hold" nodeType="withEffect">
                                  <p:stCondLst>
                                    <p:cond delay="0"/>
                                  </p:stCondLst>
                                  <p:childTnLst>
                                    <p:animEffect transition="out" filter="barn(outVertical)">
                                      <p:cBhvr>
                                        <p:cTn id="22" dur="5000"/>
                                        <p:tgtEl>
                                          <p:spTgt spid="21"/>
                                        </p:tgtEl>
                                      </p:cBhvr>
                                    </p:animEffect>
                                    <p:set>
                                      <p:cBhvr>
                                        <p:cTn id="23" dur="1" fill="hold">
                                          <p:stCondLst>
                                            <p:cond delay="49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Jose Luis\Escritorio\8B8.jpg"/>
          <p:cNvPicPr>
            <a:picLocks noChangeAspect="1" noChangeArrowheads="1"/>
          </p:cNvPicPr>
          <p:nvPr/>
        </p:nvPicPr>
        <p:blipFill>
          <a:blip r:embed="rId2"/>
          <a:srcRect/>
          <a:stretch>
            <a:fillRect/>
          </a:stretch>
        </p:blipFill>
        <p:spPr bwMode="auto">
          <a:xfrm>
            <a:off x="-1" y="0"/>
            <a:ext cx="11823220" cy="7632700"/>
          </a:xfrm>
          <a:prstGeom prst="rect">
            <a:avLst/>
          </a:prstGeom>
          <a:noFill/>
        </p:spPr>
      </p:pic>
      <p:pic>
        <p:nvPicPr>
          <p:cNvPr id="31747" name="Picture 3" descr="E:\MIS COSAS\DOCUMENTOS ANA\PAISAJES\PRIMAVERA\PRIMAVERA-2\rio_lago301.jpg"/>
          <p:cNvPicPr>
            <a:picLocks noChangeAspect="1" noChangeArrowheads="1"/>
          </p:cNvPicPr>
          <p:nvPr/>
        </p:nvPicPr>
        <p:blipFill>
          <a:blip r:embed="rId3" cstate="print">
            <a:clrChange>
              <a:clrFrom>
                <a:srgbClr val="632625"/>
              </a:clrFrom>
              <a:clrTo>
                <a:srgbClr val="632625">
                  <a:alpha val="0"/>
                </a:srgbClr>
              </a:clrTo>
            </a:clrChange>
          </a:blip>
          <a:stretch>
            <a:fillRect/>
          </a:stretch>
        </p:blipFill>
        <p:spPr bwMode="auto">
          <a:xfrm>
            <a:off x="6611053" y="2053221"/>
            <a:ext cx="3904884" cy="3606400"/>
          </a:xfrm>
          <a:prstGeom prst="donut">
            <a:avLst>
              <a:gd name="adj" fmla="val 14659"/>
            </a:avLst>
          </a:prstGeom>
          <a:solidFill>
            <a:srgbClr val="FFFF00">
              <a:alpha val="40000"/>
            </a:srgbClr>
          </a:solidFill>
          <a:ln w="38100">
            <a:solidFill>
              <a:srgbClr val="FF0000"/>
            </a:solidFill>
          </a:ln>
        </p:spPr>
      </p:pic>
      <p:pic>
        <p:nvPicPr>
          <p:cNvPr id="5" name="Picture 3" descr="E:\MIS COSAS\DOCUMENTOS ANA\PAISAJES\PRIMAVERA\PRIMAVERA-2\rio_lago301.jpg"/>
          <p:cNvPicPr>
            <a:picLocks noChangeAspect="1" noChangeArrowheads="1"/>
          </p:cNvPicPr>
          <p:nvPr/>
        </p:nvPicPr>
        <p:blipFill>
          <a:blip r:embed="rId4" cstate="print">
            <a:clrChange>
              <a:clrFrom>
                <a:srgbClr val="7131A1"/>
              </a:clrFrom>
              <a:clrTo>
                <a:srgbClr val="7131A1">
                  <a:alpha val="0"/>
                </a:srgbClr>
              </a:clrTo>
            </a:clrChange>
          </a:blip>
          <a:stretch>
            <a:fillRect/>
          </a:stretch>
        </p:blipFill>
        <p:spPr bwMode="auto">
          <a:xfrm>
            <a:off x="576232" y="2053221"/>
            <a:ext cx="3904884" cy="3606400"/>
          </a:xfrm>
          <a:prstGeom prst="donut">
            <a:avLst>
              <a:gd name="adj" fmla="val 14490"/>
            </a:avLst>
          </a:prstGeom>
          <a:solidFill>
            <a:srgbClr val="FFFF00">
              <a:alpha val="40000"/>
            </a:srgbClr>
          </a:solidFill>
          <a:ln w="38100">
            <a:solidFill>
              <a:srgbClr val="FF0000"/>
            </a:solidFill>
          </a:ln>
        </p:spPr>
      </p:pic>
      <p:pic>
        <p:nvPicPr>
          <p:cNvPr id="7" name="Picture 3" descr="E:\MIS COSAS\DOCUMENTOS ANA\PAISAJES\PRIMAVERA\PRIMAVERA-2\rio_lago301.jpg"/>
          <p:cNvPicPr>
            <a:picLocks noChangeAspect="1" noChangeArrowheads="1"/>
          </p:cNvPicPr>
          <p:nvPr/>
        </p:nvPicPr>
        <p:blipFill>
          <a:blip r:embed="rId4" cstate="print">
            <a:clrChange>
              <a:clrFrom>
                <a:srgbClr val="7131A1"/>
              </a:clrFrom>
              <a:clrTo>
                <a:srgbClr val="7131A1">
                  <a:alpha val="0"/>
                </a:srgbClr>
              </a:clrTo>
            </a:clrChange>
          </a:blip>
          <a:stretch>
            <a:fillRect/>
          </a:stretch>
        </p:blipFill>
        <p:spPr bwMode="auto">
          <a:xfrm>
            <a:off x="3593643" y="3736208"/>
            <a:ext cx="3904885" cy="3606400"/>
          </a:xfrm>
          <a:prstGeom prst="donut">
            <a:avLst>
              <a:gd name="adj" fmla="val 14110"/>
            </a:avLst>
          </a:prstGeom>
          <a:solidFill>
            <a:srgbClr val="FFFF00">
              <a:alpha val="40000"/>
            </a:srgbClr>
          </a:solidFill>
          <a:ln w="38100">
            <a:solidFill>
              <a:srgbClr val="FF0000"/>
            </a:solidFill>
          </a:ln>
        </p:spPr>
      </p:pic>
      <p:pic>
        <p:nvPicPr>
          <p:cNvPr id="8" name="Picture 3" descr="E:\MIS COSAS\DOCUMENTOS ANA\PAISAJES\PRIMAVERA\PRIMAVERA-2\rio_lago301.jpg"/>
          <p:cNvPicPr>
            <a:picLocks noChangeAspect="1" noChangeArrowheads="1"/>
          </p:cNvPicPr>
          <p:nvPr/>
        </p:nvPicPr>
        <p:blipFill>
          <a:blip r:embed="rId4" cstate="print">
            <a:clrChange>
              <a:clrFrom>
                <a:srgbClr val="7131A1"/>
              </a:clrFrom>
              <a:clrTo>
                <a:srgbClr val="7131A1">
                  <a:alpha val="0"/>
                </a:srgbClr>
              </a:clrTo>
            </a:clrChange>
          </a:blip>
          <a:stretch>
            <a:fillRect/>
          </a:stretch>
        </p:blipFill>
        <p:spPr bwMode="auto">
          <a:xfrm>
            <a:off x="3593643" y="530519"/>
            <a:ext cx="3904885" cy="3606400"/>
          </a:xfrm>
          <a:prstGeom prst="donut">
            <a:avLst>
              <a:gd name="adj" fmla="val 13709"/>
            </a:avLst>
          </a:prstGeom>
          <a:solidFill>
            <a:srgbClr val="FFFF00">
              <a:alpha val="40000"/>
            </a:srgbClr>
          </a:solidFill>
          <a:ln w="38100">
            <a:solidFill>
              <a:srgbClr val="FF0000"/>
            </a:solidFill>
          </a:ln>
        </p:spPr>
      </p:pic>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1747"/>
                                        </p:tgtEl>
                                        <p:attrNameLst>
                                          <p:attrName>ppt_x</p:attrName>
                                        </p:attrNameLst>
                                      </p:cBhvr>
                                      <p:tavLst>
                                        <p:tav tm="0">
                                          <p:val>
                                            <p:strVal val="ppt_x"/>
                                          </p:val>
                                        </p:tav>
                                        <p:tav tm="100000">
                                          <p:val>
                                            <p:strVal val="0-ppt_w/2"/>
                                          </p:val>
                                        </p:tav>
                                      </p:tavLst>
                                    </p:anim>
                                    <p:anim calcmode="lin" valueType="num">
                                      <p:cBhvr additive="base">
                                        <p:cTn id="7" dur="5000"/>
                                        <p:tgtEl>
                                          <p:spTgt spid="31747"/>
                                        </p:tgtEl>
                                        <p:attrNameLst>
                                          <p:attrName>ppt_y</p:attrName>
                                        </p:attrNameLst>
                                      </p:cBhvr>
                                      <p:tavLst>
                                        <p:tav tm="0">
                                          <p:val>
                                            <p:strVal val="ppt_y"/>
                                          </p:val>
                                        </p:tav>
                                        <p:tav tm="100000">
                                          <p:val>
                                            <p:strVal val="ppt_y"/>
                                          </p:val>
                                        </p:tav>
                                      </p:tavLst>
                                    </p:anim>
                                    <p:set>
                                      <p:cBhvr>
                                        <p:cTn id="8" dur="1" fill="hold">
                                          <p:stCondLst>
                                            <p:cond delay="4999"/>
                                          </p:stCondLst>
                                        </p:cTn>
                                        <p:tgtEl>
                                          <p:spTgt spid="31747"/>
                                        </p:tgtEl>
                                        <p:attrNameLst>
                                          <p:attrName>style.visibility</p:attrName>
                                        </p:attrNameLst>
                                      </p:cBhvr>
                                      <p:to>
                                        <p:strVal val="hidden"/>
                                      </p:to>
                                    </p:set>
                                  </p:childTnLst>
                                </p:cTn>
                              </p:par>
                              <p:par>
                                <p:cTn id="9" presetID="35" presetClass="exit" presetSubtype="0" fill="hold" nodeType="withEffect">
                                  <p:stCondLst>
                                    <p:cond delay="0"/>
                                  </p:stCondLst>
                                  <p:childTnLst>
                                    <p:animEffect transition="out" filter="fade">
                                      <p:cBhvr>
                                        <p:cTn id="10" dur="5000"/>
                                        <p:tgtEl>
                                          <p:spTgt spid="31747"/>
                                        </p:tgtEl>
                                      </p:cBhvr>
                                    </p:animEffect>
                                    <p:anim calcmode="lin" valueType="num">
                                      <p:cBhvr>
                                        <p:cTn id="11" dur="5000"/>
                                        <p:tgtEl>
                                          <p:spTgt spid="31747"/>
                                        </p:tgtEl>
                                        <p:attrNameLst>
                                          <p:attrName>style.rotation</p:attrName>
                                        </p:attrNameLst>
                                      </p:cBhvr>
                                      <p:tavLst>
                                        <p:tav tm="0">
                                          <p:val>
                                            <p:fltVal val="0"/>
                                          </p:val>
                                        </p:tav>
                                        <p:tav tm="100000">
                                          <p:val>
                                            <p:fltVal val="720"/>
                                          </p:val>
                                        </p:tav>
                                      </p:tavLst>
                                    </p:anim>
                                    <p:anim calcmode="lin" valueType="num">
                                      <p:cBhvr>
                                        <p:cTn id="12" dur="5000"/>
                                        <p:tgtEl>
                                          <p:spTgt spid="31747"/>
                                        </p:tgtEl>
                                        <p:attrNameLst>
                                          <p:attrName>ppt_h</p:attrName>
                                        </p:attrNameLst>
                                      </p:cBhvr>
                                      <p:tavLst>
                                        <p:tav tm="0">
                                          <p:val>
                                            <p:strVal val="ppt_h"/>
                                          </p:val>
                                        </p:tav>
                                        <p:tav tm="100000">
                                          <p:val>
                                            <p:fltVal val="0"/>
                                          </p:val>
                                        </p:tav>
                                      </p:tavLst>
                                    </p:anim>
                                    <p:anim calcmode="lin" valueType="num">
                                      <p:cBhvr>
                                        <p:cTn id="13" dur="5000"/>
                                        <p:tgtEl>
                                          <p:spTgt spid="31747"/>
                                        </p:tgtEl>
                                        <p:attrNameLst>
                                          <p:attrName>ppt_w</p:attrName>
                                        </p:attrNameLst>
                                      </p:cBhvr>
                                      <p:tavLst>
                                        <p:tav tm="0">
                                          <p:val>
                                            <p:strVal val="ppt_w"/>
                                          </p:val>
                                        </p:tav>
                                        <p:tav tm="100000">
                                          <p:val>
                                            <p:fltVal val="0"/>
                                          </p:val>
                                        </p:tav>
                                      </p:tavLst>
                                    </p:anim>
                                    <p:set>
                                      <p:cBhvr>
                                        <p:cTn id="14" dur="1" fill="hold">
                                          <p:stCondLst>
                                            <p:cond delay="4999"/>
                                          </p:stCondLst>
                                        </p:cTn>
                                        <p:tgtEl>
                                          <p:spTgt spid="31747"/>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1+ppt_w/2"/>
                                          </p:val>
                                        </p:tav>
                                      </p:tavLst>
                                    </p:anim>
                                    <p:anim calcmode="lin" valueType="num">
                                      <p:cBhvr additive="base">
                                        <p:cTn id="17" dur="5000"/>
                                        <p:tgtEl>
                                          <p:spTgt spid="5"/>
                                        </p:tgtEl>
                                        <p:attrNameLst>
                                          <p:attrName>ppt_y</p:attrName>
                                        </p:attrNameLst>
                                      </p:cBhvr>
                                      <p:tavLst>
                                        <p:tav tm="0">
                                          <p:val>
                                            <p:strVal val="ppt_y"/>
                                          </p:val>
                                        </p:tav>
                                        <p:tav tm="100000">
                                          <p:val>
                                            <p:strVal val="ppt_y"/>
                                          </p:val>
                                        </p:tav>
                                      </p:tavLst>
                                    </p:anim>
                                    <p:set>
                                      <p:cBhvr>
                                        <p:cTn id="18" dur="1" fill="hold">
                                          <p:stCondLst>
                                            <p:cond delay="4999"/>
                                          </p:stCondLst>
                                        </p:cTn>
                                        <p:tgtEl>
                                          <p:spTgt spid="5"/>
                                        </p:tgtEl>
                                        <p:attrNameLst>
                                          <p:attrName>style.visibility</p:attrName>
                                        </p:attrNameLst>
                                      </p:cBhvr>
                                      <p:to>
                                        <p:strVal val="hidden"/>
                                      </p:to>
                                    </p:set>
                                  </p:childTnLst>
                                </p:cTn>
                              </p:par>
                              <p:par>
                                <p:cTn id="19" presetID="35" presetClass="exit" presetSubtype="0" fill="hold" nodeType="withEffect">
                                  <p:stCondLst>
                                    <p:cond delay="0"/>
                                  </p:stCondLst>
                                  <p:childTnLst>
                                    <p:animEffect transition="out" filter="fade">
                                      <p:cBhvr>
                                        <p:cTn id="20" dur="5000"/>
                                        <p:tgtEl>
                                          <p:spTgt spid="5"/>
                                        </p:tgtEl>
                                      </p:cBhvr>
                                    </p:animEffect>
                                    <p:anim calcmode="lin" valueType="num">
                                      <p:cBhvr>
                                        <p:cTn id="21" dur="5000"/>
                                        <p:tgtEl>
                                          <p:spTgt spid="5"/>
                                        </p:tgtEl>
                                        <p:attrNameLst>
                                          <p:attrName>style.rotation</p:attrName>
                                        </p:attrNameLst>
                                      </p:cBhvr>
                                      <p:tavLst>
                                        <p:tav tm="0">
                                          <p:val>
                                            <p:fltVal val="0"/>
                                          </p:val>
                                        </p:tav>
                                        <p:tav tm="100000">
                                          <p:val>
                                            <p:fltVal val="720"/>
                                          </p:val>
                                        </p:tav>
                                      </p:tavLst>
                                    </p:anim>
                                    <p:anim calcmode="lin" valueType="num">
                                      <p:cBhvr>
                                        <p:cTn id="22" dur="5000"/>
                                        <p:tgtEl>
                                          <p:spTgt spid="5"/>
                                        </p:tgtEl>
                                        <p:attrNameLst>
                                          <p:attrName>ppt_h</p:attrName>
                                        </p:attrNameLst>
                                      </p:cBhvr>
                                      <p:tavLst>
                                        <p:tav tm="0">
                                          <p:val>
                                            <p:strVal val="ppt_h"/>
                                          </p:val>
                                        </p:tav>
                                        <p:tav tm="100000">
                                          <p:val>
                                            <p:fltVal val="0"/>
                                          </p:val>
                                        </p:tav>
                                      </p:tavLst>
                                    </p:anim>
                                    <p:anim calcmode="lin" valueType="num">
                                      <p:cBhvr>
                                        <p:cTn id="23" dur="5000"/>
                                        <p:tgtEl>
                                          <p:spTgt spid="5"/>
                                        </p:tgtEl>
                                        <p:attrNameLst>
                                          <p:attrName>ppt_w</p:attrName>
                                        </p:attrNameLst>
                                      </p:cBhvr>
                                      <p:tavLst>
                                        <p:tav tm="0">
                                          <p:val>
                                            <p:strVal val="ppt_w"/>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7"/>
                                        </p:tgtEl>
                                        <p:attrNameLst>
                                          <p:attrName>ppt_x</p:attrName>
                                        </p:attrNameLst>
                                      </p:cBhvr>
                                      <p:tavLst>
                                        <p:tav tm="0">
                                          <p:val>
                                            <p:strVal val="ppt_x"/>
                                          </p:val>
                                        </p:tav>
                                        <p:tav tm="100000">
                                          <p:val>
                                            <p:strVal val="ppt_x"/>
                                          </p:val>
                                        </p:tav>
                                      </p:tavLst>
                                    </p:anim>
                                    <p:anim calcmode="lin" valueType="num">
                                      <p:cBhvr additive="base">
                                        <p:cTn id="27" dur="5000"/>
                                        <p:tgtEl>
                                          <p:spTgt spid="7"/>
                                        </p:tgtEl>
                                        <p:attrNameLst>
                                          <p:attrName>ppt_y</p:attrName>
                                        </p:attrNameLst>
                                      </p:cBhvr>
                                      <p:tavLst>
                                        <p:tav tm="0">
                                          <p:val>
                                            <p:strVal val="ppt_y"/>
                                          </p:val>
                                        </p:tav>
                                        <p:tav tm="100000">
                                          <p:val>
                                            <p:strVal val="0-ppt_h/2"/>
                                          </p:val>
                                        </p:tav>
                                      </p:tavLst>
                                    </p:anim>
                                    <p:set>
                                      <p:cBhvr>
                                        <p:cTn id="28" dur="1" fill="hold">
                                          <p:stCondLst>
                                            <p:cond delay="4999"/>
                                          </p:stCondLst>
                                        </p:cTn>
                                        <p:tgtEl>
                                          <p:spTgt spid="7"/>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5000"/>
                                        <p:tgtEl>
                                          <p:spTgt spid="7"/>
                                        </p:tgtEl>
                                      </p:cBhvr>
                                    </p:animEffect>
                                    <p:anim calcmode="lin" valueType="num">
                                      <p:cBhvr>
                                        <p:cTn id="31" dur="5000"/>
                                        <p:tgtEl>
                                          <p:spTgt spid="7"/>
                                        </p:tgtEl>
                                        <p:attrNameLst>
                                          <p:attrName>style.rotation</p:attrName>
                                        </p:attrNameLst>
                                      </p:cBhvr>
                                      <p:tavLst>
                                        <p:tav tm="0">
                                          <p:val>
                                            <p:fltVal val="0"/>
                                          </p:val>
                                        </p:tav>
                                        <p:tav tm="100000">
                                          <p:val>
                                            <p:fltVal val="720"/>
                                          </p:val>
                                        </p:tav>
                                      </p:tavLst>
                                    </p:anim>
                                    <p:anim calcmode="lin" valueType="num">
                                      <p:cBhvr>
                                        <p:cTn id="32" dur="5000"/>
                                        <p:tgtEl>
                                          <p:spTgt spid="7"/>
                                        </p:tgtEl>
                                        <p:attrNameLst>
                                          <p:attrName>ppt_h</p:attrName>
                                        </p:attrNameLst>
                                      </p:cBhvr>
                                      <p:tavLst>
                                        <p:tav tm="0">
                                          <p:val>
                                            <p:strVal val="ppt_h"/>
                                          </p:val>
                                        </p:tav>
                                        <p:tav tm="100000">
                                          <p:val>
                                            <p:fltVal val="0"/>
                                          </p:val>
                                        </p:tav>
                                      </p:tavLst>
                                    </p:anim>
                                    <p:anim calcmode="lin" valueType="num">
                                      <p:cBhvr>
                                        <p:cTn id="33" dur="5000"/>
                                        <p:tgtEl>
                                          <p:spTgt spid="7"/>
                                        </p:tgtEl>
                                        <p:attrNameLst>
                                          <p:attrName>ppt_w</p:attrName>
                                        </p:attrNameLst>
                                      </p:cBhvr>
                                      <p:tavLst>
                                        <p:tav tm="0">
                                          <p:val>
                                            <p:strVal val="ppt_w"/>
                                          </p:val>
                                        </p:tav>
                                        <p:tav tm="100000">
                                          <p:val>
                                            <p:fltVal val="0"/>
                                          </p:val>
                                        </p:tav>
                                      </p:tavLst>
                                    </p:anim>
                                    <p:set>
                                      <p:cBhvr>
                                        <p:cTn id="34" dur="1" fill="hold">
                                          <p:stCondLst>
                                            <p:cond delay="4999"/>
                                          </p:stCondLst>
                                        </p:cTn>
                                        <p:tgtEl>
                                          <p:spTgt spid="7"/>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5000"/>
                                        <p:tgtEl>
                                          <p:spTgt spid="8"/>
                                        </p:tgtEl>
                                        <p:attrNameLst>
                                          <p:attrName>ppt_x</p:attrName>
                                        </p:attrNameLst>
                                      </p:cBhvr>
                                      <p:tavLst>
                                        <p:tav tm="0">
                                          <p:val>
                                            <p:strVal val="ppt_x"/>
                                          </p:val>
                                        </p:tav>
                                        <p:tav tm="100000">
                                          <p:val>
                                            <p:strVal val="ppt_x"/>
                                          </p:val>
                                        </p:tav>
                                      </p:tavLst>
                                    </p:anim>
                                    <p:anim calcmode="lin" valueType="num">
                                      <p:cBhvr additive="base">
                                        <p:cTn id="37" dur="5000"/>
                                        <p:tgtEl>
                                          <p:spTgt spid="8"/>
                                        </p:tgtEl>
                                        <p:attrNameLst>
                                          <p:attrName>ppt_y</p:attrName>
                                        </p:attrNameLst>
                                      </p:cBhvr>
                                      <p:tavLst>
                                        <p:tav tm="0">
                                          <p:val>
                                            <p:strVal val="ppt_y"/>
                                          </p:val>
                                        </p:tav>
                                        <p:tav tm="100000">
                                          <p:val>
                                            <p:strVal val="1+ppt_h/2"/>
                                          </p:val>
                                        </p:tav>
                                      </p:tavLst>
                                    </p:anim>
                                    <p:set>
                                      <p:cBhvr>
                                        <p:cTn id="38" dur="1" fill="hold">
                                          <p:stCondLst>
                                            <p:cond delay="4999"/>
                                          </p:stCondLst>
                                        </p:cTn>
                                        <p:tgtEl>
                                          <p:spTgt spid="8"/>
                                        </p:tgtEl>
                                        <p:attrNameLst>
                                          <p:attrName>style.visibility</p:attrName>
                                        </p:attrNameLst>
                                      </p:cBhvr>
                                      <p:to>
                                        <p:strVal val="hidden"/>
                                      </p:to>
                                    </p:set>
                                  </p:childTnLst>
                                </p:cTn>
                              </p:par>
                              <p:par>
                                <p:cTn id="39" presetID="35" presetClass="exit" presetSubtype="0" fill="hold" nodeType="withEffect">
                                  <p:stCondLst>
                                    <p:cond delay="0"/>
                                  </p:stCondLst>
                                  <p:childTnLst>
                                    <p:animEffect transition="out" filter="fade">
                                      <p:cBhvr>
                                        <p:cTn id="40" dur="5000"/>
                                        <p:tgtEl>
                                          <p:spTgt spid="8"/>
                                        </p:tgtEl>
                                      </p:cBhvr>
                                    </p:animEffect>
                                    <p:anim calcmode="lin" valueType="num">
                                      <p:cBhvr>
                                        <p:cTn id="41" dur="5000"/>
                                        <p:tgtEl>
                                          <p:spTgt spid="8"/>
                                        </p:tgtEl>
                                        <p:attrNameLst>
                                          <p:attrName>style.rotation</p:attrName>
                                        </p:attrNameLst>
                                      </p:cBhvr>
                                      <p:tavLst>
                                        <p:tav tm="0">
                                          <p:val>
                                            <p:fltVal val="0"/>
                                          </p:val>
                                        </p:tav>
                                        <p:tav tm="100000">
                                          <p:val>
                                            <p:fltVal val="720"/>
                                          </p:val>
                                        </p:tav>
                                      </p:tavLst>
                                    </p:anim>
                                    <p:anim calcmode="lin" valueType="num">
                                      <p:cBhvr>
                                        <p:cTn id="42" dur="5000"/>
                                        <p:tgtEl>
                                          <p:spTgt spid="8"/>
                                        </p:tgtEl>
                                        <p:attrNameLst>
                                          <p:attrName>ppt_h</p:attrName>
                                        </p:attrNameLst>
                                      </p:cBhvr>
                                      <p:tavLst>
                                        <p:tav tm="0">
                                          <p:val>
                                            <p:strVal val="ppt_h"/>
                                          </p:val>
                                        </p:tav>
                                        <p:tav tm="100000">
                                          <p:val>
                                            <p:fltVal val="0"/>
                                          </p:val>
                                        </p:tav>
                                      </p:tavLst>
                                    </p:anim>
                                    <p:anim calcmode="lin" valueType="num">
                                      <p:cBhvr>
                                        <p:cTn id="43" dur="5000"/>
                                        <p:tgtEl>
                                          <p:spTgt spid="8"/>
                                        </p:tgtEl>
                                        <p:attrNameLst>
                                          <p:attrName>ppt_w</p:attrName>
                                        </p:attrNameLst>
                                      </p:cBhvr>
                                      <p:tavLst>
                                        <p:tav tm="0">
                                          <p:val>
                                            <p:strVal val="ppt_w"/>
                                          </p:val>
                                        </p:tav>
                                        <p:tav tm="100000">
                                          <p:val>
                                            <p:fltVal val="0"/>
                                          </p:val>
                                        </p:tav>
                                      </p:tavLst>
                                    </p:anim>
                                    <p:set>
                                      <p:cBhvr>
                                        <p:cTn id="44" dur="1" fill="hold">
                                          <p:stCondLst>
                                            <p:cond delay="4999"/>
                                          </p:stCondLst>
                                        </p:cTn>
                                        <p:tgtEl>
                                          <p:spTgt spid="8"/>
                                        </p:tgtEl>
                                        <p:attrNameLst>
                                          <p:attrName>style.visibility</p:attrName>
                                        </p:attrNameLst>
                                      </p:cBhvr>
                                      <p:to>
                                        <p:strVal val="hidden"/>
                                      </p:to>
                                    </p:set>
                                  </p:childTnLst>
                                </p:cTn>
                              </p:par>
                              <p:par>
                                <p:cTn id="45" presetID="2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3000" fill="hold"/>
                                        <p:tgtEl>
                                          <p:spTgt spid="6"/>
                                        </p:tgtEl>
                                        <p:attrNameLst>
                                          <p:attrName>ppt_w</p:attrName>
                                        </p:attrNameLst>
                                      </p:cBhvr>
                                      <p:tavLst>
                                        <p:tav tm="0">
                                          <p:val>
                                            <p:fltVal val="0"/>
                                          </p:val>
                                        </p:tav>
                                        <p:tav tm="100000">
                                          <p:val>
                                            <p:strVal val="#ppt_w"/>
                                          </p:val>
                                        </p:tav>
                                      </p:tavLst>
                                    </p:anim>
                                    <p:anim calcmode="lin" valueType="num">
                                      <p:cBhvr>
                                        <p:cTn id="48" dur="3000" fill="hold"/>
                                        <p:tgtEl>
                                          <p:spTgt spid="6"/>
                                        </p:tgtEl>
                                        <p:attrNameLst>
                                          <p:attrName>ppt_h</p:attrName>
                                        </p:attrNameLst>
                                      </p:cBhvr>
                                      <p:tavLst>
                                        <p:tav tm="0">
                                          <p:val>
                                            <p:fltVal val="0"/>
                                          </p:val>
                                        </p:tav>
                                        <p:tav tm="100000">
                                          <p:val>
                                            <p:strVal val="#ppt_h"/>
                                          </p:val>
                                        </p:tav>
                                      </p:tavLst>
                                    </p:anim>
                                  </p:childTnLst>
                                </p:cTn>
                              </p:par>
                              <p:par>
                                <p:cTn id="49" presetID="6" presetClass="entr" presetSubtype="32"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circle(out)">
                                      <p:cBhvr>
                                        <p:cTn id="5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Documents and Settings\Jose Luis\Escritorio\338.jpeg"/>
          <p:cNvPicPr>
            <a:picLocks noChangeAspect="1" noChangeArrowheads="1"/>
          </p:cNvPicPr>
          <p:nvPr/>
        </p:nvPicPr>
        <p:blipFill>
          <a:blip r:embed="rId2"/>
          <a:srcRect/>
          <a:stretch>
            <a:fillRect/>
          </a:stretch>
        </p:blipFill>
        <p:spPr bwMode="auto">
          <a:xfrm>
            <a:off x="-1" y="0"/>
            <a:ext cx="11269663" cy="7654506"/>
          </a:xfrm>
          <a:prstGeom prst="rect">
            <a:avLst/>
          </a:prstGeom>
          <a:noFill/>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9860955"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6" presetClass="entr" presetSubtype="32"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circle(out)">
                                      <p:cBhvr>
                                        <p:cTn id="31"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Jose Luis\Escritorio\untitled.bmp"/>
          <p:cNvPicPr>
            <a:picLocks noChangeAspect="1" noChangeArrowheads="1"/>
          </p:cNvPicPr>
          <p:nvPr/>
        </p:nvPicPr>
        <p:blipFill>
          <a:blip r:embed="rId2"/>
          <a:srcRect t="10192"/>
          <a:stretch>
            <a:fillRect/>
          </a:stretch>
        </p:blipFill>
        <p:spPr bwMode="auto">
          <a:xfrm>
            <a:off x="0" y="0"/>
            <a:ext cx="11269664" cy="7632700"/>
          </a:xfrm>
          <a:prstGeom prst="rect">
            <a:avLst/>
          </a:prstGeom>
          <a:noFill/>
        </p:spPr>
      </p:pic>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Jose Luis\Escritorio\dulces6palanketa.jpg"/>
          <p:cNvPicPr>
            <a:picLocks noChangeAspect="1" noChangeArrowheads="1"/>
          </p:cNvPicPr>
          <p:nvPr/>
        </p:nvPicPr>
        <p:blipFill>
          <a:blip r:embed="rId2"/>
          <a:srcRect/>
          <a:stretch>
            <a:fillRect/>
          </a:stretch>
        </p:blipFill>
        <p:spPr bwMode="auto">
          <a:xfrm>
            <a:off x="-1" y="0"/>
            <a:ext cx="11269663" cy="7697491"/>
          </a:xfrm>
          <a:prstGeom prst="rect">
            <a:avLst/>
          </a:prstGeom>
          <a:noFill/>
        </p:spPr>
      </p:pic>
      <p:sp>
        <p:nvSpPr>
          <p:cNvPr id="10" name="9 Triángulo isósceles"/>
          <p:cNvSpPr/>
          <p:nvPr/>
        </p:nvSpPr>
        <p:spPr>
          <a:xfrm>
            <a:off x="5546789" y="1272118"/>
            <a:ext cx="880442" cy="4788106"/>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Triángulo isósceles"/>
          <p:cNvSpPr/>
          <p:nvPr/>
        </p:nvSpPr>
        <p:spPr>
          <a:xfrm>
            <a:off x="7307674" y="1272118"/>
            <a:ext cx="880442" cy="4788106"/>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Triángulo isósceles"/>
          <p:cNvSpPr/>
          <p:nvPr/>
        </p:nvSpPr>
        <p:spPr>
          <a:xfrm>
            <a:off x="6339187" y="1272118"/>
            <a:ext cx="968488" cy="4788106"/>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Triángulo isósceles"/>
          <p:cNvSpPr/>
          <p:nvPr/>
        </p:nvSpPr>
        <p:spPr>
          <a:xfrm>
            <a:off x="8188117" y="1272118"/>
            <a:ext cx="880442" cy="4788106"/>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Triángulo isósceles"/>
          <p:cNvSpPr/>
          <p:nvPr/>
        </p:nvSpPr>
        <p:spPr>
          <a:xfrm>
            <a:off x="9949001" y="1272118"/>
            <a:ext cx="880442" cy="4788106"/>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Triángulo isósceles"/>
          <p:cNvSpPr/>
          <p:nvPr/>
        </p:nvSpPr>
        <p:spPr>
          <a:xfrm>
            <a:off x="8980513" y="1272118"/>
            <a:ext cx="968488" cy="4788106"/>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8" name="17 Triángulo isósceles"/>
          <p:cNvSpPr/>
          <p:nvPr/>
        </p:nvSpPr>
        <p:spPr>
          <a:xfrm>
            <a:off x="264134" y="1272118"/>
            <a:ext cx="880442" cy="4788106"/>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9" name="18 Triángulo isósceles"/>
          <p:cNvSpPr/>
          <p:nvPr/>
        </p:nvSpPr>
        <p:spPr>
          <a:xfrm>
            <a:off x="2025020" y="1272118"/>
            <a:ext cx="880442" cy="4788106"/>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0" name="19 Triángulo isósceles"/>
          <p:cNvSpPr/>
          <p:nvPr/>
        </p:nvSpPr>
        <p:spPr>
          <a:xfrm>
            <a:off x="1056532" y="1272118"/>
            <a:ext cx="968488" cy="4788106"/>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1" name="20 Triángulo isósceles"/>
          <p:cNvSpPr/>
          <p:nvPr/>
        </p:nvSpPr>
        <p:spPr>
          <a:xfrm>
            <a:off x="2905462" y="1272118"/>
            <a:ext cx="880442" cy="4788106"/>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2" name="21 Triángulo isósceles"/>
          <p:cNvSpPr/>
          <p:nvPr/>
        </p:nvSpPr>
        <p:spPr>
          <a:xfrm>
            <a:off x="4666347" y="1272118"/>
            <a:ext cx="880442" cy="4788106"/>
          </a:xfrm>
          <a:prstGeom prst="triangle">
            <a:avLst/>
          </a:prstGeom>
          <a:solidFill>
            <a:srgbClr val="00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3" name="22 Triángulo isósceles"/>
          <p:cNvSpPr/>
          <p:nvPr/>
        </p:nvSpPr>
        <p:spPr>
          <a:xfrm>
            <a:off x="3697859" y="1272118"/>
            <a:ext cx="968488" cy="4788106"/>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17" presetClass="entr" presetSubtype="10" fill="hold" nodeType="withEffect">
                                  <p:stCondLst>
                                    <p:cond delay="0"/>
                                  </p:stCondLst>
                                  <p:childTnLst>
                                    <p:set>
                                      <p:cBhvr>
                                        <p:cTn id="127" dur="1" fill="hold">
                                          <p:stCondLst>
                                            <p:cond delay="0"/>
                                          </p:stCondLst>
                                        </p:cTn>
                                        <p:tgtEl>
                                          <p:spTgt spid="14"/>
                                        </p:tgtEl>
                                        <p:attrNameLst>
                                          <p:attrName>style.visibility</p:attrName>
                                        </p:attrNameLst>
                                      </p:cBhvr>
                                      <p:to>
                                        <p:strVal val="visible"/>
                                      </p:to>
                                    </p:set>
                                    <p:anim calcmode="lin" valueType="num">
                                      <p:cBhvr>
                                        <p:cTn id="128" dur="3000" fill="hold"/>
                                        <p:tgtEl>
                                          <p:spTgt spid="14"/>
                                        </p:tgtEl>
                                        <p:attrNameLst>
                                          <p:attrName>ppt_w</p:attrName>
                                        </p:attrNameLst>
                                      </p:cBhvr>
                                      <p:tavLst>
                                        <p:tav tm="0">
                                          <p:val>
                                            <p:fltVal val="0"/>
                                          </p:val>
                                        </p:tav>
                                        <p:tav tm="100000">
                                          <p:val>
                                            <p:strVal val="#ppt_w"/>
                                          </p:val>
                                        </p:tav>
                                      </p:tavLst>
                                    </p:anim>
                                    <p:anim calcmode="lin" valueType="num">
                                      <p:cBhvr>
                                        <p:cTn id="129" dur="3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Jose Luis\Escritorio\mani-merken.jpg"/>
          <p:cNvPicPr>
            <a:picLocks noChangeAspect="1" noChangeArrowheads="1"/>
          </p:cNvPicPr>
          <p:nvPr/>
        </p:nvPicPr>
        <p:blipFill>
          <a:blip r:embed="rId2"/>
          <a:srcRect/>
          <a:stretch>
            <a:fillRect/>
          </a:stretch>
        </p:blipFill>
        <p:spPr bwMode="auto">
          <a:xfrm>
            <a:off x="-1" y="0"/>
            <a:ext cx="11269663" cy="7618725"/>
          </a:xfrm>
          <a:prstGeom prst="rect">
            <a:avLst/>
          </a:prstGeom>
          <a:solidFill>
            <a:srgbClr val="0000FF"/>
          </a:solidFill>
        </p:spPr>
      </p:pic>
      <p:sp>
        <p:nvSpPr>
          <p:cNvPr id="6" name="5 Rectángulo"/>
          <p:cNvSpPr/>
          <p:nvPr/>
        </p:nvSpPr>
        <p:spPr>
          <a:xfrm rot="2191837">
            <a:off x="-508699" y="1554810"/>
            <a:ext cx="5859834" cy="20318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rot="19246806">
            <a:off x="-571307" y="5786365"/>
            <a:ext cx="5773746" cy="222621"/>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rot="19153358">
            <a:off x="6337230" y="1611348"/>
            <a:ext cx="5540918" cy="189051"/>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rot="13444277">
            <a:off x="6464405" y="5673288"/>
            <a:ext cx="5537004" cy="20671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rot="2191837">
            <a:off x="-467614" y="1828670"/>
            <a:ext cx="5403962" cy="21378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rot="19246806">
            <a:off x="-508699" y="5597314"/>
            <a:ext cx="5278741" cy="204952"/>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rot="19153358">
            <a:off x="6767667" y="1842804"/>
            <a:ext cx="5014609" cy="173149"/>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rot="13444277">
            <a:off x="6978975" y="5486005"/>
            <a:ext cx="4901129" cy="20671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rot="2191837">
            <a:off x="-412830" y="2123729"/>
            <a:ext cx="5010696" cy="183750"/>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rot="19246806">
            <a:off x="-416743" y="5318156"/>
            <a:ext cx="4856131" cy="217320"/>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rot="19153358">
            <a:off x="7131585" y="1989450"/>
            <a:ext cx="4633083" cy="187284"/>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Rectángulo"/>
          <p:cNvSpPr/>
          <p:nvPr/>
        </p:nvSpPr>
        <p:spPr>
          <a:xfrm rot="13444277">
            <a:off x="7362457" y="5296952"/>
            <a:ext cx="4494169" cy="18551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18"/>
                                        </p:tgtEl>
                                        <p:attrNameLst>
                                          <p:attrName>style.visibility</p:attrName>
                                        </p:attrNameLst>
                                      </p:cBhvr>
                                      <p:to>
                                        <p:strVal val="visible"/>
                                      </p:to>
                                    </p:set>
                                    <p:anim calcmode="lin" valueType="num">
                                      <p:cBhvr>
                                        <p:cTn id="140" dur="3000" fill="hold"/>
                                        <p:tgtEl>
                                          <p:spTgt spid="18"/>
                                        </p:tgtEl>
                                        <p:attrNameLst>
                                          <p:attrName>ppt_w</p:attrName>
                                        </p:attrNameLst>
                                      </p:cBhvr>
                                      <p:tavLst>
                                        <p:tav tm="0">
                                          <p:val>
                                            <p:fltVal val="0"/>
                                          </p:val>
                                        </p:tav>
                                        <p:tav tm="100000">
                                          <p:val>
                                            <p:strVal val="#ppt_w"/>
                                          </p:val>
                                        </p:tav>
                                      </p:tavLst>
                                    </p:anim>
                                    <p:anim calcmode="lin" valueType="num">
                                      <p:cBhvr>
                                        <p:cTn id="141" dur="3000" fill="hold"/>
                                        <p:tgtEl>
                                          <p:spTgt spid="18"/>
                                        </p:tgtEl>
                                        <p:attrNameLst>
                                          <p:attrName>ppt_h</p:attrName>
                                        </p:attrNameLst>
                                      </p:cBhvr>
                                      <p:tavLst>
                                        <p:tav tm="0">
                                          <p:val>
                                            <p:fltVal val="0"/>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18"/>
                                        </p:tgtEl>
                                        <p:attrNameLst>
                                          <p:attrName>style.visibility</p:attrName>
                                        </p:attrNameLst>
                                      </p:cBhvr>
                                      <p:to>
                                        <p:strVal val="visible"/>
                                      </p:to>
                                    </p:set>
                                    <p:animEffect transition="in" filter="diamond(out)">
                                      <p:cBhvr>
                                        <p:cTn id="144"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ar.all.biz/img/ar/catalog/10611.jpeg"/>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
        <p:nvSpPr>
          <p:cNvPr id="3" name="2 Rectángulo"/>
          <p:cNvSpPr/>
          <p:nvPr/>
        </p:nvSpPr>
        <p:spPr>
          <a:xfrm>
            <a:off x="-254188" y="0"/>
            <a:ext cx="11523851" cy="854674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0"/>
                                        <p:tgtEl>
                                          <p:spTgt spid="2"/>
                                        </p:tgtEl>
                                      </p:cBhvr>
                                    </p:animEffect>
                                  </p:childTnLst>
                                </p:cTn>
                              </p:par>
                              <p:par>
                                <p:cTn id="8" presetID="21" presetClass="exit" presetSubtype="8" fill="hold" grpId="0" nodeType="withEffect">
                                  <p:stCondLst>
                                    <p:cond delay="0"/>
                                  </p:stCondLst>
                                  <p:childTnLst>
                                    <p:animEffect transition="out" filter="wheel(8)">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www.jugos-curativos.com/cacahuete.jpg"/>
          <p:cNvPicPr>
            <a:picLocks noChangeAspect="1" noChangeArrowheads="1"/>
          </p:cNvPicPr>
          <p:nvPr/>
        </p:nvPicPr>
        <p:blipFill>
          <a:blip r:embed="rId2"/>
          <a:srcRect l="13042" r="12782"/>
          <a:stretch>
            <a:fillRect/>
          </a:stretch>
        </p:blipFill>
        <p:spPr bwMode="auto">
          <a:xfrm>
            <a:off x="599293" y="698719"/>
            <a:ext cx="4694146" cy="6502488"/>
          </a:xfrm>
          <a:prstGeom prst="rect">
            <a:avLst/>
          </a:prstGeom>
          <a:noFill/>
        </p:spPr>
      </p:pic>
      <p:pic>
        <p:nvPicPr>
          <p:cNvPr id="17" name="Picture 2" descr="https://encrypted-tbn3.gstatic.com/images?q=tbn:ANd9GcRoUBpLWQcY85yZ5JQJRoIIA-AjvPQj41wqgwS2DKBDHcpqlyKJ"/>
          <p:cNvPicPr>
            <a:picLocks noChangeAspect="1" noChangeArrowheads="1"/>
          </p:cNvPicPr>
          <p:nvPr/>
        </p:nvPicPr>
        <p:blipFill>
          <a:blip r:embed="rId3"/>
          <a:srcRect/>
          <a:stretch>
            <a:fillRect/>
          </a:stretch>
        </p:blipFill>
        <p:spPr bwMode="auto">
          <a:xfrm>
            <a:off x="5720179" y="520568"/>
            <a:ext cx="4864841" cy="6502488"/>
          </a:xfrm>
          <a:prstGeom prst="rect">
            <a:avLst/>
          </a:prstGeom>
          <a:noFill/>
        </p:spPr>
      </p:pic>
      <p:pic>
        <p:nvPicPr>
          <p:cNvPr id="16" name="Picture 2" descr="https://encrypted-tbn3.gstatic.com/images?q=tbn:ANd9GcRoUBpLWQcY85yZ5JQJRoIIA-AjvPQj41wqgwS2DKBDHcpqlyKJ"/>
          <p:cNvPicPr>
            <a:picLocks noChangeAspect="1" noChangeArrowheads="1"/>
          </p:cNvPicPr>
          <p:nvPr/>
        </p:nvPicPr>
        <p:blipFill>
          <a:blip r:embed="rId3"/>
          <a:srcRect/>
          <a:stretch>
            <a:fillRect/>
          </a:stretch>
        </p:blipFill>
        <p:spPr bwMode="auto">
          <a:xfrm>
            <a:off x="5720179" y="520568"/>
            <a:ext cx="4950190" cy="6502488"/>
          </a:xfrm>
          <a:prstGeom prst="rect">
            <a:avLst/>
          </a:prstGeom>
          <a:noFill/>
        </p:spPr>
      </p:pic>
      <p:sp>
        <p:nvSpPr>
          <p:cNvPr id="6" name="5 Marco"/>
          <p:cNvSpPr/>
          <p:nvPr/>
        </p:nvSpPr>
        <p:spPr>
          <a:xfrm>
            <a:off x="1" y="0"/>
            <a:ext cx="11269663" cy="7632700"/>
          </a:xfrm>
          <a:prstGeom prst="frame">
            <a:avLst>
              <a:gd name="adj1" fmla="val 4902"/>
            </a:avLst>
          </a:prstGeom>
          <a:solidFill>
            <a:srgbClr val="CC7C4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sp>
        <p:nvSpPr>
          <p:cNvPr id="7" name="6 Paralelogramo"/>
          <p:cNvSpPr/>
          <p:nvPr/>
        </p:nvSpPr>
        <p:spPr>
          <a:xfrm>
            <a:off x="440223" y="555963"/>
            <a:ext cx="1498709" cy="1017694"/>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Marco"/>
          <p:cNvSpPr/>
          <p:nvPr/>
        </p:nvSpPr>
        <p:spPr>
          <a:xfrm>
            <a:off x="264134" y="237935"/>
            <a:ext cx="5194609" cy="7156834"/>
          </a:xfrm>
          <a:prstGeom prst="frame">
            <a:avLst>
              <a:gd name="adj1" fmla="val 6035"/>
            </a:avLst>
          </a:prstGeom>
          <a:solidFill>
            <a:srgbClr val="DBA27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sp>
        <p:nvSpPr>
          <p:cNvPr id="10" name="9 Marco"/>
          <p:cNvSpPr/>
          <p:nvPr/>
        </p:nvSpPr>
        <p:spPr>
          <a:xfrm>
            <a:off x="5456788" y="237935"/>
            <a:ext cx="5503743" cy="7156834"/>
          </a:xfrm>
          <a:prstGeom prst="frame">
            <a:avLst>
              <a:gd name="adj1" fmla="val 5979"/>
            </a:avLst>
          </a:prstGeom>
          <a:solidFill>
            <a:srgbClr val="DBA27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defRPr/>
            </a:pPr>
            <a:endParaRPr lang="es-ES" dirty="0">
              <a:solidFill>
                <a:schemeClr val="tx1"/>
              </a:solidFill>
            </a:endParaRPr>
          </a:p>
        </p:txBody>
      </p:sp>
      <p:grpSp>
        <p:nvGrpSpPr>
          <p:cNvPr id="2" name="10 Rectángulo"/>
          <p:cNvGrpSpPr>
            <a:grpSpLocks/>
          </p:cNvGrpSpPr>
          <p:nvPr/>
        </p:nvGrpSpPr>
        <p:grpSpPr bwMode="auto">
          <a:xfrm>
            <a:off x="330656" y="2197938"/>
            <a:ext cx="209349" cy="127211"/>
            <a:chOff x="169" y="933"/>
            <a:chExt cx="107" cy="54"/>
          </a:xfrm>
        </p:grpSpPr>
        <p:pic>
          <p:nvPicPr>
            <p:cNvPr id="57351" name="10 Rectángulo"/>
            <p:cNvPicPr>
              <a:picLocks noChangeArrowheads="1"/>
            </p:cNvPicPr>
            <p:nvPr/>
          </p:nvPicPr>
          <p:blipFill>
            <a:blip r:embed="rId4"/>
            <a:srcRect/>
            <a:stretch>
              <a:fillRect/>
            </a:stretch>
          </p:blipFill>
          <p:spPr bwMode="auto">
            <a:xfrm>
              <a:off x="169" y="933"/>
              <a:ext cx="107" cy="54"/>
            </a:xfrm>
            <a:prstGeom prst="rect">
              <a:avLst/>
            </a:prstGeom>
            <a:noFill/>
          </p:spPr>
        </p:pic>
        <p:sp>
          <p:nvSpPr>
            <p:cNvPr id="57352" name="Text Box 8"/>
            <p:cNvSpPr txBox="1">
              <a:spLocks noChangeArrowheads="1"/>
            </p:cNvSpPr>
            <p:nvPr/>
          </p:nvSpPr>
          <p:spPr bwMode="auto">
            <a:xfrm rot="10800000">
              <a:off x="180" y="945"/>
              <a:ext cx="90" cy="34"/>
            </a:xfrm>
            <a:prstGeom prst="rect">
              <a:avLst/>
            </a:prstGeom>
            <a:noFill/>
            <a:ln w="9525">
              <a:noFill/>
              <a:miter lim="800000"/>
              <a:headEnd/>
              <a:tailEnd/>
            </a:ln>
          </p:spPr>
          <p:txBody>
            <a:bodyPr rot="10800000" anchor="ctr"/>
            <a:lstStyle/>
            <a:p>
              <a:pPr algn="ctr"/>
              <a:endParaRPr lang="es-ES">
                <a:solidFill>
                  <a:srgbClr val="FFFFFF"/>
                </a:solidFill>
                <a:latin typeface="Calibri" pitchFamily="34" charset="0"/>
              </a:endParaRPr>
            </a:p>
          </p:txBody>
        </p:sp>
      </p:grpSp>
      <p:sp>
        <p:nvSpPr>
          <p:cNvPr id="12" name="11 Rectángulo"/>
          <p:cNvSpPr/>
          <p:nvPr/>
        </p:nvSpPr>
        <p:spPr>
          <a:xfrm>
            <a:off x="528229" y="4929459"/>
            <a:ext cx="4666378" cy="318031"/>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flipH="1">
            <a:off x="2641328" y="873993"/>
            <a:ext cx="264134" cy="10176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4" name="13 Rectángulo"/>
          <p:cNvSpPr/>
          <p:nvPr/>
        </p:nvSpPr>
        <p:spPr>
          <a:xfrm>
            <a:off x="599294" y="609644"/>
            <a:ext cx="4707432" cy="665269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5" name="14 Rectángulo"/>
          <p:cNvSpPr/>
          <p:nvPr/>
        </p:nvSpPr>
        <p:spPr>
          <a:xfrm>
            <a:off x="5722877" y="530050"/>
            <a:ext cx="4969608" cy="654668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4"/>
                                        </p:tgtEl>
                                        <p:attrNameLst>
                                          <p:attrName>ppt_x</p:attrName>
                                        </p:attrNameLst>
                                      </p:cBhvr>
                                      <p:tavLst>
                                        <p:tav tm="0">
                                          <p:val>
                                            <p:strVal val="ppt_x"/>
                                          </p:val>
                                        </p:tav>
                                        <p:tav tm="100000">
                                          <p:val>
                                            <p:strVal val="ppt_x-ppt_w/2"/>
                                          </p:val>
                                        </p:tav>
                                      </p:tavLst>
                                    </p:anim>
                                    <p:anim calcmode="lin" valueType="num">
                                      <p:cBhvr>
                                        <p:cTn id="13" dur="5000"/>
                                        <p:tgtEl>
                                          <p:spTgt spid="14"/>
                                        </p:tgtEl>
                                        <p:attrNameLst>
                                          <p:attrName>ppt_y</p:attrName>
                                        </p:attrNameLst>
                                      </p:cBhvr>
                                      <p:tavLst>
                                        <p:tav tm="0">
                                          <p:val>
                                            <p:strVal val="ppt_y"/>
                                          </p:val>
                                        </p:tav>
                                        <p:tav tm="100000">
                                          <p:val>
                                            <p:strVal val="ppt_y"/>
                                          </p:val>
                                        </p:tav>
                                      </p:tavLst>
                                    </p:anim>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strVal val="ppt_h"/>
                                          </p:val>
                                        </p:tav>
                                      </p:tavLst>
                                    </p:anim>
                                    <p:set>
                                      <p:cBhvr>
                                        <p:cTn id="16" dur="1" fill="hold">
                                          <p:stCondLst>
                                            <p:cond delay="4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5"/>
                                        </p:tgtEl>
                                        <p:attrNameLst>
                                          <p:attrName>ppt_x</p:attrName>
                                        </p:attrNameLst>
                                      </p:cBhvr>
                                      <p:tavLst>
                                        <p:tav tm="0">
                                          <p:val>
                                            <p:strVal val="ppt_x"/>
                                          </p:val>
                                        </p:tav>
                                        <p:tav tm="100000">
                                          <p:val>
                                            <p:strVal val="ppt_x+ppt_w/2"/>
                                          </p:val>
                                        </p:tav>
                                      </p:tavLst>
                                    </p:anim>
                                    <p:anim calcmode="lin" valueType="num">
                                      <p:cBhvr>
                                        <p:cTn id="25" dur="5000"/>
                                        <p:tgtEl>
                                          <p:spTgt spid="15"/>
                                        </p:tgtEl>
                                        <p:attrNameLst>
                                          <p:attrName>ppt_y</p:attrName>
                                        </p:attrNameLst>
                                      </p:cBhvr>
                                      <p:tavLst>
                                        <p:tav tm="0">
                                          <p:val>
                                            <p:strVal val="ppt_y"/>
                                          </p:val>
                                        </p:tav>
                                        <p:tav tm="100000">
                                          <p:val>
                                            <p:strVal val="ppt_y"/>
                                          </p:val>
                                        </p:tav>
                                      </p:tavLst>
                                    </p:anim>
                                    <p:anim calcmode="lin" valueType="num">
                                      <p:cBhvr>
                                        <p:cTn id="26" dur="5000"/>
                                        <p:tgtEl>
                                          <p:spTgt spid="15"/>
                                        </p:tgtEl>
                                        <p:attrNameLst>
                                          <p:attrName>ppt_w</p:attrName>
                                        </p:attrNameLst>
                                      </p:cBhvr>
                                      <p:tavLst>
                                        <p:tav tm="0">
                                          <p:val>
                                            <p:strVal val="ppt_w"/>
                                          </p:val>
                                        </p:tav>
                                        <p:tav tm="100000">
                                          <p:val>
                                            <p:fltVal val="0"/>
                                          </p:val>
                                        </p:tav>
                                      </p:tavLst>
                                    </p:anim>
                                    <p:anim calcmode="lin" valueType="num">
                                      <p:cBhvr>
                                        <p:cTn id="27" dur="5000"/>
                                        <p:tgtEl>
                                          <p:spTgt spid="15"/>
                                        </p:tgtEl>
                                        <p:attrNameLst>
                                          <p:attrName>ppt_h</p:attrName>
                                        </p:attrNameLst>
                                      </p:cBhvr>
                                      <p:tavLst>
                                        <p:tav tm="0">
                                          <p:val>
                                            <p:strVal val="ppt_h"/>
                                          </p:val>
                                        </p:tav>
                                        <p:tav tm="100000">
                                          <p:val>
                                            <p:strVal val="ppt_h"/>
                                          </p:val>
                                        </p:tav>
                                      </p:tavLst>
                                    </p:anim>
                                    <p:set>
                                      <p:cBhvr>
                                        <p:cTn id="28" dur="1" fill="hold">
                                          <p:stCondLst>
                                            <p:cond delay="4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strVal val="ppt_h"/>
                                          </p:val>
                                        </p:tav>
                                      </p:tavLst>
                                    </p:anim>
                                    <p:set>
                                      <p:cBhvr>
                                        <p:cTn id="3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elpelo.net/wp-content/uploads/2015/09/mani-162x300.jpg"/>
          <p:cNvPicPr>
            <a:picLocks noChangeAspect="1" noChangeArrowheads="1"/>
          </p:cNvPicPr>
          <p:nvPr/>
        </p:nvPicPr>
        <p:blipFill>
          <a:blip r:embed="rId2"/>
          <a:srcRect/>
          <a:stretch>
            <a:fillRect/>
          </a:stretch>
        </p:blipFill>
        <p:spPr bwMode="auto">
          <a:xfrm>
            <a:off x="-339536" y="1"/>
            <a:ext cx="2472378" cy="3669892"/>
          </a:xfrm>
          <a:prstGeom prst="rect">
            <a:avLst/>
          </a:prstGeom>
          <a:noFill/>
          <a:effectLst>
            <a:softEdge rad="317500"/>
          </a:effectLst>
        </p:spPr>
      </p:pic>
      <p:pic>
        <p:nvPicPr>
          <p:cNvPr id="5" name="Picture 2" descr="E:\formas montar\2cxx0f8.gif"/>
          <p:cNvPicPr>
            <a:picLocks noChangeAspect="1" noChangeArrowheads="1" noCrop="1"/>
          </p:cNvPicPr>
          <p:nvPr/>
        </p:nvPicPr>
        <p:blipFill>
          <a:blip r:embed="rId3"/>
          <a:srcRect/>
          <a:stretch>
            <a:fillRect/>
          </a:stretch>
        </p:blipFill>
        <p:spPr bwMode="auto">
          <a:xfrm>
            <a:off x="-339536" y="6488606"/>
            <a:ext cx="1775562" cy="1514248"/>
          </a:xfrm>
          <a:prstGeom prst="rect">
            <a:avLst/>
          </a:prstGeom>
          <a:noFill/>
        </p:spPr>
      </p:pic>
      <p:sp>
        <p:nvSpPr>
          <p:cNvPr id="6" name="5 Rectángulo"/>
          <p:cNvSpPr/>
          <p:nvPr/>
        </p:nvSpPr>
        <p:spPr>
          <a:xfrm>
            <a:off x="2562997" y="1673210"/>
            <a:ext cx="8208488" cy="4913518"/>
          </a:xfrm>
          <a:prstGeom prst="rect">
            <a:avLst/>
          </a:prstGeom>
        </p:spPr>
        <p:txBody>
          <a:bodyPr wrap="square" lIns="111118" tIns="55559" rIns="111118" bIns="55559">
            <a:spAutoFit/>
          </a:bodyPr>
          <a:lstStyle/>
          <a:p>
            <a:r>
              <a:rPr lang="es-ES" sz="2400" b="1" dirty="0" smtClean="0">
                <a:latin typeface="Agency FB" pitchFamily="34" charset="0"/>
              </a:rPr>
              <a:t>Propicia el crecimiento:</a:t>
            </a:r>
            <a:r>
              <a:rPr lang="es-ES" sz="2400" dirty="0" smtClean="0">
                <a:latin typeface="Agency FB" pitchFamily="34" charset="0"/>
              </a:rPr>
              <a:t> el maní es rico en proteínas, los aminoácidos presentes en este fruto seco son buenos para el crecimiento y desarrollo del cuerpo.</a:t>
            </a:r>
          </a:p>
          <a:p>
            <a:r>
              <a:rPr lang="es-ES" sz="2400" b="1" dirty="0" smtClean="0">
                <a:latin typeface="Agency FB" pitchFamily="34" charset="0"/>
              </a:rPr>
              <a:t>Reduce el riesgo de cáncer de estómago:</a:t>
            </a:r>
            <a:r>
              <a:rPr lang="es-ES" sz="2400" dirty="0" smtClean="0">
                <a:latin typeface="Agency FB" pitchFamily="34" charset="0"/>
              </a:rPr>
              <a:t> los poli-</a:t>
            </a:r>
            <a:r>
              <a:rPr lang="es-ES" sz="2400" dirty="0" err="1" smtClean="0">
                <a:latin typeface="Agency FB" pitchFamily="34" charset="0"/>
              </a:rPr>
              <a:t>fenólicos</a:t>
            </a:r>
            <a:r>
              <a:rPr lang="es-ES" sz="2400" dirty="0" smtClean="0">
                <a:latin typeface="Agency FB" pitchFamily="34" charset="0"/>
              </a:rPr>
              <a:t> antioxidantes están presentes en el maní en altas concentraciones. El ácido p-</a:t>
            </a:r>
            <a:r>
              <a:rPr lang="es-ES" sz="2400" dirty="0" err="1" smtClean="0">
                <a:latin typeface="Agency FB" pitchFamily="34" charset="0"/>
              </a:rPr>
              <a:t>cumárico</a:t>
            </a:r>
            <a:r>
              <a:rPr lang="es-ES" sz="2400" dirty="0" smtClean="0">
                <a:latin typeface="Agency FB" pitchFamily="34" charset="0"/>
              </a:rPr>
              <a:t> tiene la capacidad de reducir el riesgo de cáncer de estómago mediante la reducción de las producciones de nitroso-aminas carcinogénicas.</a:t>
            </a:r>
          </a:p>
          <a:p>
            <a:r>
              <a:rPr lang="es-ES" sz="2400" b="1" dirty="0" smtClean="0">
                <a:latin typeface="Agency FB" pitchFamily="34" charset="0"/>
              </a:rPr>
              <a:t>Reduce el riesgo de enfermedades del corazón, enfermedades de los nervios, Alzheimer, y las infecciones: </a:t>
            </a:r>
            <a:r>
              <a:rPr lang="es-ES" sz="2400" dirty="0" smtClean="0">
                <a:latin typeface="Agency FB" pitchFamily="34" charset="0"/>
              </a:rPr>
              <a:t>Un poli-</a:t>
            </a:r>
            <a:r>
              <a:rPr lang="es-ES" sz="2400" dirty="0" err="1" smtClean="0">
                <a:latin typeface="Agency FB" pitchFamily="34" charset="0"/>
              </a:rPr>
              <a:t>fenólico</a:t>
            </a:r>
            <a:r>
              <a:rPr lang="es-ES" sz="2400" dirty="0" smtClean="0">
                <a:latin typeface="Agency FB" pitchFamily="34" charset="0"/>
              </a:rPr>
              <a:t> antioxidante, el </a:t>
            </a:r>
            <a:r>
              <a:rPr lang="es-ES" sz="2400" dirty="0" err="1" smtClean="0">
                <a:latin typeface="Agency FB" pitchFamily="34" charset="0"/>
              </a:rPr>
              <a:t>resveratrol</a:t>
            </a:r>
            <a:r>
              <a:rPr lang="es-ES" sz="2400" dirty="0" smtClean="0">
                <a:latin typeface="Agency FB" pitchFamily="34" charset="0"/>
              </a:rPr>
              <a:t> presente en los cacahuetes previene las enfermedades del corazón, cáncer, enfermedades nerviosas y las infecciones virales o fúngicas de manera eficiente.</a:t>
            </a:r>
          </a:p>
          <a:p>
            <a:r>
              <a:rPr lang="es-ES" sz="2400" b="1" dirty="0" smtClean="0">
                <a:latin typeface="Agency FB" pitchFamily="34" charset="0"/>
              </a:rPr>
              <a:t>Previene un accidente </a:t>
            </a:r>
            <a:r>
              <a:rPr lang="es-ES" sz="2400" b="1" dirty="0" err="1" smtClean="0">
                <a:latin typeface="Agency FB" pitchFamily="34" charset="0"/>
              </a:rPr>
              <a:t>cerebrovascular</a:t>
            </a:r>
            <a:r>
              <a:rPr lang="es-ES" sz="2400" b="1" dirty="0" smtClean="0">
                <a:latin typeface="Agency FB" pitchFamily="34" charset="0"/>
              </a:rPr>
              <a:t>: </a:t>
            </a:r>
            <a:r>
              <a:rPr lang="es-ES" sz="2400" dirty="0" smtClean="0">
                <a:latin typeface="Agency FB" pitchFamily="34" charset="0"/>
              </a:rPr>
              <a:t>Una vez más, el </a:t>
            </a:r>
            <a:r>
              <a:rPr lang="es-ES" sz="2400" dirty="0" err="1" smtClean="0">
                <a:latin typeface="Agency FB" pitchFamily="34" charset="0"/>
              </a:rPr>
              <a:t>resveratrol</a:t>
            </a:r>
            <a:r>
              <a:rPr lang="es-ES" sz="2400" dirty="0" smtClean="0">
                <a:latin typeface="Agency FB" pitchFamily="34" charset="0"/>
              </a:rPr>
              <a:t> en el maní evita golpes del corazón mediante el aumento de la producción de óxido nítrico.</a:t>
            </a:r>
            <a:endParaRPr lang="es-ES" sz="2400" dirty="0">
              <a:latin typeface="Agency FB" pitchFamily="34" charset="0"/>
            </a:endParaRPr>
          </a:p>
        </p:txBody>
      </p:sp>
      <p:pic>
        <p:nvPicPr>
          <p:cNvPr id="4"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0" y="458764"/>
            <a:ext cx="11269663" cy="7653902"/>
          </a:xfrm>
          <a:prstGeom prst="rect">
            <a:avLst/>
          </a:prstGeom>
          <a:noFill/>
          <a:ln w="9525">
            <a:noFill/>
            <a:miter lim="800000"/>
            <a:headEnd/>
            <a:tailEnd/>
          </a:ln>
        </p:spPr>
      </p:pic>
    </p:spTree>
  </p:cSld>
  <p:clrMapOvr>
    <a:masterClrMapping/>
  </p:clrMapOvr>
  <p:transition spd="slow" advTm="5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adistorres.files.wordpress.com/2014/11/aceite-de-manc3ad2.jpg"/>
          <p:cNvPicPr>
            <a:picLocks noChangeAspect="1" noChangeArrowheads="1"/>
          </p:cNvPicPr>
          <p:nvPr/>
        </p:nvPicPr>
        <p:blipFill>
          <a:blip r:embed="rId2"/>
          <a:srcRect/>
          <a:stretch>
            <a:fillRect/>
          </a:stretch>
        </p:blipFill>
        <p:spPr bwMode="auto">
          <a:xfrm>
            <a:off x="-1" y="1"/>
            <a:ext cx="11269663" cy="7846802"/>
          </a:xfrm>
          <a:prstGeom prst="rect">
            <a:avLst/>
          </a:prstGeom>
          <a:noFill/>
        </p:spPr>
      </p:pic>
      <p:sp>
        <p:nvSpPr>
          <p:cNvPr id="5" name="4 Triángulo isósceles"/>
          <p:cNvSpPr/>
          <p:nvPr/>
        </p:nvSpPr>
        <p:spPr>
          <a:xfrm rot="5400000">
            <a:off x="-954912" y="954912"/>
            <a:ext cx="7632700" cy="5722876"/>
          </a:xfrm>
          <a:prstGeom prst="triangle">
            <a:avLst>
              <a:gd name="adj" fmla="val 48889"/>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6" name="5 Triángulo isósceles"/>
          <p:cNvSpPr/>
          <p:nvPr/>
        </p:nvSpPr>
        <p:spPr>
          <a:xfrm rot="5400000" flipV="1">
            <a:off x="4591876" y="954913"/>
            <a:ext cx="7632700" cy="5722875"/>
          </a:xfrm>
          <a:prstGeom prst="triangle">
            <a:avLst>
              <a:gd name="adj" fmla="val 4833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7" name="6 Combinar"/>
          <p:cNvSpPr/>
          <p:nvPr/>
        </p:nvSpPr>
        <p:spPr>
          <a:xfrm>
            <a:off x="0" y="1"/>
            <a:ext cx="11269663" cy="3657335"/>
          </a:xfrm>
          <a:prstGeom prst="flowChartMerg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
        <p:nvSpPr>
          <p:cNvPr id="8" name="7 Extracto"/>
          <p:cNvSpPr/>
          <p:nvPr/>
        </p:nvSpPr>
        <p:spPr>
          <a:xfrm>
            <a:off x="0" y="3736844"/>
            <a:ext cx="11269663" cy="3895857"/>
          </a:xfrm>
          <a:prstGeom prst="flowChartExtra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lgn="ctr">
              <a:defRPr/>
            </a:pPr>
            <a:endParaRPr lang="es-ES" dirty="0"/>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6" presetClass="entr" presetSubtype="3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out)">
                                      <p:cBhvr>
                                        <p:cTn id="31"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Jose Luis\Escritorio\The-Better-Butter-17-Unexpected-Ways-to-Cook-Using-Peanut-Butter-MainPhoto.jpg"/>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3" name="2 Rectángulo"/>
          <p:cNvSpPr/>
          <p:nvPr/>
        </p:nvSpPr>
        <p:spPr>
          <a:xfrm>
            <a:off x="-254188" y="-327054"/>
            <a:ext cx="11523851" cy="854674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par>
                                <p:cTn id="10" presetID="21" presetClass="exit" presetSubtype="8" fill="hold" grpId="0" nodeType="withEffect">
                                  <p:stCondLst>
                                    <p:cond delay="0"/>
                                  </p:stCondLst>
                                  <p:childTnLst>
                                    <p:animEffect transition="out" filter="wheel(8)">
                                      <p:cBhvr>
                                        <p:cTn id="11" dur="4000"/>
                                        <p:tgtEl>
                                          <p:spTgt spid="3"/>
                                        </p:tgtEl>
                                      </p:cBhvr>
                                    </p:animEffect>
                                    <p:set>
                                      <p:cBhvr>
                                        <p:cTn id="12"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Jose Luis\Escritorio\pan-de-buena-mesa.jpg"/>
          <p:cNvPicPr>
            <a:picLocks noChangeAspect="1" noChangeArrowheads="1"/>
          </p:cNvPicPr>
          <p:nvPr/>
        </p:nvPicPr>
        <p:blipFill>
          <a:blip r:embed="rId2"/>
          <a:srcRect/>
          <a:stretch>
            <a:fillRect/>
          </a:stretch>
        </p:blipFill>
        <p:spPr bwMode="auto">
          <a:xfrm>
            <a:off x="-1" y="-1"/>
            <a:ext cx="11269663" cy="7600205"/>
          </a:xfrm>
          <a:prstGeom prst="rect">
            <a:avLst/>
          </a:prstGeom>
          <a:noFill/>
        </p:spPr>
      </p:pic>
      <p:sp>
        <p:nvSpPr>
          <p:cNvPr id="6" name="5 Luna"/>
          <p:cNvSpPr/>
          <p:nvPr/>
        </p:nvSpPr>
        <p:spPr>
          <a:xfrm>
            <a:off x="1408678" y="0"/>
            <a:ext cx="9860985" cy="7632700"/>
          </a:xfrm>
          <a:prstGeom prst="moon">
            <a:avLst>
              <a:gd name="adj" fmla="val 2332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Luna"/>
          <p:cNvSpPr/>
          <p:nvPr/>
        </p:nvSpPr>
        <p:spPr>
          <a:xfrm flipH="1">
            <a:off x="428598" y="0"/>
            <a:ext cx="9344343" cy="7632700"/>
          </a:xfrm>
          <a:prstGeom prst="moon">
            <a:avLst>
              <a:gd name="adj" fmla="val 2403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Luna"/>
          <p:cNvSpPr/>
          <p:nvPr/>
        </p:nvSpPr>
        <p:spPr>
          <a:xfrm>
            <a:off x="0" y="0"/>
            <a:ext cx="8707362" cy="7632700"/>
          </a:xfrm>
          <a:prstGeom prst="moon">
            <a:avLst>
              <a:gd name="adj" fmla="val 2332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Luna"/>
          <p:cNvSpPr/>
          <p:nvPr/>
        </p:nvSpPr>
        <p:spPr>
          <a:xfrm flipH="1">
            <a:off x="2476951" y="0"/>
            <a:ext cx="8792712" cy="7632700"/>
          </a:xfrm>
          <a:prstGeom prst="moon">
            <a:avLst>
              <a:gd name="adj" fmla="val 2403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0-#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19" presetClass="entr" presetSubtype="10"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fmla="#ppt_w*sin(2.5*pi*$)">
                                          <p:val>
                                            <p:fltVal val="0"/>
                                          </p:val>
                                        </p:tav>
                                        <p:tav tm="100000">
                                          <p:val>
                                            <p:fltVal val="1"/>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childTnLst>
                                </p:cTn>
                              </p:par>
                              <p:par>
                                <p:cTn id="17" presetID="19" presetClass="entr" presetSubtype="10" fill="hold" grpId="1"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fmla="#ppt_w*sin(2.5*pi*$)">
                                          <p:val>
                                            <p:fltVal val="0"/>
                                          </p:val>
                                        </p:tav>
                                        <p:tav tm="100000">
                                          <p:val>
                                            <p:fltVal val="1"/>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childTnLst>
                                </p:cTn>
                              </p:par>
                              <p:par>
                                <p:cTn id="21" presetID="2" presetClass="entr" presetSubtype="2"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000" fill="hold"/>
                                        <p:tgtEl>
                                          <p:spTgt spid="8"/>
                                        </p:tgtEl>
                                        <p:attrNameLst>
                                          <p:attrName>ppt_x</p:attrName>
                                        </p:attrNameLst>
                                      </p:cBhvr>
                                      <p:tavLst>
                                        <p:tav tm="0">
                                          <p:val>
                                            <p:strVal val="1+#ppt_w/2"/>
                                          </p:val>
                                        </p:tav>
                                        <p:tav tm="100000">
                                          <p:val>
                                            <p:strVal val="#ppt_x"/>
                                          </p:val>
                                        </p:tav>
                                      </p:tavLst>
                                    </p:anim>
                                    <p:anim calcmode="lin" valueType="num">
                                      <p:cBhvr additive="base">
                                        <p:cTn id="24" dur="2000" fill="hold"/>
                                        <p:tgtEl>
                                          <p:spTgt spid="8"/>
                                        </p:tgtEl>
                                        <p:attrNameLst>
                                          <p:attrName>ppt_y</p:attrName>
                                        </p:attrNameLst>
                                      </p:cBhvr>
                                      <p:tavLst>
                                        <p:tav tm="0">
                                          <p:val>
                                            <p:strVal val="#ppt_y"/>
                                          </p:val>
                                        </p:tav>
                                        <p:tav tm="100000">
                                          <p:val>
                                            <p:strVal val="#ppt_y"/>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fmla="#ppt_w*sin(2.5*pi*$)">
                                          <p:val>
                                            <p:fltVal val="0"/>
                                          </p:val>
                                        </p:tav>
                                        <p:tav tm="100000">
                                          <p:val>
                                            <p:fltVal val="1"/>
                                          </p:val>
                                        </p:tav>
                                      </p:tavLst>
                                    </p:anim>
                                    <p:anim calcmode="lin" valueType="num">
                                      <p:cBhvr>
                                        <p:cTn id="28" dur="2000" fill="hold"/>
                                        <p:tgtEl>
                                          <p:spTgt spid="8"/>
                                        </p:tgtEl>
                                        <p:attrNameLst>
                                          <p:attrName>ppt_h</p:attrName>
                                        </p:attrNameLst>
                                      </p:cBhvr>
                                      <p:tavLst>
                                        <p:tav tm="0">
                                          <p:val>
                                            <p:strVal val="#ppt_h"/>
                                          </p:val>
                                        </p:tav>
                                        <p:tav tm="100000">
                                          <p:val>
                                            <p:strVal val="#ppt_h"/>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000" fill="hold"/>
                                        <p:tgtEl>
                                          <p:spTgt spid="9"/>
                                        </p:tgtEl>
                                        <p:attrNameLst>
                                          <p:attrName>ppt_x</p:attrName>
                                        </p:attrNameLst>
                                      </p:cBhvr>
                                      <p:tavLst>
                                        <p:tav tm="0">
                                          <p:val>
                                            <p:strVal val="0-#ppt_w/2"/>
                                          </p:val>
                                        </p:tav>
                                        <p:tav tm="100000">
                                          <p:val>
                                            <p:strVal val="#ppt_x"/>
                                          </p:val>
                                        </p:tav>
                                      </p:tavLst>
                                    </p:anim>
                                    <p:anim calcmode="lin" valueType="num">
                                      <p:cBhvr additive="base">
                                        <p:cTn id="32" dur="2000" fill="hold"/>
                                        <p:tgtEl>
                                          <p:spTgt spid="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2000" fill="hold"/>
                                        <p:tgtEl>
                                          <p:spTgt spid="9"/>
                                        </p:tgtEl>
                                        <p:attrNameLst>
                                          <p:attrName>ppt_w</p:attrName>
                                        </p:attrNameLst>
                                      </p:cBhvr>
                                      <p:tavLst>
                                        <p:tav tm="0" fmla="#ppt_w*sin(2.5*pi*$)">
                                          <p:val>
                                            <p:fltVal val="0"/>
                                          </p:val>
                                        </p:tav>
                                        <p:tav tm="100000">
                                          <p:val>
                                            <p:fltVal val="1"/>
                                          </p:val>
                                        </p:tav>
                                      </p:tavLst>
                                    </p:anim>
                                    <p:anim calcmode="lin" valueType="num">
                                      <p:cBhvr>
                                        <p:cTn id="36" dur="2000" fill="hold"/>
                                        <p:tgtEl>
                                          <p:spTgt spid="9"/>
                                        </p:tgtEl>
                                        <p:attrNameLst>
                                          <p:attrName>ppt_h</p:attrName>
                                        </p:attrNameLst>
                                      </p:cBhvr>
                                      <p:tavLst>
                                        <p:tav tm="0">
                                          <p:val>
                                            <p:strVal val="#ppt_h"/>
                                          </p:val>
                                        </p:tav>
                                        <p:tav tm="100000">
                                          <p:val>
                                            <p:strVal val="#ppt_h"/>
                                          </p:val>
                                        </p:tav>
                                      </p:tavLst>
                                    </p:anim>
                                  </p:childTnLst>
                                </p:cTn>
                              </p:par>
                            </p:childTnLst>
                          </p:cTn>
                        </p:par>
                        <p:par>
                          <p:cTn id="37" fill="hold">
                            <p:stCondLst>
                              <p:cond delay="2000"/>
                            </p:stCondLst>
                            <p:childTnLst>
                              <p:par>
                                <p:cTn id="38" presetID="2" presetClass="exit" presetSubtype="2" fill="hold" grpId="2" nodeType="afterEffect">
                                  <p:stCondLst>
                                    <p:cond delay="0"/>
                                  </p:stCondLst>
                                  <p:childTnLst>
                                    <p:anim calcmode="lin" valueType="num">
                                      <p:cBhvr additive="base">
                                        <p:cTn id="39" dur="2000"/>
                                        <p:tgtEl>
                                          <p:spTgt spid="6"/>
                                        </p:tgtEl>
                                        <p:attrNameLst>
                                          <p:attrName>ppt_x</p:attrName>
                                        </p:attrNameLst>
                                      </p:cBhvr>
                                      <p:tavLst>
                                        <p:tav tm="0">
                                          <p:val>
                                            <p:strVal val="ppt_x"/>
                                          </p:val>
                                        </p:tav>
                                        <p:tav tm="100000">
                                          <p:val>
                                            <p:strVal val="1+ppt_w/2"/>
                                          </p:val>
                                        </p:tav>
                                      </p:tavLst>
                                    </p:anim>
                                    <p:anim calcmode="lin" valueType="num">
                                      <p:cBhvr additive="base">
                                        <p:cTn id="40" dur="2000"/>
                                        <p:tgtEl>
                                          <p:spTgt spid="6"/>
                                        </p:tgtEl>
                                        <p:attrNameLst>
                                          <p:attrName>ppt_y</p:attrName>
                                        </p:attrNameLst>
                                      </p:cBhvr>
                                      <p:tavLst>
                                        <p:tav tm="0">
                                          <p:val>
                                            <p:strVal val="ppt_y"/>
                                          </p:val>
                                        </p:tav>
                                        <p:tav tm="100000">
                                          <p:val>
                                            <p:strVal val="ppt_y"/>
                                          </p:val>
                                        </p:tav>
                                      </p:tavLst>
                                    </p:anim>
                                    <p:set>
                                      <p:cBhvr>
                                        <p:cTn id="41" dur="1" fill="hold">
                                          <p:stCondLst>
                                            <p:cond delay="1999"/>
                                          </p:stCondLst>
                                        </p:cTn>
                                        <p:tgtEl>
                                          <p:spTgt spid="6"/>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2000"/>
                                        <p:tgtEl>
                                          <p:spTgt spid="8"/>
                                        </p:tgtEl>
                                        <p:attrNameLst>
                                          <p:attrName>ppt_x</p:attrName>
                                        </p:attrNameLst>
                                      </p:cBhvr>
                                      <p:tavLst>
                                        <p:tav tm="0">
                                          <p:val>
                                            <p:strVal val="ppt_x"/>
                                          </p:val>
                                        </p:tav>
                                        <p:tav tm="100000">
                                          <p:val>
                                            <p:strVal val="1+ppt_w/2"/>
                                          </p:val>
                                        </p:tav>
                                      </p:tavLst>
                                    </p:anim>
                                    <p:anim calcmode="lin" valueType="num">
                                      <p:cBhvr additive="base">
                                        <p:cTn id="44" dur="2000"/>
                                        <p:tgtEl>
                                          <p:spTgt spid="8"/>
                                        </p:tgtEl>
                                        <p:attrNameLst>
                                          <p:attrName>ppt_y</p:attrName>
                                        </p:attrNameLst>
                                      </p:cBhvr>
                                      <p:tavLst>
                                        <p:tav tm="0">
                                          <p:val>
                                            <p:strVal val="ppt_y"/>
                                          </p:val>
                                        </p:tav>
                                        <p:tav tm="100000">
                                          <p:val>
                                            <p:strVal val="ppt_y"/>
                                          </p:val>
                                        </p:tav>
                                      </p:tavLst>
                                    </p:anim>
                                    <p:set>
                                      <p:cBhvr>
                                        <p:cTn id="45" dur="1" fill="hold">
                                          <p:stCondLst>
                                            <p:cond delay="1999"/>
                                          </p:stCondLst>
                                        </p:cTn>
                                        <p:tgtEl>
                                          <p:spTgt spid="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0-ppt_w/2"/>
                                          </p:val>
                                        </p:tav>
                                      </p:tavLst>
                                    </p:anim>
                                    <p:anim calcmode="lin" valueType="num">
                                      <p:cBhvr additive="base">
                                        <p:cTn id="48" dur="2000"/>
                                        <p:tgtEl>
                                          <p:spTgt spid="7"/>
                                        </p:tgtEl>
                                        <p:attrNameLst>
                                          <p:attrName>ppt_y</p:attrName>
                                        </p:attrNameLst>
                                      </p:cBhvr>
                                      <p:tavLst>
                                        <p:tav tm="0">
                                          <p:val>
                                            <p:strVal val="ppt_y"/>
                                          </p:val>
                                        </p:tav>
                                        <p:tav tm="100000">
                                          <p:val>
                                            <p:strVal val="ppt_y"/>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8" fill="hold" grpId="2" nodeType="withEffect">
                                  <p:stCondLst>
                                    <p:cond delay="0"/>
                                  </p:stCondLst>
                                  <p:childTnLst>
                                    <p:anim calcmode="lin" valueType="num">
                                      <p:cBhvr additive="base">
                                        <p:cTn id="51" dur="2000"/>
                                        <p:tgtEl>
                                          <p:spTgt spid="9"/>
                                        </p:tgtEl>
                                        <p:attrNameLst>
                                          <p:attrName>ppt_x</p:attrName>
                                        </p:attrNameLst>
                                      </p:cBhvr>
                                      <p:tavLst>
                                        <p:tav tm="0">
                                          <p:val>
                                            <p:strVal val="ppt_x"/>
                                          </p:val>
                                        </p:tav>
                                        <p:tav tm="100000">
                                          <p:val>
                                            <p:strVal val="0-ppt_w/2"/>
                                          </p:val>
                                        </p:tav>
                                      </p:tavLst>
                                    </p:anim>
                                    <p:anim calcmode="lin" valueType="num">
                                      <p:cBhvr additive="base">
                                        <p:cTn id="52" dur="2000"/>
                                        <p:tgtEl>
                                          <p:spTgt spid="9"/>
                                        </p:tgtEl>
                                        <p:attrNameLst>
                                          <p:attrName>ppt_y</p:attrName>
                                        </p:attrNameLst>
                                      </p:cBhvr>
                                      <p:tavLst>
                                        <p:tav tm="0">
                                          <p:val>
                                            <p:strVal val="ppt_y"/>
                                          </p:val>
                                        </p:tav>
                                        <p:tav tm="100000">
                                          <p:val>
                                            <p:strVal val="ppt_y"/>
                                          </p:val>
                                        </p:tav>
                                      </p:tavLst>
                                    </p:anim>
                                    <p:set>
                                      <p:cBhvr>
                                        <p:cTn id="53" dur="1" fill="hold">
                                          <p:stCondLst>
                                            <p:cond delay="1999"/>
                                          </p:stCondLst>
                                        </p:cTn>
                                        <p:tgtEl>
                                          <p:spTgt spid="9"/>
                                        </p:tgtEl>
                                        <p:attrNameLst>
                                          <p:attrName>style.visibility</p:attrName>
                                        </p:attrNameLst>
                                      </p:cBhvr>
                                      <p:to>
                                        <p:strVal val="hidden"/>
                                      </p:to>
                                    </p:set>
                                  </p:childTnLst>
                                </p:cTn>
                              </p:par>
                              <p:par>
                                <p:cTn id="54" presetID="17" presetClass="entr" presetSubtype="10"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2000" fill="hold"/>
                                        <p:tgtEl>
                                          <p:spTgt spid="10"/>
                                        </p:tgtEl>
                                        <p:attrNameLst>
                                          <p:attrName>ppt_w</p:attrName>
                                        </p:attrNameLst>
                                      </p:cBhvr>
                                      <p:tavLst>
                                        <p:tav tm="0">
                                          <p:val>
                                            <p:fltVal val="0"/>
                                          </p:val>
                                        </p:tav>
                                        <p:tav tm="100000">
                                          <p:val>
                                            <p:strVal val="#ppt_w"/>
                                          </p:val>
                                        </p:tav>
                                      </p:tavLst>
                                    </p:anim>
                                    <p:anim calcmode="lin" valueType="num">
                                      <p:cBhvr>
                                        <p:cTn id="5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bOL62ZRAXs4/Tq2AwE2mQ8I/AAAAAAAAFZM/f_IujCK_QQ4/s1600/dos_santos.jpg"/>
          <p:cNvPicPr>
            <a:picLocks noChangeAspect="1" noChangeArrowheads="1"/>
          </p:cNvPicPr>
          <p:nvPr/>
        </p:nvPicPr>
        <p:blipFill>
          <a:blip r:embed="rId2"/>
          <a:srcRect/>
          <a:stretch>
            <a:fillRect/>
          </a:stretch>
        </p:blipFill>
        <p:spPr bwMode="auto">
          <a:xfrm>
            <a:off x="-1" y="0"/>
            <a:ext cx="11269663" cy="7619002"/>
          </a:xfrm>
          <a:prstGeom prst="rect">
            <a:avLst/>
          </a:prstGeom>
          <a:noFill/>
        </p:spPr>
      </p:pic>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Maní para adelgazar"/>
          <p:cNvPicPr>
            <a:picLocks noChangeAspect="1" noChangeArrowheads="1"/>
          </p:cNvPicPr>
          <p:nvPr/>
        </p:nvPicPr>
        <p:blipFill>
          <a:blip r:embed="rId2"/>
          <a:srcRect/>
          <a:stretch>
            <a:fillRect/>
          </a:stretch>
        </p:blipFill>
        <p:spPr bwMode="auto">
          <a:xfrm>
            <a:off x="1" y="0"/>
            <a:ext cx="11269663" cy="7841205"/>
          </a:xfrm>
          <a:prstGeom prst="rect">
            <a:avLst/>
          </a:prstGeom>
          <a:noFill/>
        </p:spPr>
      </p:pic>
      <p:pic>
        <p:nvPicPr>
          <p:cNvPr id="31747" name="Picture 3" descr="E:\MIS COSAS\DOCUMENTOS ANA\PAISAJES\PRIMAVERA\PRIMAVERA-2\rio_lago301.jpg"/>
          <p:cNvPicPr>
            <a:picLocks noChangeAspect="1" noChangeArrowheads="1"/>
          </p:cNvPicPr>
          <p:nvPr/>
        </p:nvPicPr>
        <p:blipFill>
          <a:blip r:embed="rId3" cstate="print">
            <a:clrChange>
              <a:clrFrom>
                <a:srgbClr val="632625"/>
              </a:clrFrom>
              <a:clrTo>
                <a:srgbClr val="632625">
                  <a:alpha val="0"/>
                </a:srgbClr>
              </a:clrTo>
            </a:clrChange>
          </a:blip>
          <a:stretch>
            <a:fillRect/>
          </a:stretch>
        </p:blipFill>
        <p:spPr bwMode="auto">
          <a:xfrm>
            <a:off x="6611053" y="2053221"/>
            <a:ext cx="3904884" cy="3606400"/>
          </a:xfrm>
          <a:prstGeom prst="donut">
            <a:avLst>
              <a:gd name="adj" fmla="val 14659"/>
            </a:avLst>
          </a:prstGeom>
          <a:solidFill>
            <a:srgbClr val="FFFF00">
              <a:alpha val="40000"/>
            </a:srgbClr>
          </a:solidFill>
          <a:ln w="38100">
            <a:solidFill>
              <a:srgbClr val="FF0000"/>
            </a:solidFill>
          </a:ln>
        </p:spPr>
      </p:pic>
      <p:pic>
        <p:nvPicPr>
          <p:cNvPr id="5" name="Picture 3" descr="E:\MIS COSAS\DOCUMENTOS ANA\PAISAJES\PRIMAVERA\PRIMAVERA-2\rio_lago301.jpg"/>
          <p:cNvPicPr>
            <a:picLocks noChangeAspect="1" noChangeArrowheads="1"/>
          </p:cNvPicPr>
          <p:nvPr/>
        </p:nvPicPr>
        <p:blipFill>
          <a:blip r:embed="rId4" cstate="print">
            <a:clrChange>
              <a:clrFrom>
                <a:srgbClr val="7131A1"/>
              </a:clrFrom>
              <a:clrTo>
                <a:srgbClr val="7131A1">
                  <a:alpha val="0"/>
                </a:srgbClr>
              </a:clrTo>
            </a:clrChange>
          </a:blip>
          <a:stretch>
            <a:fillRect/>
          </a:stretch>
        </p:blipFill>
        <p:spPr bwMode="auto">
          <a:xfrm>
            <a:off x="576232" y="2053221"/>
            <a:ext cx="3904884" cy="3606400"/>
          </a:xfrm>
          <a:prstGeom prst="donut">
            <a:avLst>
              <a:gd name="adj" fmla="val 14490"/>
            </a:avLst>
          </a:prstGeom>
          <a:solidFill>
            <a:srgbClr val="FFFF00">
              <a:alpha val="40000"/>
            </a:srgbClr>
          </a:solidFill>
          <a:ln w="38100">
            <a:solidFill>
              <a:srgbClr val="FF0000"/>
            </a:solidFill>
          </a:ln>
        </p:spPr>
      </p:pic>
      <p:pic>
        <p:nvPicPr>
          <p:cNvPr id="7" name="Picture 3" descr="E:\MIS COSAS\DOCUMENTOS ANA\PAISAJES\PRIMAVERA\PRIMAVERA-2\rio_lago301.jpg"/>
          <p:cNvPicPr>
            <a:picLocks noChangeAspect="1" noChangeArrowheads="1"/>
          </p:cNvPicPr>
          <p:nvPr/>
        </p:nvPicPr>
        <p:blipFill>
          <a:blip r:embed="rId4" cstate="print">
            <a:clrChange>
              <a:clrFrom>
                <a:srgbClr val="7131A1"/>
              </a:clrFrom>
              <a:clrTo>
                <a:srgbClr val="7131A1">
                  <a:alpha val="0"/>
                </a:srgbClr>
              </a:clrTo>
            </a:clrChange>
          </a:blip>
          <a:stretch>
            <a:fillRect/>
          </a:stretch>
        </p:blipFill>
        <p:spPr bwMode="auto">
          <a:xfrm>
            <a:off x="3593643" y="3736208"/>
            <a:ext cx="3904885" cy="3606400"/>
          </a:xfrm>
          <a:prstGeom prst="donut">
            <a:avLst>
              <a:gd name="adj" fmla="val 14110"/>
            </a:avLst>
          </a:prstGeom>
          <a:solidFill>
            <a:srgbClr val="FFFF00">
              <a:alpha val="40000"/>
            </a:srgbClr>
          </a:solidFill>
          <a:ln w="38100">
            <a:solidFill>
              <a:srgbClr val="FF0000"/>
            </a:solidFill>
          </a:ln>
        </p:spPr>
      </p:pic>
      <p:pic>
        <p:nvPicPr>
          <p:cNvPr id="8" name="Picture 3" descr="E:\MIS COSAS\DOCUMENTOS ANA\PAISAJES\PRIMAVERA\PRIMAVERA-2\rio_lago301.jpg"/>
          <p:cNvPicPr>
            <a:picLocks noChangeAspect="1" noChangeArrowheads="1"/>
          </p:cNvPicPr>
          <p:nvPr/>
        </p:nvPicPr>
        <p:blipFill>
          <a:blip r:embed="rId4" cstate="print">
            <a:clrChange>
              <a:clrFrom>
                <a:srgbClr val="7131A1"/>
              </a:clrFrom>
              <a:clrTo>
                <a:srgbClr val="7131A1">
                  <a:alpha val="0"/>
                </a:srgbClr>
              </a:clrTo>
            </a:clrChange>
          </a:blip>
          <a:stretch>
            <a:fillRect/>
          </a:stretch>
        </p:blipFill>
        <p:spPr bwMode="auto">
          <a:xfrm>
            <a:off x="3593643" y="530519"/>
            <a:ext cx="3904885" cy="3606400"/>
          </a:xfrm>
          <a:prstGeom prst="donut">
            <a:avLst>
              <a:gd name="adj" fmla="val 13709"/>
            </a:avLst>
          </a:prstGeom>
          <a:solidFill>
            <a:srgbClr val="FFFF00">
              <a:alpha val="40000"/>
            </a:srgbClr>
          </a:solidFill>
          <a:ln w="38100">
            <a:solidFill>
              <a:srgbClr val="FF0000"/>
            </a:solidFill>
          </a:ln>
        </p:spPr>
      </p:pic>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1747"/>
                                        </p:tgtEl>
                                        <p:attrNameLst>
                                          <p:attrName>ppt_x</p:attrName>
                                        </p:attrNameLst>
                                      </p:cBhvr>
                                      <p:tavLst>
                                        <p:tav tm="0">
                                          <p:val>
                                            <p:strVal val="ppt_x"/>
                                          </p:val>
                                        </p:tav>
                                        <p:tav tm="100000">
                                          <p:val>
                                            <p:strVal val="0-ppt_w/2"/>
                                          </p:val>
                                        </p:tav>
                                      </p:tavLst>
                                    </p:anim>
                                    <p:anim calcmode="lin" valueType="num">
                                      <p:cBhvr additive="base">
                                        <p:cTn id="7" dur="5000"/>
                                        <p:tgtEl>
                                          <p:spTgt spid="31747"/>
                                        </p:tgtEl>
                                        <p:attrNameLst>
                                          <p:attrName>ppt_y</p:attrName>
                                        </p:attrNameLst>
                                      </p:cBhvr>
                                      <p:tavLst>
                                        <p:tav tm="0">
                                          <p:val>
                                            <p:strVal val="ppt_y"/>
                                          </p:val>
                                        </p:tav>
                                        <p:tav tm="100000">
                                          <p:val>
                                            <p:strVal val="ppt_y"/>
                                          </p:val>
                                        </p:tav>
                                      </p:tavLst>
                                    </p:anim>
                                    <p:set>
                                      <p:cBhvr>
                                        <p:cTn id="8" dur="1" fill="hold">
                                          <p:stCondLst>
                                            <p:cond delay="4999"/>
                                          </p:stCondLst>
                                        </p:cTn>
                                        <p:tgtEl>
                                          <p:spTgt spid="31747"/>
                                        </p:tgtEl>
                                        <p:attrNameLst>
                                          <p:attrName>style.visibility</p:attrName>
                                        </p:attrNameLst>
                                      </p:cBhvr>
                                      <p:to>
                                        <p:strVal val="hidden"/>
                                      </p:to>
                                    </p:set>
                                  </p:childTnLst>
                                </p:cTn>
                              </p:par>
                              <p:par>
                                <p:cTn id="9" presetID="35" presetClass="exit" presetSubtype="0" fill="hold" nodeType="withEffect">
                                  <p:stCondLst>
                                    <p:cond delay="0"/>
                                  </p:stCondLst>
                                  <p:childTnLst>
                                    <p:animEffect transition="out" filter="fade">
                                      <p:cBhvr>
                                        <p:cTn id="10" dur="5000"/>
                                        <p:tgtEl>
                                          <p:spTgt spid="31747"/>
                                        </p:tgtEl>
                                      </p:cBhvr>
                                    </p:animEffect>
                                    <p:anim calcmode="lin" valueType="num">
                                      <p:cBhvr>
                                        <p:cTn id="11" dur="5000"/>
                                        <p:tgtEl>
                                          <p:spTgt spid="31747"/>
                                        </p:tgtEl>
                                        <p:attrNameLst>
                                          <p:attrName>style.rotation</p:attrName>
                                        </p:attrNameLst>
                                      </p:cBhvr>
                                      <p:tavLst>
                                        <p:tav tm="0">
                                          <p:val>
                                            <p:fltVal val="0"/>
                                          </p:val>
                                        </p:tav>
                                        <p:tav tm="100000">
                                          <p:val>
                                            <p:fltVal val="720"/>
                                          </p:val>
                                        </p:tav>
                                      </p:tavLst>
                                    </p:anim>
                                    <p:anim calcmode="lin" valueType="num">
                                      <p:cBhvr>
                                        <p:cTn id="12" dur="5000"/>
                                        <p:tgtEl>
                                          <p:spTgt spid="31747"/>
                                        </p:tgtEl>
                                        <p:attrNameLst>
                                          <p:attrName>ppt_h</p:attrName>
                                        </p:attrNameLst>
                                      </p:cBhvr>
                                      <p:tavLst>
                                        <p:tav tm="0">
                                          <p:val>
                                            <p:strVal val="ppt_h"/>
                                          </p:val>
                                        </p:tav>
                                        <p:tav tm="100000">
                                          <p:val>
                                            <p:fltVal val="0"/>
                                          </p:val>
                                        </p:tav>
                                      </p:tavLst>
                                    </p:anim>
                                    <p:anim calcmode="lin" valueType="num">
                                      <p:cBhvr>
                                        <p:cTn id="13" dur="5000"/>
                                        <p:tgtEl>
                                          <p:spTgt spid="31747"/>
                                        </p:tgtEl>
                                        <p:attrNameLst>
                                          <p:attrName>ppt_w</p:attrName>
                                        </p:attrNameLst>
                                      </p:cBhvr>
                                      <p:tavLst>
                                        <p:tav tm="0">
                                          <p:val>
                                            <p:strVal val="ppt_w"/>
                                          </p:val>
                                        </p:tav>
                                        <p:tav tm="100000">
                                          <p:val>
                                            <p:fltVal val="0"/>
                                          </p:val>
                                        </p:tav>
                                      </p:tavLst>
                                    </p:anim>
                                    <p:set>
                                      <p:cBhvr>
                                        <p:cTn id="14" dur="1" fill="hold">
                                          <p:stCondLst>
                                            <p:cond delay="4999"/>
                                          </p:stCondLst>
                                        </p:cTn>
                                        <p:tgtEl>
                                          <p:spTgt spid="31747"/>
                                        </p:tgtEl>
                                        <p:attrNameLst>
                                          <p:attrName>style.visibility</p:attrName>
                                        </p:attrNameLst>
                                      </p:cBhvr>
                                      <p:to>
                                        <p:strVal val="hidden"/>
                                      </p:to>
                                    </p:set>
                                  </p:childTnLst>
                                </p:cTn>
                              </p:par>
                              <p:par>
                                <p:cTn id="15" presetID="2" presetClass="exit" presetSubtype="2" fill="hold"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1+ppt_w/2"/>
                                          </p:val>
                                        </p:tav>
                                      </p:tavLst>
                                    </p:anim>
                                    <p:anim calcmode="lin" valueType="num">
                                      <p:cBhvr additive="base">
                                        <p:cTn id="17" dur="5000"/>
                                        <p:tgtEl>
                                          <p:spTgt spid="5"/>
                                        </p:tgtEl>
                                        <p:attrNameLst>
                                          <p:attrName>ppt_y</p:attrName>
                                        </p:attrNameLst>
                                      </p:cBhvr>
                                      <p:tavLst>
                                        <p:tav tm="0">
                                          <p:val>
                                            <p:strVal val="ppt_y"/>
                                          </p:val>
                                        </p:tav>
                                        <p:tav tm="100000">
                                          <p:val>
                                            <p:strVal val="ppt_y"/>
                                          </p:val>
                                        </p:tav>
                                      </p:tavLst>
                                    </p:anim>
                                    <p:set>
                                      <p:cBhvr>
                                        <p:cTn id="18" dur="1" fill="hold">
                                          <p:stCondLst>
                                            <p:cond delay="4999"/>
                                          </p:stCondLst>
                                        </p:cTn>
                                        <p:tgtEl>
                                          <p:spTgt spid="5"/>
                                        </p:tgtEl>
                                        <p:attrNameLst>
                                          <p:attrName>style.visibility</p:attrName>
                                        </p:attrNameLst>
                                      </p:cBhvr>
                                      <p:to>
                                        <p:strVal val="hidden"/>
                                      </p:to>
                                    </p:set>
                                  </p:childTnLst>
                                </p:cTn>
                              </p:par>
                              <p:par>
                                <p:cTn id="19" presetID="35" presetClass="exit" presetSubtype="0" fill="hold" nodeType="withEffect">
                                  <p:stCondLst>
                                    <p:cond delay="0"/>
                                  </p:stCondLst>
                                  <p:childTnLst>
                                    <p:animEffect transition="out" filter="fade">
                                      <p:cBhvr>
                                        <p:cTn id="20" dur="5000"/>
                                        <p:tgtEl>
                                          <p:spTgt spid="5"/>
                                        </p:tgtEl>
                                      </p:cBhvr>
                                    </p:animEffect>
                                    <p:anim calcmode="lin" valueType="num">
                                      <p:cBhvr>
                                        <p:cTn id="21" dur="5000"/>
                                        <p:tgtEl>
                                          <p:spTgt spid="5"/>
                                        </p:tgtEl>
                                        <p:attrNameLst>
                                          <p:attrName>style.rotation</p:attrName>
                                        </p:attrNameLst>
                                      </p:cBhvr>
                                      <p:tavLst>
                                        <p:tav tm="0">
                                          <p:val>
                                            <p:fltVal val="0"/>
                                          </p:val>
                                        </p:tav>
                                        <p:tav tm="100000">
                                          <p:val>
                                            <p:fltVal val="720"/>
                                          </p:val>
                                        </p:tav>
                                      </p:tavLst>
                                    </p:anim>
                                    <p:anim calcmode="lin" valueType="num">
                                      <p:cBhvr>
                                        <p:cTn id="22" dur="5000"/>
                                        <p:tgtEl>
                                          <p:spTgt spid="5"/>
                                        </p:tgtEl>
                                        <p:attrNameLst>
                                          <p:attrName>ppt_h</p:attrName>
                                        </p:attrNameLst>
                                      </p:cBhvr>
                                      <p:tavLst>
                                        <p:tav tm="0">
                                          <p:val>
                                            <p:strVal val="ppt_h"/>
                                          </p:val>
                                        </p:tav>
                                        <p:tav tm="100000">
                                          <p:val>
                                            <p:fltVal val="0"/>
                                          </p:val>
                                        </p:tav>
                                      </p:tavLst>
                                    </p:anim>
                                    <p:anim calcmode="lin" valueType="num">
                                      <p:cBhvr>
                                        <p:cTn id="23" dur="5000"/>
                                        <p:tgtEl>
                                          <p:spTgt spid="5"/>
                                        </p:tgtEl>
                                        <p:attrNameLst>
                                          <p:attrName>ppt_w</p:attrName>
                                        </p:attrNameLst>
                                      </p:cBhvr>
                                      <p:tavLst>
                                        <p:tav tm="0">
                                          <p:val>
                                            <p:strVal val="ppt_w"/>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7"/>
                                        </p:tgtEl>
                                        <p:attrNameLst>
                                          <p:attrName>ppt_x</p:attrName>
                                        </p:attrNameLst>
                                      </p:cBhvr>
                                      <p:tavLst>
                                        <p:tav tm="0">
                                          <p:val>
                                            <p:strVal val="ppt_x"/>
                                          </p:val>
                                        </p:tav>
                                        <p:tav tm="100000">
                                          <p:val>
                                            <p:strVal val="ppt_x"/>
                                          </p:val>
                                        </p:tav>
                                      </p:tavLst>
                                    </p:anim>
                                    <p:anim calcmode="lin" valueType="num">
                                      <p:cBhvr additive="base">
                                        <p:cTn id="27" dur="5000"/>
                                        <p:tgtEl>
                                          <p:spTgt spid="7"/>
                                        </p:tgtEl>
                                        <p:attrNameLst>
                                          <p:attrName>ppt_y</p:attrName>
                                        </p:attrNameLst>
                                      </p:cBhvr>
                                      <p:tavLst>
                                        <p:tav tm="0">
                                          <p:val>
                                            <p:strVal val="ppt_y"/>
                                          </p:val>
                                        </p:tav>
                                        <p:tav tm="100000">
                                          <p:val>
                                            <p:strVal val="0-ppt_h/2"/>
                                          </p:val>
                                        </p:tav>
                                      </p:tavLst>
                                    </p:anim>
                                    <p:set>
                                      <p:cBhvr>
                                        <p:cTn id="28" dur="1" fill="hold">
                                          <p:stCondLst>
                                            <p:cond delay="4999"/>
                                          </p:stCondLst>
                                        </p:cTn>
                                        <p:tgtEl>
                                          <p:spTgt spid="7"/>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5000"/>
                                        <p:tgtEl>
                                          <p:spTgt spid="7"/>
                                        </p:tgtEl>
                                      </p:cBhvr>
                                    </p:animEffect>
                                    <p:anim calcmode="lin" valueType="num">
                                      <p:cBhvr>
                                        <p:cTn id="31" dur="5000"/>
                                        <p:tgtEl>
                                          <p:spTgt spid="7"/>
                                        </p:tgtEl>
                                        <p:attrNameLst>
                                          <p:attrName>style.rotation</p:attrName>
                                        </p:attrNameLst>
                                      </p:cBhvr>
                                      <p:tavLst>
                                        <p:tav tm="0">
                                          <p:val>
                                            <p:fltVal val="0"/>
                                          </p:val>
                                        </p:tav>
                                        <p:tav tm="100000">
                                          <p:val>
                                            <p:fltVal val="720"/>
                                          </p:val>
                                        </p:tav>
                                      </p:tavLst>
                                    </p:anim>
                                    <p:anim calcmode="lin" valueType="num">
                                      <p:cBhvr>
                                        <p:cTn id="32" dur="5000"/>
                                        <p:tgtEl>
                                          <p:spTgt spid="7"/>
                                        </p:tgtEl>
                                        <p:attrNameLst>
                                          <p:attrName>ppt_h</p:attrName>
                                        </p:attrNameLst>
                                      </p:cBhvr>
                                      <p:tavLst>
                                        <p:tav tm="0">
                                          <p:val>
                                            <p:strVal val="ppt_h"/>
                                          </p:val>
                                        </p:tav>
                                        <p:tav tm="100000">
                                          <p:val>
                                            <p:fltVal val="0"/>
                                          </p:val>
                                        </p:tav>
                                      </p:tavLst>
                                    </p:anim>
                                    <p:anim calcmode="lin" valueType="num">
                                      <p:cBhvr>
                                        <p:cTn id="33" dur="5000"/>
                                        <p:tgtEl>
                                          <p:spTgt spid="7"/>
                                        </p:tgtEl>
                                        <p:attrNameLst>
                                          <p:attrName>ppt_w</p:attrName>
                                        </p:attrNameLst>
                                      </p:cBhvr>
                                      <p:tavLst>
                                        <p:tav tm="0">
                                          <p:val>
                                            <p:strVal val="ppt_w"/>
                                          </p:val>
                                        </p:tav>
                                        <p:tav tm="100000">
                                          <p:val>
                                            <p:fltVal val="0"/>
                                          </p:val>
                                        </p:tav>
                                      </p:tavLst>
                                    </p:anim>
                                    <p:set>
                                      <p:cBhvr>
                                        <p:cTn id="34" dur="1" fill="hold">
                                          <p:stCondLst>
                                            <p:cond delay="4999"/>
                                          </p:stCondLst>
                                        </p:cTn>
                                        <p:tgtEl>
                                          <p:spTgt spid="7"/>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5000"/>
                                        <p:tgtEl>
                                          <p:spTgt spid="8"/>
                                        </p:tgtEl>
                                        <p:attrNameLst>
                                          <p:attrName>ppt_x</p:attrName>
                                        </p:attrNameLst>
                                      </p:cBhvr>
                                      <p:tavLst>
                                        <p:tav tm="0">
                                          <p:val>
                                            <p:strVal val="ppt_x"/>
                                          </p:val>
                                        </p:tav>
                                        <p:tav tm="100000">
                                          <p:val>
                                            <p:strVal val="ppt_x"/>
                                          </p:val>
                                        </p:tav>
                                      </p:tavLst>
                                    </p:anim>
                                    <p:anim calcmode="lin" valueType="num">
                                      <p:cBhvr additive="base">
                                        <p:cTn id="37" dur="5000"/>
                                        <p:tgtEl>
                                          <p:spTgt spid="8"/>
                                        </p:tgtEl>
                                        <p:attrNameLst>
                                          <p:attrName>ppt_y</p:attrName>
                                        </p:attrNameLst>
                                      </p:cBhvr>
                                      <p:tavLst>
                                        <p:tav tm="0">
                                          <p:val>
                                            <p:strVal val="ppt_y"/>
                                          </p:val>
                                        </p:tav>
                                        <p:tav tm="100000">
                                          <p:val>
                                            <p:strVal val="1+ppt_h/2"/>
                                          </p:val>
                                        </p:tav>
                                      </p:tavLst>
                                    </p:anim>
                                    <p:set>
                                      <p:cBhvr>
                                        <p:cTn id="38" dur="1" fill="hold">
                                          <p:stCondLst>
                                            <p:cond delay="4999"/>
                                          </p:stCondLst>
                                        </p:cTn>
                                        <p:tgtEl>
                                          <p:spTgt spid="8"/>
                                        </p:tgtEl>
                                        <p:attrNameLst>
                                          <p:attrName>style.visibility</p:attrName>
                                        </p:attrNameLst>
                                      </p:cBhvr>
                                      <p:to>
                                        <p:strVal val="hidden"/>
                                      </p:to>
                                    </p:set>
                                  </p:childTnLst>
                                </p:cTn>
                              </p:par>
                              <p:par>
                                <p:cTn id="39" presetID="35" presetClass="exit" presetSubtype="0" fill="hold" nodeType="withEffect">
                                  <p:stCondLst>
                                    <p:cond delay="0"/>
                                  </p:stCondLst>
                                  <p:childTnLst>
                                    <p:animEffect transition="out" filter="fade">
                                      <p:cBhvr>
                                        <p:cTn id="40" dur="5000"/>
                                        <p:tgtEl>
                                          <p:spTgt spid="8"/>
                                        </p:tgtEl>
                                      </p:cBhvr>
                                    </p:animEffect>
                                    <p:anim calcmode="lin" valueType="num">
                                      <p:cBhvr>
                                        <p:cTn id="41" dur="5000"/>
                                        <p:tgtEl>
                                          <p:spTgt spid="8"/>
                                        </p:tgtEl>
                                        <p:attrNameLst>
                                          <p:attrName>style.rotation</p:attrName>
                                        </p:attrNameLst>
                                      </p:cBhvr>
                                      <p:tavLst>
                                        <p:tav tm="0">
                                          <p:val>
                                            <p:fltVal val="0"/>
                                          </p:val>
                                        </p:tav>
                                        <p:tav tm="100000">
                                          <p:val>
                                            <p:fltVal val="720"/>
                                          </p:val>
                                        </p:tav>
                                      </p:tavLst>
                                    </p:anim>
                                    <p:anim calcmode="lin" valueType="num">
                                      <p:cBhvr>
                                        <p:cTn id="42" dur="5000"/>
                                        <p:tgtEl>
                                          <p:spTgt spid="8"/>
                                        </p:tgtEl>
                                        <p:attrNameLst>
                                          <p:attrName>ppt_h</p:attrName>
                                        </p:attrNameLst>
                                      </p:cBhvr>
                                      <p:tavLst>
                                        <p:tav tm="0">
                                          <p:val>
                                            <p:strVal val="ppt_h"/>
                                          </p:val>
                                        </p:tav>
                                        <p:tav tm="100000">
                                          <p:val>
                                            <p:fltVal val="0"/>
                                          </p:val>
                                        </p:tav>
                                      </p:tavLst>
                                    </p:anim>
                                    <p:anim calcmode="lin" valueType="num">
                                      <p:cBhvr>
                                        <p:cTn id="43" dur="5000"/>
                                        <p:tgtEl>
                                          <p:spTgt spid="8"/>
                                        </p:tgtEl>
                                        <p:attrNameLst>
                                          <p:attrName>ppt_w</p:attrName>
                                        </p:attrNameLst>
                                      </p:cBhvr>
                                      <p:tavLst>
                                        <p:tav tm="0">
                                          <p:val>
                                            <p:strVal val="ppt_w"/>
                                          </p:val>
                                        </p:tav>
                                        <p:tav tm="100000">
                                          <p:val>
                                            <p:fltVal val="0"/>
                                          </p:val>
                                        </p:tav>
                                      </p:tavLst>
                                    </p:anim>
                                    <p:set>
                                      <p:cBhvr>
                                        <p:cTn id="44" dur="1" fill="hold">
                                          <p:stCondLst>
                                            <p:cond delay="4999"/>
                                          </p:stCondLst>
                                        </p:cTn>
                                        <p:tgtEl>
                                          <p:spTgt spid="8"/>
                                        </p:tgtEl>
                                        <p:attrNameLst>
                                          <p:attrName>style.visibility</p:attrName>
                                        </p:attrNameLst>
                                      </p:cBhvr>
                                      <p:to>
                                        <p:strVal val="hidden"/>
                                      </p:to>
                                    </p:set>
                                  </p:childTnLst>
                                </p:cTn>
                              </p:par>
                              <p:par>
                                <p:cTn id="45" presetID="6" presetClass="entr" presetSubtype="32"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circle(out)">
                                      <p:cBhvr>
                                        <p:cTn id="4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Jose Luis\Escritorio\DSCN5048-1024x768.jpg"/>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5" descr="C:\Documents and Settings\Jose Luis\Escritorio\947029786_339.jpg"/>
          <p:cNvPicPr>
            <a:picLocks noChangeAspect="1" noChangeArrowheads="1"/>
          </p:cNvPicPr>
          <p:nvPr/>
        </p:nvPicPr>
        <p:blipFill>
          <a:blip r:embed="rId3"/>
          <a:srcRect l="2813" t="18750" r="3437" b="18437"/>
          <a:stretch>
            <a:fillRect/>
          </a:stretch>
        </p:blipFill>
        <p:spPr bwMode="auto">
          <a:xfrm>
            <a:off x="1" y="0"/>
            <a:ext cx="11269663" cy="7880407"/>
          </a:xfrm>
          <a:prstGeom prst="rect">
            <a:avLst/>
          </a:prstGeom>
          <a:noFill/>
        </p:spPr>
      </p:pic>
      <p:sp>
        <p:nvSpPr>
          <p:cNvPr id="2" name="1 Título"/>
          <p:cNvSpPr>
            <a:spLocks noGrp="1"/>
          </p:cNvSpPr>
          <p:nvPr>
            <p:ph type="ctrTitle"/>
          </p:nvPr>
        </p:nvSpPr>
        <p:spPr>
          <a:xfrm>
            <a:off x="1" y="2"/>
            <a:ext cx="11269663" cy="7632699"/>
          </a:xfrm>
        </p:spPr>
        <p:txBody>
          <a:bodyPr/>
          <a:lstStyle/>
          <a:p>
            <a:endParaRPr lang="es-ES" dirty="0">
              <a:solidFill>
                <a:srgbClr val="FF0000"/>
              </a:solidFill>
            </a:endParaRPr>
          </a:p>
        </p:txBody>
      </p:sp>
      <p:sp>
        <p:nvSpPr>
          <p:cNvPr id="6" name="5 Paralelogramo"/>
          <p:cNvSpPr/>
          <p:nvPr/>
        </p:nvSpPr>
        <p:spPr>
          <a:xfrm flipH="1">
            <a:off x="5810921" y="4770444"/>
            <a:ext cx="5458742" cy="2862256"/>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Paralelogramo"/>
          <p:cNvSpPr/>
          <p:nvPr/>
        </p:nvSpPr>
        <p:spPr>
          <a:xfrm>
            <a:off x="0" y="4770444"/>
            <a:ext cx="5458742" cy="2862256"/>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Paralelogramo"/>
          <p:cNvSpPr/>
          <p:nvPr/>
        </p:nvSpPr>
        <p:spPr>
          <a:xfrm>
            <a:off x="0" y="4213889"/>
            <a:ext cx="5458742" cy="2862256"/>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Paralelogramo"/>
          <p:cNvSpPr/>
          <p:nvPr/>
        </p:nvSpPr>
        <p:spPr>
          <a:xfrm flipH="1">
            <a:off x="5810921" y="4213889"/>
            <a:ext cx="5458742" cy="2862256"/>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Paralelogramo"/>
          <p:cNvSpPr/>
          <p:nvPr/>
        </p:nvSpPr>
        <p:spPr>
          <a:xfrm flipH="1">
            <a:off x="5810921" y="3498319"/>
            <a:ext cx="5458742" cy="2862256"/>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Paralelogramo"/>
          <p:cNvSpPr/>
          <p:nvPr/>
        </p:nvSpPr>
        <p:spPr>
          <a:xfrm>
            <a:off x="0" y="3498319"/>
            <a:ext cx="5458742" cy="2862256"/>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Paralelogramo"/>
          <p:cNvSpPr/>
          <p:nvPr/>
        </p:nvSpPr>
        <p:spPr>
          <a:xfrm>
            <a:off x="0" y="2703240"/>
            <a:ext cx="5458742" cy="2862256"/>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Paralelogramo"/>
          <p:cNvSpPr/>
          <p:nvPr/>
        </p:nvSpPr>
        <p:spPr>
          <a:xfrm flipH="1">
            <a:off x="5810921" y="2623732"/>
            <a:ext cx="5458742" cy="2862256"/>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Paralelogramo"/>
          <p:cNvSpPr/>
          <p:nvPr/>
        </p:nvSpPr>
        <p:spPr>
          <a:xfrm>
            <a:off x="0" y="1908161"/>
            <a:ext cx="5458742" cy="2862256"/>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Paralelogramo"/>
          <p:cNvSpPr/>
          <p:nvPr/>
        </p:nvSpPr>
        <p:spPr>
          <a:xfrm flipH="1">
            <a:off x="5810921" y="1908161"/>
            <a:ext cx="5458742" cy="2862256"/>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Paralelogramo"/>
          <p:cNvSpPr/>
          <p:nvPr/>
        </p:nvSpPr>
        <p:spPr>
          <a:xfrm>
            <a:off x="0" y="1033575"/>
            <a:ext cx="5458742" cy="2862256"/>
          </a:xfrm>
          <a:prstGeom prst="parallelogram">
            <a:avLst>
              <a:gd name="adj" fmla="val 157769"/>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7" name="16 Paralelogramo"/>
          <p:cNvSpPr/>
          <p:nvPr/>
        </p:nvSpPr>
        <p:spPr>
          <a:xfrm flipH="1">
            <a:off x="5810921" y="1033575"/>
            <a:ext cx="5458742" cy="2862256"/>
          </a:xfrm>
          <a:prstGeom prst="parallelogram">
            <a:avLst>
              <a:gd name="adj" fmla="val 160137"/>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8" name="17 Paralelogramo"/>
          <p:cNvSpPr/>
          <p:nvPr/>
        </p:nvSpPr>
        <p:spPr>
          <a:xfrm>
            <a:off x="0" y="318005"/>
            <a:ext cx="5458742" cy="2862256"/>
          </a:xfrm>
          <a:prstGeom prst="parallelogram">
            <a:avLst>
              <a:gd name="adj" fmla="val 157769"/>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9" name="18 Paralelogramo"/>
          <p:cNvSpPr/>
          <p:nvPr/>
        </p:nvSpPr>
        <p:spPr>
          <a:xfrm flipH="1">
            <a:off x="5810921" y="318005"/>
            <a:ext cx="5458742" cy="2862256"/>
          </a:xfrm>
          <a:prstGeom prst="parallelogram">
            <a:avLst>
              <a:gd name="adj" fmla="val 160137"/>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0000">
    <p:comb dir="vert"/>
    <p:sndAc>
      <p:stSnd>
        <p:snd r:embed="rId2" name="15-el manis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1+#ppt_w/2"/>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1+#ppt_w/2"/>
                                          </p:val>
                                        </p:tav>
                                        <p:tav tm="100000">
                                          <p:val>
                                            <p:strVal val="#ppt_x"/>
                                          </p:val>
                                        </p:tav>
                                      </p:tavLst>
                                    </p:anim>
                                    <p:anim calcmode="lin" valueType="num">
                                      <p:cBhvr additive="base">
                                        <p:cTn id="28" dur="3000" fill="hold"/>
                                        <p:tgtEl>
                                          <p:spTgt spid="16"/>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1+#ppt_w/2"/>
                                          </p:val>
                                        </p:tav>
                                        <p:tav tm="100000">
                                          <p:val>
                                            <p:strVal val="#ppt_x"/>
                                          </p:val>
                                        </p:tav>
                                      </p:tavLst>
                                    </p:anim>
                                    <p:anim calcmode="lin" valueType="num">
                                      <p:cBhvr additive="base">
                                        <p:cTn id="32" dur="3000" fill="hold"/>
                                        <p:tgtEl>
                                          <p:spTgt spid="18"/>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3000" fill="hold"/>
                                        <p:tgtEl>
                                          <p:spTgt spid="9"/>
                                        </p:tgtEl>
                                        <p:attrNameLst>
                                          <p:attrName>ppt_x</p:attrName>
                                        </p:attrNameLst>
                                      </p:cBhvr>
                                      <p:tavLst>
                                        <p:tav tm="0">
                                          <p:val>
                                            <p:strVal val="0-#ppt_w/2"/>
                                          </p:val>
                                        </p:tav>
                                        <p:tav tm="100000">
                                          <p:val>
                                            <p:strVal val="#ppt_x"/>
                                          </p:val>
                                        </p:tav>
                                      </p:tavLst>
                                    </p:anim>
                                    <p:anim calcmode="lin" valueType="num">
                                      <p:cBhvr additive="base">
                                        <p:cTn id="40" dur="3000" fill="hold"/>
                                        <p:tgtEl>
                                          <p:spTgt spid="9"/>
                                        </p:tgtEl>
                                        <p:attrNameLst>
                                          <p:attrName>ppt_y</p:attrName>
                                        </p:attrNameLst>
                                      </p:cBhvr>
                                      <p:tavLst>
                                        <p:tav tm="0">
                                          <p:val>
                                            <p:strVal val="0-#ppt_h/2"/>
                                          </p:val>
                                        </p:tav>
                                        <p:tav tm="100000">
                                          <p:val>
                                            <p:strVal val="#ppt_y"/>
                                          </p:val>
                                        </p:tav>
                                      </p:tavLst>
                                    </p:anim>
                                  </p:childTnLst>
                                </p:cTn>
                              </p:par>
                              <p:par>
                                <p:cTn id="41" presetID="2" presetClass="entr" presetSubtype="9"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9"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0-#ppt_w/2"/>
                                          </p:val>
                                        </p:tav>
                                        <p:tav tm="100000">
                                          <p:val>
                                            <p:strVal val="#ppt_x"/>
                                          </p:val>
                                        </p:tav>
                                      </p:tavLst>
                                    </p:anim>
                                    <p:anim calcmode="lin" valueType="num">
                                      <p:cBhvr additive="base">
                                        <p:cTn id="52" dur="3000" fill="hold"/>
                                        <p:tgtEl>
                                          <p:spTgt spid="15"/>
                                        </p:tgtEl>
                                        <p:attrNameLst>
                                          <p:attrName>ppt_y</p:attrName>
                                        </p:attrNameLst>
                                      </p:cBhvr>
                                      <p:tavLst>
                                        <p:tav tm="0">
                                          <p:val>
                                            <p:strVal val="0-#ppt_h/2"/>
                                          </p:val>
                                        </p:tav>
                                        <p:tav tm="100000">
                                          <p:val>
                                            <p:strVal val="#ppt_y"/>
                                          </p:val>
                                        </p:tav>
                                      </p:tavLst>
                                    </p:anim>
                                  </p:childTnLst>
                                </p:cTn>
                              </p:par>
                              <p:par>
                                <p:cTn id="53" presetID="2" presetClass="entr" presetSubtype="9"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0-#ppt_w/2"/>
                                          </p:val>
                                        </p:tav>
                                        <p:tav tm="100000">
                                          <p:val>
                                            <p:strVal val="#ppt_x"/>
                                          </p:val>
                                        </p:tav>
                                      </p:tavLst>
                                    </p:anim>
                                    <p:anim calcmode="lin" valueType="num">
                                      <p:cBhvr additive="base">
                                        <p:cTn id="56" dur="3000" fill="hold"/>
                                        <p:tgtEl>
                                          <p:spTgt spid="17"/>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0-#ppt_w/2"/>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16" presetClass="entr" presetSubtype="26" fill="hold" grpId="1"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arn(inHorizontal)">
                                      <p:cBhvr>
                                        <p:cTn id="63" dur="3000"/>
                                        <p:tgtEl>
                                          <p:spTgt spid="7"/>
                                        </p:tgtEl>
                                      </p:cBhvr>
                                    </p:animEffect>
                                  </p:childTnLst>
                                </p:cTn>
                              </p:par>
                              <p:par>
                                <p:cTn id="64" presetID="16" presetClass="entr" presetSubtype="26" fill="hold" grpId="1"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arn(inHorizontal)">
                                      <p:cBhvr>
                                        <p:cTn id="66" dur="3000"/>
                                        <p:tgtEl>
                                          <p:spTgt spid="8"/>
                                        </p:tgtEl>
                                      </p:cBhvr>
                                    </p:animEffect>
                                  </p:childTnLst>
                                </p:cTn>
                              </p:par>
                              <p:par>
                                <p:cTn id="67" presetID="16" presetClass="entr" presetSubtype="26"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barn(inHorizontal)">
                                      <p:cBhvr>
                                        <p:cTn id="69" dur="3000"/>
                                        <p:tgtEl>
                                          <p:spTgt spid="11"/>
                                        </p:tgtEl>
                                      </p:cBhvr>
                                    </p:animEffect>
                                  </p:childTnLst>
                                </p:cTn>
                              </p:par>
                              <p:par>
                                <p:cTn id="70" presetID="16" presetClass="entr" presetSubtype="26" fill="hold" grpId="1"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barn(inHorizontal)">
                                      <p:cBhvr>
                                        <p:cTn id="72" dur="3000"/>
                                        <p:tgtEl>
                                          <p:spTgt spid="12"/>
                                        </p:tgtEl>
                                      </p:cBhvr>
                                    </p:animEffect>
                                  </p:childTnLst>
                                </p:cTn>
                              </p:par>
                              <p:par>
                                <p:cTn id="73" presetID="16" presetClass="entr" presetSubtype="26"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barn(inHorizontal)">
                                      <p:cBhvr>
                                        <p:cTn id="75" dur="3000"/>
                                        <p:tgtEl>
                                          <p:spTgt spid="14"/>
                                        </p:tgtEl>
                                      </p:cBhvr>
                                    </p:animEffect>
                                  </p:childTnLst>
                                </p:cTn>
                              </p:par>
                              <p:par>
                                <p:cTn id="76" presetID="16" presetClass="entr" presetSubtype="26" fill="hold" grpId="1"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barn(inHorizontal)">
                                      <p:cBhvr>
                                        <p:cTn id="78" dur="3000"/>
                                        <p:tgtEl>
                                          <p:spTgt spid="16"/>
                                        </p:tgtEl>
                                      </p:cBhvr>
                                    </p:animEffect>
                                  </p:childTnLst>
                                </p:cTn>
                              </p:par>
                              <p:par>
                                <p:cTn id="79" presetID="16" presetClass="entr" presetSubtype="26" fill="hold" grpId="1"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barn(inHorizontal)">
                                      <p:cBhvr>
                                        <p:cTn id="81" dur="3000"/>
                                        <p:tgtEl>
                                          <p:spTgt spid="18"/>
                                        </p:tgtEl>
                                      </p:cBhvr>
                                    </p:animEffect>
                                  </p:childTnLst>
                                </p:cTn>
                              </p:par>
                              <p:par>
                                <p:cTn id="82" presetID="16" presetClass="entr" presetSubtype="26" fill="hold" grpId="1" nodeType="with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barn(inHorizontal)">
                                      <p:cBhvr>
                                        <p:cTn id="84" dur="3000"/>
                                        <p:tgtEl>
                                          <p:spTgt spid="6"/>
                                        </p:tgtEl>
                                      </p:cBhvr>
                                    </p:animEffect>
                                  </p:childTnLst>
                                </p:cTn>
                              </p:par>
                              <p:par>
                                <p:cTn id="85" presetID="16" presetClass="entr" presetSubtype="26" fill="hold" grpId="1"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barn(inHorizontal)">
                                      <p:cBhvr>
                                        <p:cTn id="87" dur="3000"/>
                                        <p:tgtEl>
                                          <p:spTgt spid="9"/>
                                        </p:tgtEl>
                                      </p:cBhvr>
                                    </p:animEffect>
                                  </p:childTnLst>
                                </p:cTn>
                              </p:par>
                              <p:par>
                                <p:cTn id="88" presetID="16" presetClass="entr" presetSubtype="26"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Effect transition="in" filter="barn(inHorizontal)">
                                      <p:cBhvr>
                                        <p:cTn id="90" dur="3000"/>
                                        <p:tgtEl>
                                          <p:spTgt spid="10"/>
                                        </p:tgtEl>
                                      </p:cBhvr>
                                    </p:animEffect>
                                  </p:childTnLst>
                                </p:cTn>
                              </p:par>
                              <p:par>
                                <p:cTn id="91" presetID="16" presetClass="entr" presetSubtype="26" fill="hold" grpId="1" nodeType="withEffect">
                                  <p:stCondLst>
                                    <p:cond delay="0"/>
                                  </p:stCondLst>
                                  <p:childTnLst>
                                    <p:set>
                                      <p:cBhvr>
                                        <p:cTn id="92" dur="1" fill="hold">
                                          <p:stCondLst>
                                            <p:cond delay="0"/>
                                          </p:stCondLst>
                                        </p:cTn>
                                        <p:tgtEl>
                                          <p:spTgt spid="13"/>
                                        </p:tgtEl>
                                        <p:attrNameLst>
                                          <p:attrName>style.visibility</p:attrName>
                                        </p:attrNameLst>
                                      </p:cBhvr>
                                      <p:to>
                                        <p:strVal val="visible"/>
                                      </p:to>
                                    </p:set>
                                    <p:animEffect transition="in" filter="barn(inHorizontal)">
                                      <p:cBhvr>
                                        <p:cTn id="93" dur="3000"/>
                                        <p:tgtEl>
                                          <p:spTgt spid="13"/>
                                        </p:tgtEl>
                                      </p:cBhvr>
                                    </p:animEffect>
                                  </p:childTnLst>
                                </p:cTn>
                              </p:par>
                              <p:par>
                                <p:cTn id="94" presetID="16" presetClass="entr" presetSubtype="2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barn(inHorizontal)">
                                      <p:cBhvr>
                                        <p:cTn id="96" dur="3000"/>
                                        <p:tgtEl>
                                          <p:spTgt spid="15"/>
                                        </p:tgtEl>
                                      </p:cBhvr>
                                    </p:animEffect>
                                  </p:childTnLst>
                                </p:cTn>
                              </p:par>
                              <p:par>
                                <p:cTn id="97" presetID="16" presetClass="entr" presetSubtype="26" fill="hold" grpId="1"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barn(inHorizontal)">
                                      <p:cBhvr>
                                        <p:cTn id="99" dur="3000"/>
                                        <p:tgtEl>
                                          <p:spTgt spid="17"/>
                                        </p:tgtEl>
                                      </p:cBhvr>
                                    </p:animEffect>
                                  </p:childTnLst>
                                </p:cTn>
                              </p:par>
                              <p:par>
                                <p:cTn id="100" presetID="16" presetClass="entr" presetSubtype="26"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barn(inHorizontal)">
                                      <p:cBhvr>
                                        <p:cTn id="102" dur="3000"/>
                                        <p:tgtEl>
                                          <p:spTgt spid="19"/>
                                        </p:tgtEl>
                                      </p:cBhvr>
                                    </p:animEffect>
                                  </p:childTnLst>
                                </p:cTn>
                              </p:par>
                            </p:childTnLst>
                          </p:cTn>
                        </p:par>
                        <p:par>
                          <p:cTn id="103" fill="hold">
                            <p:stCondLst>
                              <p:cond delay="3000"/>
                            </p:stCondLst>
                            <p:childTnLst>
                              <p:par>
                                <p:cTn id="104" presetID="2" presetClass="exit" presetSubtype="3" fill="hold" grpId="2" nodeType="after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0-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0-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3000"/>
                                        <p:tgtEl>
                                          <p:spTgt spid="11"/>
                                        </p:tgtEl>
                                        <p:attrNameLst>
                                          <p:attrName>ppt_x</p:attrName>
                                        </p:attrNameLst>
                                      </p:cBhvr>
                                      <p:tavLst>
                                        <p:tav tm="0">
                                          <p:val>
                                            <p:strVal val="ppt_x"/>
                                          </p:val>
                                        </p:tav>
                                        <p:tav tm="100000">
                                          <p:val>
                                            <p:strVal val="1+ppt_w/2"/>
                                          </p:val>
                                        </p:tav>
                                      </p:tavLst>
                                    </p:anim>
                                    <p:anim calcmode="lin" valueType="num">
                                      <p:cBhvr additive="base">
                                        <p:cTn id="114" dur="3000"/>
                                        <p:tgtEl>
                                          <p:spTgt spid="11"/>
                                        </p:tgtEl>
                                        <p:attrNameLst>
                                          <p:attrName>ppt_y</p:attrName>
                                        </p:attrNameLst>
                                      </p:cBhvr>
                                      <p:tavLst>
                                        <p:tav tm="0">
                                          <p:val>
                                            <p:strVal val="ppt_y"/>
                                          </p:val>
                                        </p:tav>
                                        <p:tav tm="100000">
                                          <p:val>
                                            <p:strVal val="0-ppt_h/2"/>
                                          </p:val>
                                        </p:tav>
                                      </p:tavLst>
                                    </p:anim>
                                    <p:set>
                                      <p:cBhvr>
                                        <p:cTn id="115" dur="1" fill="hold">
                                          <p:stCondLst>
                                            <p:cond delay="2999"/>
                                          </p:stCondLst>
                                        </p:cTn>
                                        <p:tgtEl>
                                          <p:spTgt spid="11"/>
                                        </p:tgtEl>
                                        <p:attrNameLst>
                                          <p:attrName>style.visibility</p:attrName>
                                        </p:attrNameLst>
                                      </p:cBhvr>
                                      <p:to>
                                        <p:strVal val="hidden"/>
                                      </p:to>
                                    </p:set>
                                  </p:childTnLst>
                                </p:cTn>
                              </p:par>
                              <p:par>
                                <p:cTn id="116" presetID="2" presetClass="exit" presetSubtype="3" fill="hold" grpId="2" nodeType="withEffect">
                                  <p:stCondLst>
                                    <p:cond delay="0"/>
                                  </p:stCondLst>
                                  <p:childTnLst>
                                    <p:anim calcmode="lin" valueType="num">
                                      <p:cBhvr additive="base">
                                        <p:cTn id="117" dur="3000"/>
                                        <p:tgtEl>
                                          <p:spTgt spid="12"/>
                                        </p:tgtEl>
                                        <p:attrNameLst>
                                          <p:attrName>ppt_x</p:attrName>
                                        </p:attrNameLst>
                                      </p:cBhvr>
                                      <p:tavLst>
                                        <p:tav tm="0">
                                          <p:val>
                                            <p:strVal val="ppt_x"/>
                                          </p:val>
                                        </p:tav>
                                        <p:tav tm="100000">
                                          <p:val>
                                            <p:strVal val="1+ppt_w/2"/>
                                          </p:val>
                                        </p:tav>
                                      </p:tavLst>
                                    </p:anim>
                                    <p:anim calcmode="lin" valueType="num">
                                      <p:cBhvr additive="base">
                                        <p:cTn id="118" dur="3000"/>
                                        <p:tgtEl>
                                          <p:spTgt spid="12"/>
                                        </p:tgtEl>
                                        <p:attrNameLst>
                                          <p:attrName>ppt_y</p:attrName>
                                        </p:attrNameLst>
                                      </p:cBhvr>
                                      <p:tavLst>
                                        <p:tav tm="0">
                                          <p:val>
                                            <p:strVal val="ppt_y"/>
                                          </p:val>
                                        </p:tav>
                                        <p:tav tm="100000">
                                          <p:val>
                                            <p:strVal val="0-ppt_h/2"/>
                                          </p:val>
                                        </p:tav>
                                      </p:tavLst>
                                    </p:anim>
                                    <p:set>
                                      <p:cBhvr>
                                        <p:cTn id="119" dur="1" fill="hold">
                                          <p:stCondLst>
                                            <p:cond delay="2999"/>
                                          </p:stCondLst>
                                        </p:cTn>
                                        <p:tgtEl>
                                          <p:spTgt spid="12"/>
                                        </p:tgtEl>
                                        <p:attrNameLst>
                                          <p:attrName>style.visibility</p:attrName>
                                        </p:attrNameLst>
                                      </p:cBhvr>
                                      <p:to>
                                        <p:strVal val="hidden"/>
                                      </p:to>
                                    </p:set>
                                  </p:childTnLst>
                                </p:cTn>
                              </p:par>
                              <p:par>
                                <p:cTn id="120" presetID="2" presetClass="exit" presetSubtype="3"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1+ppt_w/2"/>
                                          </p:val>
                                        </p:tav>
                                      </p:tavLst>
                                    </p:anim>
                                    <p:anim calcmode="lin" valueType="num">
                                      <p:cBhvr additive="base">
                                        <p:cTn id="122" dur="3000"/>
                                        <p:tgtEl>
                                          <p:spTgt spid="14"/>
                                        </p:tgtEl>
                                        <p:attrNameLst>
                                          <p:attrName>ppt_y</p:attrName>
                                        </p:attrNameLst>
                                      </p:cBhvr>
                                      <p:tavLst>
                                        <p:tav tm="0">
                                          <p:val>
                                            <p:strVal val="ppt_y"/>
                                          </p:val>
                                        </p:tav>
                                        <p:tav tm="100000">
                                          <p:val>
                                            <p:strVal val="0-ppt_h/2"/>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3" fill="hold" grpId="2" nodeType="withEffect">
                                  <p:stCondLst>
                                    <p:cond delay="0"/>
                                  </p:stCondLst>
                                  <p:childTnLst>
                                    <p:anim calcmode="lin" valueType="num">
                                      <p:cBhvr additive="base">
                                        <p:cTn id="125" dur="3000"/>
                                        <p:tgtEl>
                                          <p:spTgt spid="16"/>
                                        </p:tgtEl>
                                        <p:attrNameLst>
                                          <p:attrName>ppt_x</p:attrName>
                                        </p:attrNameLst>
                                      </p:cBhvr>
                                      <p:tavLst>
                                        <p:tav tm="0">
                                          <p:val>
                                            <p:strVal val="ppt_x"/>
                                          </p:val>
                                        </p:tav>
                                        <p:tav tm="100000">
                                          <p:val>
                                            <p:strVal val="1+ppt_w/2"/>
                                          </p:val>
                                        </p:tav>
                                      </p:tavLst>
                                    </p:anim>
                                    <p:anim calcmode="lin" valueType="num">
                                      <p:cBhvr additive="base">
                                        <p:cTn id="126" dur="3000"/>
                                        <p:tgtEl>
                                          <p:spTgt spid="16"/>
                                        </p:tgtEl>
                                        <p:attrNameLst>
                                          <p:attrName>ppt_y</p:attrName>
                                        </p:attrNameLst>
                                      </p:cBhvr>
                                      <p:tavLst>
                                        <p:tav tm="0">
                                          <p:val>
                                            <p:strVal val="ppt_y"/>
                                          </p:val>
                                        </p:tav>
                                        <p:tav tm="100000">
                                          <p:val>
                                            <p:strVal val="0-ppt_h/2"/>
                                          </p:val>
                                        </p:tav>
                                      </p:tavLst>
                                    </p:anim>
                                    <p:set>
                                      <p:cBhvr>
                                        <p:cTn id="127" dur="1" fill="hold">
                                          <p:stCondLst>
                                            <p:cond delay="2999"/>
                                          </p:stCondLst>
                                        </p:cTn>
                                        <p:tgtEl>
                                          <p:spTgt spid="16"/>
                                        </p:tgtEl>
                                        <p:attrNameLst>
                                          <p:attrName>style.visibility</p:attrName>
                                        </p:attrNameLst>
                                      </p:cBhvr>
                                      <p:to>
                                        <p:strVal val="hidden"/>
                                      </p:to>
                                    </p:set>
                                  </p:childTnLst>
                                </p:cTn>
                              </p:par>
                              <p:par>
                                <p:cTn id="128" presetID="2" presetClass="exit" presetSubtype="3" fill="hold" grpId="2" nodeType="withEffect">
                                  <p:stCondLst>
                                    <p:cond delay="0"/>
                                  </p:stCondLst>
                                  <p:childTnLst>
                                    <p:anim calcmode="lin" valueType="num">
                                      <p:cBhvr additive="base">
                                        <p:cTn id="129" dur="3000"/>
                                        <p:tgtEl>
                                          <p:spTgt spid="18"/>
                                        </p:tgtEl>
                                        <p:attrNameLst>
                                          <p:attrName>ppt_x</p:attrName>
                                        </p:attrNameLst>
                                      </p:cBhvr>
                                      <p:tavLst>
                                        <p:tav tm="0">
                                          <p:val>
                                            <p:strVal val="ppt_x"/>
                                          </p:val>
                                        </p:tav>
                                        <p:tav tm="100000">
                                          <p:val>
                                            <p:strVal val="1+ppt_w/2"/>
                                          </p:val>
                                        </p:tav>
                                      </p:tavLst>
                                    </p:anim>
                                    <p:anim calcmode="lin" valueType="num">
                                      <p:cBhvr additive="base">
                                        <p:cTn id="130" dur="3000"/>
                                        <p:tgtEl>
                                          <p:spTgt spid="18"/>
                                        </p:tgtEl>
                                        <p:attrNameLst>
                                          <p:attrName>ppt_y</p:attrName>
                                        </p:attrNameLst>
                                      </p:cBhvr>
                                      <p:tavLst>
                                        <p:tav tm="0">
                                          <p:val>
                                            <p:strVal val="ppt_y"/>
                                          </p:val>
                                        </p:tav>
                                        <p:tav tm="100000">
                                          <p:val>
                                            <p:strVal val="0-ppt_h/2"/>
                                          </p:val>
                                        </p:tav>
                                      </p:tavLst>
                                    </p:anim>
                                    <p:set>
                                      <p:cBhvr>
                                        <p:cTn id="131" dur="1" fill="hold">
                                          <p:stCondLst>
                                            <p:cond delay="2999"/>
                                          </p:stCondLst>
                                        </p:cTn>
                                        <p:tgtEl>
                                          <p:spTgt spid="18"/>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0-ppt_h/2"/>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0-ppt_h/2"/>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9"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0-ppt_h/2"/>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3000"/>
                                        <p:tgtEl>
                                          <p:spTgt spid="13"/>
                                        </p:tgtEl>
                                        <p:attrNameLst>
                                          <p:attrName>ppt_x</p:attrName>
                                        </p:attrNameLst>
                                      </p:cBhvr>
                                      <p:tavLst>
                                        <p:tav tm="0">
                                          <p:val>
                                            <p:strVal val="ppt_x"/>
                                          </p:val>
                                        </p:tav>
                                        <p:tav tm="100000">
                                          <p:val>
                                            <p:strVal val="0-ppt_w/2"/>
                                          </p:val>
                                        </p:tav>
                                      </p:tavLst>
                                    </p:anim>
                                    <p:anim calcmode="lin" valueType="num">
                                      <p:cBhvr additive="base">
                                        <p:cTn id="146" dur="3000"/>
                                        <p:tgtEl>
                                          <p:spTgt spid="13"/>
                                        </p:tgtEl>
                                        <p:attrNameLst>
                                          <p:attrName>ppt_y</p:attrName>
                                        </p:attrNameLst>
                                      </p:cBhvr>
                                      <p:tavLst>
                                        <p:tav tm="0">
                                          <p:val>
                                            <p:strVal val="ppt_y"/>
                                          </p:val>
                                        </p:tav>
                                        <p:tav tm="100000">
                                          <p:val>
                                            <p:strVal val="0-ppt_h/2"/>
                                          </p:val>
                                        </p:tav>
                                      </p:tavLst>
                                    </p:anim>
                                    <p:set>
                                      <p:cBhvr>
                                        <p:cTn id="147" dur="1" fill="hold">
                                          <p:stCondLst>
                                            <p:cond delay="2999"/>
                                          </p:stCondLst>
                                        </p:cTn>
                                        <p:tgtEl>
                                          <p:spTgt spid="13"/>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0-ppt_w/2"/>
                                          </p:val>
                                        </p:tav>
                                      </p:tavLst>
                                    </p:anim>
                                    <p:anim calcmode="lin" valueType="num">
                                      <p:cBhvr additive="base">
                                        <p:cTn id="150" dur="3000"/>
                                        <p:tgtEl>
                                          <p:spTgt spid="15"/>
                                        </p:tgtEl>
                                        <p:attrNameLst>
                                          <p:attrName>ppt_y</p:attrName>
                                        </p:attrNameLst>
                                      </p:cBhvr>
                                      <p:tavLst>
                                        <p:tav tm="0">
                                          <p:val>
                                            <p:strVal val="ppt_y"/>
                                          </p:val>
                                        </p:tav>
                                        <p:tav tm="100000">
                                          <p:val>
                                            <p:strVal val="0-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3000"/>
                                        <p:tgtEl>
                                          <p:spTgt spid="17"/>
                                        </p:tgtEl>
                                        <p:attrNameLst>
                                          <p:attrName>ppt_x</p:attrName>
                                        </p:attrNameLst>
                                      </p:cBhvr>
                                      <p:tavLst>
                                        <p:tav tm="0">
                                          <p:val>
                                            <p:strVal val="ppt_x"/>
                                          </p:val>
                                        </p:tav>
                                        <p:tav tm="100000">
                                          <p:val>
                                            <p:strVal val="0-ppt_w/2"/>
                                          </p:val>
                                        </p:tav>
                                      </p:tavLst>
                                    </p:anim>
                                    <p:anim calcmode="lin" valueType="num">
                                      <p:cBhvr additive="base">
                                        <p:cTn id="154" dur="3000"/>
                                        <p:tgtEl>
                                          <p:spTgt spid="17"/>
                                        </p:tgtEl>
                                        <p:attrNameLst>
                                          <p:attrName>ppt_y</p:attrName>
                                        </p:attrNameLst>
                                      </p:cBhvr>
                                      <p:tavLst>
                                        <p:tav tm="0">
                                          <p:val>
                                            <p:strVal val="ppt_y"/>
                                          </p:val>
                                        </p:tav>
                                        <p:tav tm="100000">
                                          <p:val>
                                            <p:strVal val="0-ppt_h/2"/>
                                          </p:val>
                                        </p:tav>
                                      </p:tavLst>
                                    </p:anim>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3000"/>
                                        <p:tgtEl>
                                          <p:spTgt spid="19"/>
                                        </p:tgtEl>
                                        <p:attrNameLst>
                                          <p:attrName>ppt_x</p:attrName>
                                        </p:attrNameLst>
                                      </p:cBhvr>
                                      <p:tavLst>
                                        <p:tav tm="0">
                                          <p:val>
                                            <p:strVal val="ppt_x"/>
                                          </p:val>
                                        </p:tav>
                                        <p:tav tm="100000">
                                          <p:val>
                                            <p:strVal val="0-ppt_w/2"/>
                                          </p:val>
                                        </p:tav>
                                      </p:tavLst>
                                    </p:anim>
                                    <p:anim calcmode="lin" valueType="num">
                                      <p:cBhvr additive="base">
                                        <p:cTn id="158" dur="3000"/>
                                        <p:tgtEl>
                                          <p:spTgt spid="19"/>
                                        </p:tgtEl>
                                        <p:attrNameLst>
                                          <p:attrName>ppt_y</p:attrName>
                                        </p:attrNameLst>
                                      </p:cBhvr>
                                      <p:tavLst>
                                        <p:tav tm="0">
                                          <p:val>
                                            <p:strVal val="ppt_y"/>
                                          </p:val>
                                        </p:tav>
                                        <p:tav tm="100000">
                                          <p:val>
                                            <p:strVal val="0-ppt_h/2"/>
                                          </p:val>
                                        </p:tav>
                                      </p:tavLst>
                                    </p:anim>
                                    <p:set>
                                      <p:cBhvr>
                                        <p:cTn id="159" dur="1" fill="hold">
                                          <p:stCondLst>
                                            <p:cond delay="2999"/>
                                          </p:stCondLst>
                                        </p:cTn>
                                        <p:tgtEl>
                                          <p:spTgt spid="19"/>
                                        </p:tgtEl>
                                        <p:attrNameLst>
                                          <p:attrName>style.visibility</p:attrName>
                                        </p:attrNameLst>
                                      </p:cBhvr>
                                      <p:to>
                                        <p:strVal val="hidden"/>
                                      </p:to>
                                    </p:set>
                                  </p:childTnLst>
                                </p:cTn>
                              </p:par>
                              <p:par>
                                <p:cTn id="160" presetID="16" presetClass="exit" presetSubtype="42" fill="hold" grpId="3" nodeType="withEffect">
                                  <p:stCondLst>
                                    <p:cond delay="0"/>
                                  </p:stCondLst>
                                  <p:childTnLst>
                                    <p:animEffect transition="out" filter="barn(outHorizontal)">
                                      <p:cBhvr>
                                        <p:cTn id="161" dur="3000"/>
                                        <p:tgtEl>
                                          <p:spTgt spid="7"/>
                                        </p:tgtEl>
                                      </p:cBhvr>
                                    </p:animEffect>
                                    <p:set>
                                      <p:cBhvr>
                                        <p:cTn id="162" dur="1" fill="hold">
                                          <p:stCondLst>
                                            <p:cond delay="2999"/>
                                          </p:stCondLst>
                                        </p:cTn>
                                        <p:tgtEl>
                                          <p:spTgt spid="7"/>
                                        </p:tgtEl>
                                        <p:attrNameLst>
                                          <p:attrName>style.visibility</p:attrName>
                                        </p:attrNameLst>
                                      </p:cBhvr>
                                      <p:to>
                                        <p:strVal val="hidden"/>
                                      </p:to>
                                    </p:set>
                                  </p:childTnLst>
                                </p:cTn>
                              </p:par>
                              <p:par>
                                <p:cTn id="163" presetID="16" presetClass="exit" presetSubtype="42" fill="hold" grpId="3" nodeType="withEffect">
                                  <p:stCondLst>
                                    <p:cond delay="0"/>
                                  </p:stCondLst>
                                  <p:childTnLst>
                                    <p:animEffect transition="out" filter="barn(outHorizontal)">
                                      <p:cBhvr>
                                        <p:cTn id="164" dur="3000"/>
                                        <p:tgtEl>
                                          <p:spTgt spid="8"/>
                                        </p:tgtEl>
                                      </p:cBhvr>
                                    </p:animEffect>
                                    <p:set>
                                      <p:cBhvr>
                                        <p:cTn id="165" dur="1" fill="hold">
                                          <p:stCondLst>
                                            <p:cond delay="2999"/>
                                          </p:stCondLst>
                                        </p:cTn>
                                        <p:tgtEl>
                                          <p:spTgt spid="8"/>
                                        </p:tgtEl>
                                        <p:attrNameLst>
                                          <p:attrName>style.visibility</p:attrName>
                                        </p:attrNameLst>
                                      </p:cBhvr>
                                      <p:to>
                                        <p:strVal val="hidden"/>
                                      </p:to>
                                    </p:set>
                                  </p:childTnLst>
                                </p:cTn>
                              </p:par>
                              <p:par>
                                <p:cTn id="166" presetID="16" presetClass="exit" presetSubtype="42" fill="hold" grpId="3" nodeType="withEffect">
                                  <p:stCondLst>
                                    <p:cond delay="0"/>
                                  </p:stCondLst>
                                  <p:childTnLst>
                                    <p:animEffect transition="out" filter="barn(outHorizontal)">
                                      <p:cBhvr>
                                        <p:cTn id="167" dur="3000"/>
                                        <p:tgtEl>
                                          <p:spTgt spid="11"/>
                                        </p:tgtEl>
                                      </p:cBhvr>
                                    </p:animEffect>
                                    <p:set>
                                      <p:cBhvr>
                                        <p:cTn id="168" dur="1" fill="hold">
                                          <p:stCondLst>
                                            <p:cond delay="2999"/>
                                          </p:stCondLst>
                                        </p:cTn>
                                        <p:tgtEl>
                                          <p:spTgt spid="11"/>
                                        </p:tgtEl>
                                        <p:attrNameLst>
                                          <p:attrName>style.visibility</p:attrName>
                                        </p:attrNameLst>
                                      </p:cBhvr>
                                      <p:to>
                                        <p:strVal val="hidden"/>
                                      </p:to>
                                    </p:set>
                                  </p:childTnLst>
                                </p:cTn>
                              </p:par>
                              <p:par>
                                <p:cTn id="169" presetID="16" presetClass="exit" presetSubtype="42" fill="hold" grpId="3" nodeType="withEffect">
                                  <p:stCondLst>
                                    <p:cond delay="0"/>
                                  </p:stCondLst>
                                  <p:childTnLst>
                                    <p:animEffect transition="out" filter="barn(outHorizontal)">
                                      <p:cBhvr>
                                        <p:cTn id="170" dur="3000"/>
                                        <p:tgtEl>
                                          <p:spTgt spid="12"/>
                                        </p:tgtEl>
                                      </p:cBhvr>
                                    </p:animEffect>
                                    <p:set>
                                      <p:cBhvr>
                                        <p:cTn id="171" dur="1" fill="hold">
                                          <p:stCondLst>
                                            <p:cond delay="2999"/>
                                          </p:stCondLst>
                                        </p:cTn>
                                        <p:tgtEl>
                                          <p:spTgt spid="12"/>
                                        </p:tgtEl>
                                        <p:attrNameLst>
                                          <p:attrName>style.visibility</p:attrName>
                                        </p:attrNameLst>
                                      </p:cBhvr>
                                      <p:to>
                                        <p:strVal val="hidden"/>
                                      </p:to>
                                    </p:set>
                                  </p:childTnLst>
                                </p:cTn>
                              </p:par>
                              <p:par>
                                <p:cTn id="172" presetID="16" presetClass="exit" presetSubtype="42" fill="hold" grpId="3" nodeType="withEffect">
                                  <p:stCondLst>
                                    <p:cond delay="0"/>
                                  </p:stCondLst>
                                  <p:childTnLst>
                                    <p:animEffect transition="out" filter="barn(outHorizontal)">
                                      <p:cBhvr>
                                        <p:cTn id="173" dur="3000"/>
                                        <p:tgtEl>
                                          <p:spTgt spid="14"/>
                                        </p:tgtEl>
                                      </p:cBhvr>
                                    </p:animEffect>
                                    <p:set>
                                      <p:cBhvr>
                                        <p:cTn id="174" dur="1" fill="hold">
                                          <p:stCondLst>
                                            <p:cond delay="2999"/>
                                          </p:stCondLst>
                                        </p:cTn>
                                        <p:tgtEl>
                                          <p:spTgt spid="14"/>
                                        </p:tgtEl>
                                        <p:attrNameLst>
                                          <p:attrName>style.visibility</p:attrName>
                                        </p:attrNameLst>
                                      </p:cBhvr>
                                      <p:to>
                                        <p:strVal val="hidden"/>
                                      </p:to>
                                    </p:set>
                                  </p:childTnLst>
                                </p:cTn>
                              </p:par>
                              <p:par>
                                <p:cTn id="175" presetID="16" presetClass="exit" presetSubtype="42" fill="hold" grpId="3" nodeType="withEffect">
                                  <p:stCondLst>
                                    <p:cond delay="0"/>
                                  </p:stCondLst>
                                  <p:childTnLst>
                                    <p:animEffect transition="out" filter="barn(outHorizontal)">
                                      <p:cBhvr>
                                        <p:cTn id="176" dur="3000"/>
                                        <p:tgtEl>
                                          <p:spTgt spid="16"/>
                                        </p:tgtEl>
                                      </p:cBhvr>
                                    </p:animEffect>
                                    <p:set>
                                      <p:cBhvr>
                                        <p:cTn id="177" dur="1" fill="hold">
                                          <p:stCondLst>
                                            <p:cond delay="2999"/>
                                          </p:stCondLst>
                                        </p:cTn>
                                        <p:tgtEl>
                                          <p:spTgt spid="16"/>
                                        </p:tgtEl>
                                        <p:attrNameLst>
                                          <p:attrName>style.visibility</p:attrName>
                                        </p:attrNameLst>
                                      </p:cBhvr>
                                      <p:to>
                                        <p:strVal val="hidden"/>
                                      </p:to>
                                    </p:set>
                                  </p:childTnLst>
                                </p:cTn>
                              </p:par>
                              <p:par>
                                <p:cTn id="178" presetID="16" presetClass="exit" presetSubtype="42" fill="hold" grpId="3" nodeType="withEffect">
                                  <p:stCondLst>
                                    <p:cond delay="0"/>
                                  </p:stCondLst>
                                  <p:childTnLst>
                                    <p:animEffect transition="out" filter="barn(outHorizontal)">
                                      <p:cBhvr>
                                        <p:cTn id="179" dur="3000"/>
                                        <p:tgtEl>
                                          <p:spTgt spid="18"/>
                                        </p:tgtEl>
                                      </p:cBhvr>
                                    </p:animEffect>
                                    <p:set>
                                      <p:cBhvr>
                                        <p:cTn id="180" dur="1" fill="hold">
                                          <p:stCondLst>
                                            <p:cond delay="2999"/>
                                          </p:stCondLst>
                                        </p:cTn>
                                        <p:tgtEl>
                                          <p:spTgt spid="18"/>
                                        </p:tgtEl>
                                        <p:attrNameLst>
                                          <p:attrName>style.visibility</p:attrName>
                                        </p:attrNameLst>
                                      </p:cBhvr>
                                      <p:to>
                                        <p:strVal val="hidden"/>
                                      </p:to>
                                    </p:set>
                                  </p:childTnLst>
                                </p:cTn>
                              </p:par>
                              <p:par>
                                <p:cTn id="181" presetID="16" presetClass="exit" presetSubtype="42" fill="hold" grpId="3" nodeType="withEffect">
                                  <p:stCondLst>
                                    <p:cond delay="0"/>
                                  </p:stCondLst>
                                  <p:childTnLst>
                                    <p:animEffect transition="out" filter="barn(outHorizontal)">
                                      <p:cBhvr>
                                        <p:cTn id="182" dur="3000"/>
                                        <p:tgtEl>
                                          <p:spTgt spid="6"/>
                                        </p:tgtEl>
                                      </p:cBhvr>
                                    </p:animEffect>
                                    <p:set>
                                      <p:cBhvr>
                                        <p:cTn id="183" dur="1" fill="hold">
                                          <p:stCondLst>
                                            <p:cond delay="2999"/>
                                          </p:stCondLst>
                                        </p:cTn>
                                        <p:tgtEl>
                                          <p:spTgt spid="6"/>
                                        </p:tgtEl>
                                        <p:attrNameLst>
                                          <p:attrName>style.visibility</p:attrName>
                                        </p:attrNameLst>
                                      </p:cBhvr>
                                      <p:to>
                                        <p:strVal val="hidden"/>
                                      </p:to>
                                    </p:set>
                                  </p:childTnLst>
                                </p:cTn>
                              </p:par>
                              <p:par>
                                <p:cTn id="184" presetID="16" presetClass="exit" presetSubtype="42" fill="hold" grpId="3" nodeType="withEffect">
                                  <p:stCondLst>
                                    <p:cond delay="0"/>
                                  </p:stCondLst>
                                  <p:childTnLst>
                                    <p:animEffect transition="out" filter="barn(outHorizontal)">
                                      <p:cBhvr>
                                        <p:cTn id="185" dur="3000"/>
                                        <p:tgtEl>
                                          <p:spTgt spid="9"/>
                                        </p:tgtEl>
                                      </p:cBhvr>
                                    </p:animEffect>
                                    <p:set>
                                      <p:cBhvr>
                                        <p:cTn id="186" dur="1" fill="hold">
                                          <p:stCondLst>
                                            <p:cond delay="2999"/>
                                          </p:stCondLst>
                                        </p:cTn>
                                        <p:tgtEl>
                                          <p:spTgt spid="9"/>
                                        </p:tgtEl>
                                        <p:attrNameLst>
                                          <p:attrName>style.visibility</p:attrName>
                                        </p:attrNameLst>
                                      </p:cBhvr>
                                      <p:to>
                                        <p:strVal val="hidden"/>
                                      </p:to>
                                    </p:set>
                                  </p:childTnLst>
                                </p:cTn>
                              </p:par>
                              <p:par>
                                <p:cTn id="187" presetID="16" presetClass="exit" presetSubtype="42" fill="hold" grpId="3" nodeType="withEffect">
                                  <p:stCondLst>
                                    <p:cond delay="0"/>
                                  </p:stCondLst>
                                  <p:childTnLst>
                                    <p:animEffect transition="out" filter="barn(outHorizontal)">
                                      <p:cBhvr>
                                        <p:cTn id="188" dur="3000"/>
                                        <p:tgtEl>
                                          <p:spTgt spid="10"/>
                                        </p:tgtEl>
                                      </p:cBhvr>
                                    </p:animEffect>
                                    <p:set>
                                      <p:cBhvr>
                                        <p:cTn id="189" dur="1" fill="hold">
                                          <p:stCondLst>
                                            <p:cond delay="2999"/>
                                          </p:stCondLst>
                                        </p:cTn>
                                        <p:tgtEl>
                                          <p:spTgt spid="10"/>
                                        </p:tgtEl>
                                        <p:attrNameLst>
                                          <p:attrName>style.visibility</p:attrName>
                                        </p:attrNameLst>
                                      </p:cBhvr>
                                      <p:to>
                                        <p:strVal val="hidden"/>
                                      </p:to>
                                    </p:set>
                                  </p:childTnLst>
                                </p:cTn>
                              </p:par>
                              <p:par>
                                <p:cTn id="190" presetID="16" presetClass="exit" presetSubtype="42" fill="hold" grpId="3" nodeType="withEffect">
                                  <p:stCondLst>
                                    <p:cond delay="0"/>
                                  </p:stCondLst>
                                  <p:childTnLst>
                                    <p:animEffect transition="out" filter="barn(outHorizontal)">
                                      <p:cBhvr>
                                        <p:cTn id="191" dur="3000"/>
                                        <p:tgtEl>
                                          <p:spTgt spid="13"/>
                                        </p:tgtEl>
                                      </p:cBhvr>
                                    </p:animEffect>
                                    <p:set>
                                      <p:cBhvr>
                                        <p:cTn id="192" dur="1" fill="hold">
                                          <p:stCondLst>
                                            <p:cond delay="2999"/>
                                          </p:stCondLst>
                                        </p:cTn>
                                        <p:tgtEl>
                                          <p:spTgt spid="13"/>
                                        </p:tgtEl>
                                        <p:attrNameLst>
                                          <p:attrName>style.visibility</p:attrName>
                                        </p:attrNameLst>
                                      </p:cBhvr>
                                      <p:to>
                                        <p:strVal val="hidden"/>
                                      </p:to>
                                    </p:set>
                                  </p:childTnLst>
                                </p:cTn>
                              </p:par>
                              <p:par>
                                <p:cTn id="193" presetID="16" presetClass="exit" presetSubtype="42" fill="hold" grpId="3" nodeType="withEffect">
                                  <p:stCondLst>
                                    <p:cond delay="0"/>
                                  </p:stCondLst>
                                  <p:childTnLst>
                                    <p:animEffect transition="out" filter="barn(outHorizontal)">
                                      <p:cBhvr>
                                        <p:cTn id="194" dur="3000"/>
                                        <p:tgtEl>
                                          <p:spTgt spid="15"/>
                                        </p:tgtEl>
                                      </p:cBhvr>
                                    </p:animEffect>
                                    <p:set>
                                      <p:cBhvr>
                                        <p:cTn id="195" dur="1" fill="hold">
                                          <p:stCondLst>
                                            <p:cond delay="2999"/>
                                          </p:stCondLst>
                                        </p:cTn>
                                        <p:tgtEl>
                                          <p:spTgt spid="15"/>
                                        </p:tgtEl>
                                        <p:attrNameLst>
                                          <p:attrName>style.visibility</p:attrName>
                                        </p:attrNameLst>
                                      </p:cBhvr>
                                      <p:to>
                                        <p:strVal val="hidden"/>
                                      </p:to>
                                    </p:set>
                                  </p:childTnLst>
                                </p:cTn>
                              </p:par>
                              <p:par>
                                <p:cTn id="196" presetID="16" presetClass="exit" presetSubtype="42" fill="hold" grpId="3"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grpId="3" nodeType="withEffect">
                                  <p:stCondLst>
                                    <p:cond delay="0"/>
                                  </p:stCondLst>
                                  <p:childTnLst>
                                    <p:animEffect transition="out" filter="barn(outHorizontal)">
                                      <p:cBhvr>
                                        <p:cTn id="200" dur="3000"/>
                                        <p:tgtEl>
                                          <p:spTgt spid="19"/>
                                        </p:tgtEl>
                                      </p:cBhvr>
                                    </p:animEffect>
                                    <p:set>
                                      <p:cBhvr>
                                        <p:cTn id="201" dur="1" fill="hold">
                                          <p:stCondLst>
                                            <p:cond delay="2999"/>
                                          </p:stCondLst>
                                        </p:cTn>
                                        <p:tgtEl>
                                          <p:spTgt spid="19"/>
                                        </p:tgtEl>
                                        <p:attrNameLst>
                                          <p:attrName>style.visibility</p:attrName>
                                        </p:attrNameLst>
                                      </p:cBhvr>
                                      <p:to>
                                        <p:strVal val="hidden"/>
                                      </p:to>
                                    </p:set>
                                  </p:childTnLst>
                                </p:cTn>
                              </p:par>
                              <p:par>
                                <p:cTn id="202" presetID="7" presetClass="entr" presetSubtype="4" fill="hold" grpId="0" nodeType="withEffect" nodePh="1">
                                  <p:stCondLst>
                                    <p:cond delay="0"/>
                                  </p:stCondLst>
                                  <p:endCondLst>
                                    <p:cond evt="begin" delay="0">
                                      <p:tn val="202"/>
                                    </p:cond>
                                  </p:endCondLst>
                                  <p:childTnLst>
                                    <p:set>
                                      <p:cBhvr>
                                        <p:cTn id="203" dur="1" fill="hold">
                                          <p:stCondLst>
                                            <p:cond delay="0"/>
                                          </p:stCondLst>
                                        </p:cTn>
                                        <p:tgtEl>
                                          <p:spTgt spid="2"/>
                                        </p:tgtEl>
                                        <p:attrNameLst>
                                          <p:attrName>style.visibility</p:attrName>
                                        </p:attrNameLst>
                                      </p:cBhvr>
                                      <p:to>
                                        <p:strVal val="visible"/>
                                      </p:to>
                                    </p:set>
                                    <p:anim calcmode="lin" valueType="num">
                                      <p:cBhvr additive="base">
                                        <p:cTn id="204" dur="2000" fill="hold"/>
                                        <p:tgtEl>
                                          <p:spTgt spid="2"/>
                                        </p:tgtEl>
                                        <p:attrNameLst>
                                          <p:attrName>ppt_x</p:attrName>
                                        </p:attrNameLst>
                                      </p:cBhvr>
                                      <p:tavLst>
                                        <p:tav tm="0">
                                          <p:val>
                                            <p:strVal val="#ppt_x"/>
                                          </p:val>
                                        </p:tav>
                                        <p:tav tm="100000">
                                          <p:val>
                                            <p:strVal val="#ppt_x"/>
                                          </p:val>
                                        </p:tav>
                                      </p:tavLst>
                                    </p:anim>
                                    <p:anim calcmode="lin" valueType="num">
                                      <p:cBhvr additive="base">
                                        <p:cTn id="205" dur="2000" fill="hold"/>
                                        <p:tgtEl>
                                          <p:spTgt spid="2"/>
                                        </p:tgtEl>
                                        <p:attrNameLst>
                                          <p:attrName>ppt_y</p:attrName>
                                        </p:attrNameLst>
                                      </p:cBhvr>
                                      <p:tavLst>
                                        <p:tav tm="0">
                                          <p:val>
                                            <p:strVal val="1+#ppt_h/2"/>
                                          </p:val>
                                        </p:tav>
                                        <p:tav tm="100000">
                                          <p:val>
                                            <p:strVal val="#ppt_y"/>
                                          </p:val>
                                        </p:tav>
                                      </p:tavLst>
                                    </p:anim>
                                  </p:childTnLst>
                                </p:cTn>
                              </p:par>
                              <p:par>
                                <p:cTn id="206" presetID="7" presetClass="entr" presetSubtype="4" fill="hold" nodeType="withEffect">
                                  <p:stCondLst>
                                    <p:cond delay="0"/>
                                  </p:stCondLst>
                                  <p:childTnLst>
                                    <p:set>
                                      <p:cBhvr>
                                        <p:cTn id="207" dur="1" fill="hold">
                                          <p:stCondLst>
                                            <p:cond delay="0"/>
                                          </p:stCondLst>
                                        </p:cTn>
                                        <p:tgtEl>
                                          <p:spTgt spid="20"/>
                                        </p:tgtEl>
                                        <p:attrNameLst>
                                          <p:attrName>style.visibility</p:attrName>
                                        </p:attrNameLst>
                                      </p:cBhvr>
                                      <p:to>
                                        <p:strVal val="visible"/>
                                      </p:to>
                                    </p:set>
                                    <p:anim calcmode="lin" valueType="num">
                                      <p:cBhvr additive="base">
                                        <p:cTn id="208" dur="3000" fill="hold"/>
                                        <p:tgtEl>
                                          <p:spTgt spid="20"/>
                                        </p:tgtEl>
                                        <p:attrNameLst>
                                          <p:attrName>ppt_x</p:attrName>
                                        </p:attrNameLst>
                                      </p:cBhvr>
                                      <p:tavLst>
                                        <p:tav tm="0">
                                          <p:val>
                                            <p:strVal val="#ppt_x"/>
                                          </p:val>
                                        </p:tav>
                                        <p:tav tm="100000">
                                          <p:val>
                                            <p:strVal val="#ppt_x"/>
                                          </p:val>
                                        </p:tav>
                                      </p:tavLst>
                                    </p:anim>
                                    <p:anim calcmode="lin" valueType="num">
                                      <p:cBhvr additive="base">
                                        <p:cTn id="209" dur="30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elpelo.net/wp-content/uploads/2015/09/mani-162x300.jpg"/>
          <p:cNvPicPr>
            <a:picLocks noChangeAspect="1" noChangeArrowheads="1"/>
          </p:cNvPicPr>
          <p:nvPr/>
        </p:nvPicPr>
        <p:blipFill>
          <a:blip r:embed="rId2"/>
          <a:srcRect/>
          <a:stretch>
            <a:fillRect/>
          </a:stretch>
        </p:blipFill>
        <p:spPr bwMode="auto">
          <a:xfrm rot="5400000">
            <a:off x="467996" y="-467994"/>
            <a:ext cx="2580345" cy="3516336"/>
          </a:xfrm>
          <a:prstGeom prst="rect">
            <a:avLst/>
          </a:prstGeom>
          <a:noFill/>
          <a:effectLst>
            <a:softEdge rad="317500"/>
          </a:effectLst>
        </p:spPr>
      </p:pic>
      <p:pic>
        <p:nvPicPr>
          <p:cNvPr id="5" name="Picture 2" descr="E:\formas montar\2cxx0f8.gif"/>
          <p:cNvPicPr>
            <a:picLocks noChangeAspect="1" noChangeArrowheads="1" noCrop="1"/>
          </p:cNvPicPr>
          <p:nvPr/>
        </p:nvPicPr>
        <p:blipFill>
          <a:blip r:embed="rId3"/>
          <a:srcRect/>
          <a:stretch>
            <a:fillRect/>
          </a:stretch>
        </p:blipFill>
        <p:spPr bwMode="auto">
          <a:xfrm>
            <a:off x="-254187" y="6118452"/>
            <a:ext cx="1775562" cy="1514248"/>
          </a:xfrm>
          <a:prstGeom prst="rect">
            <a:avLst/>
          </a:prstGeom>
          <a:noFill/>
        </p:spPr>
      </p:pic>
      <p:sp>
        <p:nvSpPr>
          <p:cNvPr id="6" name="5 Rectángulo"/>
          <p:cNvSpPr/>
          <p:nvPr/>
        </p:nvSpPr>
        <p:spPr>
          <a:xfrm>
            <a:off x="3563129" y="965945"/>
            <a:ext cx="7363264" cy="6021513"/>
          </a:xfrm>
          <a:prstGeom prst="rect">
            <a:avLst/>
          </a:prstGeom>
        </p:spPr>
        <p:txBody>
          <a:bodyPr wrap="square" lIns="111118" tIns="55559" rIns="111118" bIns="55559">
            <a:spAutoFit/>
          </a:bodyPr>
          <a:lstStyle/>
          <a:p>
            <a:r>
              <a:rPr lang="es-ES" sz="2400" b="1" dirty="0" smtClean="0">
                <a:latin typeface="Agency FB" pitchFamily="34" charset="0"/>
              </a:rPr>
              <a:t>Antioxidantes:</a:t>
            </a:r>
            <a:r>
              <a:rPr lang="es-ES" sz="2400" dirty="0" smtClean="0">
                <a:latin typeface="Agency FB" pitchFamily="34" charset="0"/>
              </a:rPr>
              <a:t> el maní contiene antioxidantes en altas concentraciones. Estos antioxidantes se vuelven más activos cuando se hierve el maní. Hay un aumento de 2 veces en </a:t>
            </a:r>
            <a:r>
              <a:rPr lang="es-ES" sz="2400" dirty="0" err="1" smtClean="0">
                <a:latin typeface="Agency FB" pitchFamily="34" charset="0"/>
              </a:rPr>
              <a:t>biochanina</a:t>
            </a:r>
            <a:r>
              <a:rPr lang="es-ES" sz="2400" dirty="0" smtClean="0">
                <a:latin typeface="Agency FB" pitchFamily="34" charset="0"/>
              </a:rPr>
              <a:t>-A y aumento de 4 veces en el contenido de </a:t>
            </a:r>
            <a:r>
              <a:rPr lang="es-ES" sz="2400" dirty="0" err="1" smtClean="0">
                <a:latin typeface="Agency FB" pitchFamily="34" charset="0"/>
              </a:rPr>
              <a:t>genisteína</a:t>
            </a:r>
            <a:r>
              <a:rPr lang="es-ES" sz="2400" dirty="0" smtClean="0">
                <a:latin typeface="Agency FB" pitchFamily="34" charset="0"/>
              </a:rPr>
              <a:t>. Y éstos reducen el daño causado por los radicales libres producidos en el cuerpo.</a:t>
            </a:r>
          </a:p>
          <a:p>
            <a:r>
              <a:rPr lang="es-ES" sz="2400" b="1" dirty="0" smtClean="0">
                <a:latin typeface="Agency FB" pitchFamily="34" charset="0"/>
              </a:rPr>
              <a:t>Protege la piel: l</a:t>
            </a:r>
            <a:r>
              <a:rPr lang="es-ES" sz="2400" dirty="0" smtClean="0">
                <a:latin typeface="Agency FB" pitchFamily="34" charset="0"/>
              </a:rPr>
              <a:t>a vitamina E en los cacahuetes ayuda en el mantenimiento de la integridad de las células de la membrana mucosa y la piel, por lo tanto los protege de los radicales libres que causan un gran daño.</a:t>
            </a:r>
          </a:p>
          <a:p>
            <a:r>
              <a:rPr lang="es-ES" sz="2400" b="1" dirty="0" smtClean="0">
                <a:latin typeface="Agency FB" pitchFamily="34" charset="0"/>
              </a:rPr>
              <a:t>Es un </a:t>
            </a:r>
            <a:r>
              <a:rPr lang="es-ES" sz="2400" b="1" dirty="0" err="1" smtClean="0">
                <a:latin typeface="Agency FB" pitchFamily="34" charset="0"/>
              </a:rPr>
              <a:t>multivitamínico</a:t>
            </a:r>
            <a:r>
              <a:rPr lang="es-ES" sz="2400" b="1" dirty="0" smtClean="0">
                <a:latin typeface="Agency FB" pitchFamily="34" charset="0"/>
              </a:rPr>
              <a:t> natural:</a:t>
            </a:r>
            <a:r>
              <a:rPr lang="es-ES" sz="2400" dirty="0" smtClean="0">
                <a:latin typeface="Agency FB" pitchFamily="34" charset="0"/>
              </a:rPr>
              <a:t> el maní contienen complejo B, vitaminas como la niacina, </a:t>
            </a:r>
            <a:r>
              <a:rPr lang="es-ES" sz="2400" dirty="0" err="1" smtClean="0">
                <a:latin typeface="Agency FB" pitchFamily="34" charset="0"/>
              </a:rPr>
              <a:t>riboflavina</a:t>
            </a:r>
            <a:r>
              <a:rPr lang="es-ES" sz="2400" dirty="0" smtClean="0">
                <a:latin typeface="Agency FB" pitchFamily="34" charset="0"/>
              </a:rPr>
              <a:t>, </a:t>
            </a:r>
            <a:r>
              <a:rPr lang="es-ES" sz="2400" dirty="0" err="1" smtClean="0">
                <a:latin typeface="Agency FB" pitchFamily="34" charset="0"/>
              </a:rPr>
              <a:t>tiamina</a:t>
            </a:r>
            <a:r>
              <a:rPr lang="es-ES" sz="2400" dirty="0" smtClean="0">
                <a:latin typeface="Agency FB" pitchFamily="34" charset="0"/>
              </a:rPr>
              <a:t>, vitamina B6, vitamina B9, ácido </a:t>
            </a:r>
            <a:r>
              <a:rPr lang="es-ES" sz="2400" dirty="0" err="1" smtClean="0">
                <a:latin typeface="Agency FB" pitchFamily="34" charset="0"/>
              </a:rPr>
              <a:t>pantoténico</a:t>
            </a:r>
            <a:r>
              <a:rPr lang="es-ES" sz="2400" dirty="0" smtClean="0">
                <a:latin typeface="Agency FB" pitchFamily="34" charset="0"/>
              </a:rPr>
              <a:t> y otros más.</a:t>
            </a:r>
          </a:p>
          <a:p>
            <a:r>
              <a:rPr lang="es-ES" sz="2400" b="1" dirty="0" smtClean="0">
                <a:latin typeface="Agency FB" pitchFamily="34" charset="0"/>
              </a:rPr>
              <a:t>Es una buena fuente de minerales:</a:t>
            </a:r>
            <a:r>
              <a:rPr lang="es-ES" sz="2400" dirty="0" smtClean="0">
                <a:latin typeface="Agency FB" pitchFamily="34" charset="0"/>
              </a:rPr>
              <a:t> potasio, manganeso, cobre, calcio, magnesio, hierro, selenio y zinc son algunos de los minerales presentes en los cacahuetes. Y todos ellos juegan un papel importante en muchas funciones del cuerpo diferentes.</a:t>
            </a:r>
            <a:endParaRPr lang="es-ES" sz="2400" dirty="0">
              <a:latin typeface="Agency FB" pitchFamily="34" charset="0"/>
            </a:endParaRPr>
          </a:p>
        </p:txBody>
      </p:sp>
      <p:pic>
        <p:nvPicPr>
          <p:cNvPr id="4"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6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s://adistorres.files.wordpress.com/2014/11/galletas-de-mantequilla-de-cacahuete.jpg"/>
          <p:cNvPicPr>
            <a:picLocks noChangeAspect="1" noChangeArrowheads="1"/>
          </p:cNvPicPr>
          <p:nvPr/>
        </p:nvPicPr>
        <p:blipFill>
          <a:blip r:embed="rId2"/>
          <a:srcRect/>
          <a:stretch>
            <a:fillRect/>
          </a:stretch>
        </p:blipFill>
        <p:spPr bwMode="auto">
          <a:xfrm>
            <a:off x="1" y="1"/>
            <a:ext cx="11269663" cy="7743208"/>
          </a:xfrm>
          <a:prstGeom prst="rect">
            <a:avLst/>
          </a:prstGeom>
          <a:noFill/>
        </p:spPr>
      </p:pic>
      <p:sp>
        <p:nvSpPr>
          <p:cNvPr id="7" name="6 Luna"/>
          <p:cNvSpPr/>
          <p:nvPr/>
        </p:nvSpPr>
        <p:spPr>
          <a:xfrm flipH="1">
            <a:off x="8452227" y="0"/>
            <a:ext cx="2817436" cy="3994500"/>
          </a:xfrm>
          <a:prstGeom prst="moon">
            <a:avLst>
              <a:gd name="adj" fmla="val 4062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3" name="12 Luna"/>
          <p:cNvSpPr/>
          <p:nvPr/>
        </p:nvSpPr>
        <p:spPr>
          <a:xfrm>
            <a:off x="1" y="0"/>
            <a:ext cx="2817413" cy="3905425"/>
          </a:xfrm>
          <a:prstGeom prst="moon">
            <a:avLst>
              <a:gd name="adj" fmla="val 4062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7" name="16 Luna"/>
          <p:cNvSpPr/>
          <p:nvPr/>
        </p:nvSpPr>
        <p:spPr>
          <a:xfrm>
            <a:off x="1" y="3816350"/>
            <a:ext cx="2817413" cy="3816350"/>
          </a:xfrm>
          <a:prstGeom prst="moon">
            <a:avLst>
              <a:gd name="adj" fmla="val 3254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8" name="17 Luna"/>
          <p:cNvSpPr/>
          <p:nvPr/>
        </p:nvSpPr>
        <p:spPr>
          <a:xfrm>
            <a:off x="2732996" y="3994500"/>
            <a:ext cx="2817413" cy="3638200"/>
          </a:xfrm>
          <a:prstGeom prst="moon">
            <a:avLst>
              <a:gd name="adj" fmla="val 4062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9" name="18 Luna"/>
          <p:cNvSpPr/>
          <p:nvPr/>
        </p:nvSpPr>
        <p:spPr>
          <a:xfrm>
            <a:off x="2647648" y="0"/>
            <a:ext cx="2817413" cy="3905425"/>
          </a:xfrm>
          <a:prstGeom prst="moon">
            <a:avLst>
              <a:gd name="adj" fmla="val 4062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21" name="20 Luna"/>
          <p:cNvSpPr/>
          <p:nvPr/>
        </p:nvSpPr>
        <p:spPr>
          <a:xfrm flipH="1">
            <a:off x="8452227" y="3905425"/>
            <a:ext cx="2817436" cy="3727275"/>
          </a:xfrm>
          <a:prstGeom prst="moon">
            <a:avLst>
              <a:gd name="adj" fmla="val 4062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22" name="21 Luna"/>
          <p:cNvSpPr/>
          <p:nvPr/>
        </p:nvSpPr>
        <p:spPr>
          <a:xfrm flipH="1">
            <a:off x="6232267" y="0"/>
            <a:ext cx="2817436" cy="3994500"/>
          </a:xfrm>
          <a:prstGeom prst="moon">
            <a:avLst>
              <a:gd name="adj" fmla="val 4062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23" name="22 Luna"/>
          <p:cNvSpPr/>
          <p:nvPr/>
        </p:nvSpPr>
        <p:spPr>
          <a:xfrm flipH="1">
            <a:off x="6146919" y="3905425"/>
            <a:ext cx="2817436" cy="3727275"/>
          </a:xfrm>
          <a:prstGeom prst="moon">
            <a:avLst>
              <a:gd name="adj" fmla="val 4062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0" fill="hold"/>
                                        <p:tgtEl>
                                          <p:spTgt spid="13"/>
                                        </p:tgtEl>
                                        <p:attrNameLst>
                                          <p:attrName>ppt_x</p:attrName>
                                        </p:attrNameLst>
                                      </p:cBhvr>
                                      <p:tavLst>
                                        <p:tav tm="0">
                                          <p:val>
                                            <p:strVal val="1+#ppt_w/2"/>
                                          </p:val>
                                        </p:tav>
                                        <p:tav tm="100000">
                                          <p:val>
                                            <p:strVal val="#ppt_x"/>
                                          </p:val>
                                        </p:tav>
                                      </p:tavLst>
                                    </p:anim>
                                    <p:anim calcmode="lin" valueType="num">
                                      <p:cBhvr additive="base">
                                        <p:cTn id="8" dur="50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0-#ppt_w/2"/>
                                          </p:val>
                                        </p:tav>
                                        <p:tav tm="100000">
                                          <p:val>
                                            <p:strVal val="#ppt_x"/>
                                          </p:val>
                                        </p:tav>
                                      </p:tavLst>
                                    </p:anim>
                                    <p:anim calcmode="lin" valueType="num">
                                      <p:cBhvr additive="base">
                                        <p:cTn id="12" dur="5000" fill="hold"/>
                                        <p:tgtEl>
                                          <p:spTgt spid="7"/>
                                        </p:tgtEl>
                                        <p:attrNameLst>
                                          <p:attrName>ppt_y</p:attrName>
                                        </p:attrNameLst>
                                      </p:cBhvr>
                                      <p:tavLst>
                                        <p:tav tm="0">
                                          <p:val>
                                            <p:strVal val="#ppt_y"/>
                                          </p:val>
                                        </p:tav>
                                        <p:tav tm="100000">
                                          <p:val>
                                            <p:strVal val="#ppt_y"/>
                                          </p:val>
                                        </p:tav>
                                      </p:tavLst>
                                    </p:anim>
                                  </p:childTnLst>
                                </p:cTn>
                              </p:par>
                              <p:par>
                                <p:cTn id="13" presetID="8" presetClass="emph" presetSubtype="0" fill="hold" grpId="1" nodeType="withEffect">
                                  <p:stCondLst>
                                    <p:cond delay="0"/>
                                  </p:stCondLst>
                                  <p:childTnLst>
                                    <p:animRot by="21600000">
                                      <p:cBhvr>
                                        <p:cTn id="14" dur="5000" fill="hold"/>
                                        <p:tgtEl>
                                          <p:spTgt spid="13"/>
                                        </p:tgtEl>
                                        <p:attrNameLst>
                                          <p:attrName>r</p:attrName>
                                        </p:attrNameLst>
                                      </p:cBhvr>
                                    </p:animRot>
                                  </p:childTnLst>
                                </p:cTn>
                              </p:par>
                              <p:par>
                                <p:cTn id="15" presetID="8" presetClass="emph" presetSubtype="0" fill="hold" grpId="1" nodeType="withEffect">
                                  <p:stCondLst>
                                    <p:cond delay="0"/>
                                  </p:stCondLst>
                                  <p:childTnLst>
                                    <p:animRot by="-21600000">
                                      <p:cBhvr>
                                        <p:cTn id="16" dur="5000" fill="hold"/>
                                        <p:tgtEl>
                                          <p:spTgt spid="7"/>
                                        </p:tgtEl>
                                        <p:attrNameLst>
                                          <p:attrName>r</p:attrName>
                                        </p:attrNameLst>
                                      </p:cBhvr>
                                    </p:animRot>
                                  </p:childTnLst>
                                </p:cTn>
                              </p:par>
                              <p:par>
                                <p:cTn id="17" presetID="2" presetClass="exit" presetSubtype="2" fill="hold" grpId="2" nodeType="withEffect">
                                  <p:stCondLst>
                                    <p:cond delay="0"/>
                                  </p:stCondLst>
                                  <p:childTnLst>
                                    <p:anim calcmode="lin" valueType="num">
                                      <p:cBhvr additive="base">
                                        <p:cTn id="18" dur="5000"/>
                                        <p:tgtEl>
                                          <p:spTgt spid="13"/>
                                        </p:tgtEl>
                                        <p:attrNameLst>
                                          <p:attrName>ppt_x</p:attrName>
                                        </p:attrNameLst>
                                      </p:cBhvr>
                                      <p:tavLst>
                                        <p:tav tm="0">
                                          <p:val>
                                            <p:strVal val="ppt_x"/>
                                          </p:val>
                                        </p:tav>
                                        <p:tav tm="100000">
                                          <p:val>
                                            <p:strVal val="1+ppt_w/2"/>
                                          </p:val>
                                        </p:tav>
                                      </p:tavLst>
                                    </p:anim>
                                    <p:anim calcmode="lin" valueType="num">
                                      <p:cBhvr additive="base">
                                        <p:cTn id="19" dur="5000"/>
                                        <p:tgtEl>
                                          <p:spTgt spid="13"/>
                                        </p:tgtEl>
                                        <p:attrNameLst>
                                          <p:attrName>ppt_y</p:attrName>
                                        </p:attrNameLst>
                                      </p:cBhvr>
                                      <p:tavLst>
                                        <p:tav tm="0">
                                          <p:val>
                                            <p:strVal val="ppt_y"/>
                                          </p:val>
                                        </p:tav>
                                        <p:tav tm="100000">
                                          <p:val>
                                            <p:strVal val="ppt_y"/>
                                          </p:val>
                                        </p:tav>
                                      </p:tavLst>
                                    </p:anim>
                                    <p:set>
                                      <p:cBhvr>
                                        <p:cTn id="20" dur="1" fill="hold">
                                          <p:stCondLst>
                                            <p:cond delay="4999"/>
                                          </p:stCondLst>
                                        </p:cTn>
                                        <p:tgtEl>
                                          <p:spTgt spid="13"/>
                                        </p:tgtEl>
                                        <p:attrNameLst>
                                          <p:attrName>style.visibility</p:attrName>
                                        </p:attrNameLst>
                                      </p:cBhvr>
                                      <p:to>
                                        <p:strVal val="hidden"/>
                                      </p:to>
                                    </p:set>
                                  </p:childTnLst>
                                </p:cTn>
                              </p:par>
                              <p:par>
                                <p:cTn id="21" presetID="2" presetClass="exit" presetSubtype="8" fill="hold" grpId="2"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par>
                                <p:cTn id="25" presetID="8" presetClass="emph" presetSubtype="0" fill="hold" grpId="3" nodeType="withEffect">
                                  <p:stCondLst>
                                    <p:cond delay="0"/>
                                  </p:stCondLst>
                                  <p:childTnLst>
                                    <p:animRot by="21600000">
                                      <p:cBhvr>
                                        <p:cTn id="26" dur="5000" fill="hold"/>
                                        <p:tgtEl>
                                          <p:spTgt spid="13"/>
                                        </p:tgtEl>
                                        <p:attrNameLst>
                                          <p:attrName>r</p:attrName>
                                        </p:attrNameLst>
                                      </p:cBhvr>
                                    </p:animRot>
                                  </p:childTnLst>
                                </p:cTn>
                              </p:par>
                              <p:par>
                                <p:cTn id="27" presetID="8" presetClass="emph" presetSubtype="0" fill="hold" grpId="3" nodeType="withEffect">
                                  <p:stCondLst>
                                    <p:cond delay="0"/>
                                  </p:stCondLst>
                                  <p:childTnLst>
                                    <p:animRot by="-21600000">
                                      <p:cBhvr>
                                        <p:cTn id="28" dur="5000" fill="hold"/>
                                        <p:tgtEl>
                                          <p:spTgt spid="7"/>
                                        </p:tgtEl>
                                        <p:attrNameLst>
                                          <p:attrName>r</p:attrName>
                                        </p:attrNameLst>
                                      </p:cBhvr>
                                    </p:animRot>
                                  </p:childTnLst>
                                </p:cTn>
                              </p:par>
                              <p:par>
                                <p:cTn id="29" presetID="6" presetClass="entr" presetSubtype="32"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circle(out)">
                                      <p:cBhvr>
                                        <p:cTn id="31" dur="5000"/>
                                        <p:tgtEl>
                                          <p:spTgt spid="15"/>
                                        </p:tgtEl>
                                      </p:cBhvr>
                                    </p:animEffect>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0" fill="hold"/>
                                        <p:tgtEl>
                                          <p:spTgt spid="17"/>
                                        </p:tgtEl>
                                        <p:attrNameLst>
                                          <p:attrName>ppt_x</p:attrName>
                                        </p:attrNameLst>
                                      </p:cBhvr>
                                      <p:tavLst>
                                        <p:tav tm="0">
                                          <p:val>
                                            <p:strVal val="1+#ppt_w/2"/>
                                          </p:val>
                                        </p:tav>
                                        <p:tav tm="100000">
                                          <p:val>
                                            <p:strVal val="#ppt_x"/>
                                          </p:val>
                                        </p:tav>
                                      </p:tavLst>
                                    </p:anim>
                                    <p:anim calcmode="lin" valueType="num">
                                      <p:cBhvr additive="base">
                                        <p:cTn id="35" dur="5000" fill="hold"/>
                                        <p:tgtEl>
                                          <p:spTgt spid="17"/>
                                        </p:tgtEl>
                                        <p:attrNameLst>
                                          <p:attrName>ppt_y</p:attrName>
                                        </p:attrNameLst>
                                      </p:cBhvr>
                                      <p:tavLst>
                                        <p:tav tm="0">
                                          <p:val>
                                            <p:strVal val="#ppt_y"/>
                                          </p:val>
                                        </p:tav>
                                        <p:tav tm="100000">
                                          <p:val>
                                            <p:strVal val="#ppt_y"/>
                                          </p:val>
                                        </p:tav>
                                      </p:tavLst>
                                    </p:anim>
                                  </p:childTnLst>
                                </p:cTn>
                              </p:par>
                              <p:par>
                                <p:cTn id="36" presetID="8" presetClass="emph" presetSubtype="0" fill="hold" grpId="1" nodeType="withEffect">
                                  <p:stCondLst>
                                    <p:cond delay="0"/>
                                  </p:stCondLst>
                                  <p:childTnLst>
                                    <p:animRot by="21600000">
                                      <p:cBhvr>
                                        <p:cTn id="37" dur="5000" fill="hold"/>
                                        <p:tgtEl>
                                          <p:spTgt spid="17"/>
                                        </p:tgtEl>
                                        <p:attrNameLst>
                                          <p:attrName>r</p:attrName>
                                        </p:attrNameLst>
                                      </p:cBhvr>
                                    </p:animRot>
                                  </p:childTnLst>
                                </p:cTn>
                              </p:par>
                              <p:par>
                                <p:cTn id="38" presetID="2" presetClass="exit" presetSubtype="2" fill="hold" grpId="2" nodeType="withEffect">
                                  <p:stCondLst>
                                    <p:cond delay="0"/>
                                  </p:stCondLst>
                                  <p:childTnLst>
                                    <p:anim calcmode="lin" valueType="num">
                                      <p:cBhvr additive="base">
                                        <p:cTn id="39" dur="5000"/>
                                        <p:tgtEl>
                                          <p:spTgt spid="17"/>
                                        </p:tgtEl>
                                        <p:attrNameLst>
                                          <p:attrName>ppt_x</p:attrName>
                                        </p:attrNameLst>
                                      </p:cBhvr>
                                      <p:tavLst>
                                        <p:tav tm="0">
                                          <p:val>
                                            <p:strVal val="ppt_x"/>
                                          </p:val>
                                        </p:tav>
                                        <p:tav tm="100000">
                                          <p:val>
                                            <p:strVal val="1+ppt_w/2"/>
                                          </p:val>
                                        </p:tav>
                                      </p:tavLst>
                                    </p:anim>
                                    <p:anim calcmode="lin" valueType="num">
                                      <p:cBhvr additive="base">
                                        <p:cTn id="40" dur="5000"/>
                                        <p:tgtEl>
                                          <p:spTgt spid="17"/>
                                        </p:tgtEl>
                                        <p:attrNameLst>
                                          <p:attrName>ppt_y</p:attrName>
                                        </p:attrNameLst>
                                      </p:cBhvr>
                                      <p:tavLst>
                                        <p:tav tm="0">
                                          <p:val>
                                            <p:strVal val="ppt_y"/>
                                          </p:val>
                                        </p:tav>
                                        <p:tav tm="100000">
                                          <p:val>
                                            <p:strVal val="ppt_y"/>
                                          </p:val>
                                        </p:tav>
                                      </p:tavLst>
                                    </p:anim>
                                    <p:set>
                                      <p:cBhvr>
                                        <p:cTn id="41" dur="1" fill="hold">
                                          <p:stCondLst>
                                            <p:cond delay="4999"/>
                                          </p:stCondLst>
                                        </p:cTn>
                                        <p:tgtEl>
                                          <p:spTgt spid="17"/>
                                        </p:tgtEl>
                                        <p:attrNameLst>
                                          <p:attrName>style.visibility</p:attrName>
                                        </p:attrNameLst>
                                      </p:cBhvr>
                                      <p:to>
                                        <p:strVal val="hidden"/>
                                      </p:to>
                                    </p:set>
                                  </p:childTnLst>
                                </p:cTn>
                              </p:par>
                              <p:par>
                                <p:cTn id="42" presetID="8" presetClass="emph" presetSubtype="0" fill="hold" grpId="3" nodeType="withEffect">
                                  <p:stCondLst>
                                    <p:cond delay="0"/>
                                  </p:stCondLst>
                                  <p:childTnLst>
                                    <p:animRot by="21600000">
                                      <p:cBhvr>
                                        <p:cTn id="43" dur="5000" fill="hold"/>
                                        <p:tgtEl>
                                          <p:spTgt spid="17"/>
                                        </p:tgtEl>
                                        <p:attrNameLst>
                                          <p:attrName>r</p:attrName>
                                        </p:attrNameLst>
                                      </p:cBhvr>
                                    </p:animRot>
                                  </p:childTnLst>
                                </p:cTn>
                              </p:par>
                              <p:par>
                                <p:cTn id="44" presetID="2" presetClass="entr" presetSubtype="2"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0" fill="hold"/>
                                        <p:tgtEl>
                                          <p:spTgt spid="18"/>
                                        </p:tgtEl>
                                        <p:attrNameLst>
                                          <p:attrName>ppt_x</p:attrName>
                                        </p:attrNameLst>
                                      </p:cBhvr>
                                      <p:tavLst>
                                        <p:tav tm="0">
                                          <p:val>
                                            <p:strVal val="1+#ppt_w/2"/>
                                          </p:val>
                                        </p:tav>
                                        <p:tav tm="100000">
                                          <p:val>
                                            <p:strVal val="#ppt_x"/>
                                          </p:val>
                                        </p:tav>
                                      </p:tavLst>
                                    </p:anim>
                                    <p:anim calcmode="lin" valueType="num">
                                      <p:cBhvr additive="base">
                                        <p:cTn id="47" dur="5000" fill="hold"/>
                                        <p:tgtEl>
                                          <p:spTgt spid="18"/>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5000" fill="hold"/>
                                        <p:tgtEl>
                                          <p:spTgt spid="18"/>
                                        </p:tgtEl>
                                        <p:attrNameLst>
                                          <p:attrName>r</p:attrName>
                                        </p:attrNameLst>
                                      </p:cBhvr>
                                    </p:animRot>
                                  </p:childTnLst>
                                </p:cTn>
                              </p:par>
                              <p:par>
                                <p:cTn id="50" presetID="2" presetClass="exit" presetSubtype="2" fill="hold" grpId="2" nodeType="withEffect">
                                  <p:stCondLst>
                                    <p:cond delay="0"/>
                                  </p:stCondLst>
                                  <p:childTnLst>
                                    <p:anim calcmode="lin" valueType="num">
                                      <p:cBhvr additive="base">
                                        <p:cTn id="51" dur="5000"/>
                                        <p:tgtEl>
                                          <p:spTgt spid="18"/>
                                        </p:tgtEl>
                                        <p:attrNameLst>
                                          <p:attrName>ppt_x</p:attrName>
                                        </p:attrNameLst>
                                      </p:cBhvr>
                                      <p:tavLst>
                                        <p:tav tm="0">
                                          <p:val>
                                            <p:strVal val="ppt_x"/>
                                          </p:val>
                                        </p:tav>
                                        <p:tav tm="100000">
                                          <p:val>
                                            <p:strVal val="1+ppt_w/2"/>
                                          </p:val>
                                        </p:tav>
                                      </p:tavLst>
                                    </p:anim>
                                    <p:anim calcmode="lin" valueType="num">
                                      <p:cBhvr additive="base">
                                        <p:cTn id="52" dur="5000"/>
                                        <p:tgtEl>
                                          <p:spTgt spid="18"/>
                                        </p:tgtEl>
                                        <p:attrNameLst>
                                          <p:attrName>ppt_y</p:attrName>
                                        </p:attrNameLst>
                                      </p:cBhvr>
                                      <p:tavLst>
                                        <p:tav tm="0">
                                          <p:val>
                                            <p:strVal val="ppt_y"/>
                                          </p:val>
                                        </p:tav>
                                        <p:tav tm="100000">
                                          <p:val>
                                            <p:strVal val="ppt_y"/>
                                          </p:val>
                                        </p:tav>
                                      </p:tavLst>
                                    </p:anim>
                                    <p:set>
                                      <p:cBhvr>
                                        <p:cTn id="53" dur="1" fill="hold">
                                          <p:stCondLst>
                                            <p:cond delay="4999"/>
                                          </p:stCondLst>
                                        </p:cTn>
                                        <p:tgtEl>
                                          <p:spTgt spid="18"/>
                                        </p:tgtEl>
                                        <p:attrNameLst>
                                          <p:attrName>style.visibility</p:attrName>
                                        </p:attrNameLst>
                                      </p:cBhvr>
                                      <p:to>
                                        <p:strVal val="hidden"/>
                                      </p:to>
                                    </p:set>
                                  </p:childTnLst>
                                </p:cTn>
                              </p:par>
                              <p:par>
                                <p:cTn id="54" presetID="8" presetClass="emph" presetSubtype="0" fill="hold" grpId="3" nodeType="withEffect">
                                  <p:stCondLst>
                                    <p:cond delay="0"/>
                                  </p:stCondLst>
                                  <p:childTnLst>
                                    <p:animRot by="21600000">
                                      <p:cBhvr>
                                        <p:cTn id="55" dur="5000" fill="hold"/>
                                        <p:tgtEl>
                                          <p:spTgt spid="18"/>
                                        </p:tgtEl>
                                        <p:attrNameLst>
                                          <p:attrName>r</p:attrName>
                                        </p:attrNameLst>
                                      </p:cBhvr>
                                    </p:animRot>
                                  </p:childTnLst>
                                </p:cTn>
                              </p:par>
                              <p:par>
                                <p:cTn id="56" presetID="2" presetClass="entr" presetSubtype="2"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5000" fill="hold"/>
                                        <p:tgtEl>
                                          <p:spTgt spid="19"/>
                                        </p:tgtEl>
                                        <p:attrNameLst>
                                          <p:attrName>ppt_x</p:attrName>
                                        </p:attrNameLst>
                                      </p:cBhvr>
                                      <p:tavLst>
                                        <p:tav tm="0">
                                          <p:val>
                                            <p:strVal val="1+#ppt_w/2"/>
                                          </p:val>
                                        </p:tav>
                                        <p:tav tm="100000">
                                          <p:val>
                                            <p:strVal val="#ppt_x"/>
                                          </p:val>
                                        </p:tav>
                                      </p:tavLst>
                                    </p:anim>
                                    <p:anim calcmode="lin" valueType="num">
                                      <p:cBhvr additive="base">
                                        <p:cTn id="59" dur="5000" fill="hold"/>
                                        <p:tgtEl>
                                          <p:spTgt spid="19"/>
                                        </p:tgtEl>
                                        <p:attrNameLst>
                                          <p:attrName>ppt_y</p:attrName>
                                        </p:attrNameLst>
                                      </p:cBhvr>
                                      <p:tavLst>
                                        <p:tav tm="0">
                                          <p:val>
                                            <p:strVal val="#ppt_y"/>
                                          </p:val>
                                        </p:tav>
                                        <p:tav tm="100000">
                                          <p:val>
                                            <p:strVal val="#ppt_y"/>
                                          </p:val>
                                        </p:tav>
                                      </p:tavLst>
                                    </p:anim>
                                  </p:childTnLst>
                                </p:cTn>
                              </p:par>
                              <p:par>
                                <p:cTn id="60" presetID="8" presetClass="emph" presetSubtype="0" fill="hold" grpId="1" nodeType="withEffect">
                                  <p:stCondLst>
                                    <p:cond delay="0"/>
                                  </p:stCondLst>
                                  <p:childTnLst>
                                    <p:animRot by="21600000">
                                      <p:cBhvr>
                                        <p:cTn id="61" dur="5000" fill="hold"/>
                                        <p:tgtEl>
                                          <p:spTgt spid="19"/>
                                        </p:tgtEl>
                                        <p:attrNameLst>
                                          <p:attrName>r</p:attrName>
                                        </p:attrNameLst>
                                      </p:cBhvr>
                                    </p:animRot>
                                  </p:childTnLst>
                                </p:cTn>
                              </p:par>
                              <p:par>
                                <p:cTn id="62" presetID="2" presetClass="exit" presetSubtype="2" fill="hold" grpId="2" nodeType="withEffect">
                                  <p:stCondLst>
                                    <p:cond delay="0"/>
                                  </p:stCondLst>
                                  <p:childTnLst>
                                    <p:anim calcmode="lin" valueType="num">
                                      <p:cBhvr additive="base">
                                        <p:cTn id="63" dur="5000"/>
                                        <p:tgtEl>
                                          <p:spTgt spid="19"/>
                                        </p:tgtEl>
                                        <p:attrNameLst>
                                          <p:attrName>ppt_x</p:attrName>
                                        </p:attrNameLst>
                                      </p:cBhvr>
                                      <p:tavLst>
                                        <p:tav tm="0">
                                          <p:val>
                                            <p:strVal val="ppt_x"/>
                                          </p:val>
                                        </p:tav>
                                        <p:tav tm="100000">
                                          <p:val>
                                            <p:strVal val="1+ppt_w/2"/>
                                          </p:val>
                                        </p:tav>
                                      </p:tavLst>
                                    </p:anim>
                                    <p:anim calcmode="lin" valueType="num">
                                      <p:cBhvr additive="base">
                                        <p:cTn id="64" dur="5000"/>
                                        <p:tgtEl>
                                          <p:spTgt spid="19"/>
                                        </p:tgtEl>
                                        <p:attrNameLst>
                                          <p:attrName>ppt_y</p:attrName>
                                        </p:attrNameLst>
                                      </p:cBhvr>
                                      <p:tavLst>
                                        <p:tav tm="0">
                                          <p:val>
                                            <p:strVal val="ppt_y"/>
                                          </p:val>
                                        </p:tav>
                                        <p:tav tm="100000">
                                          <p:val>
                                            <p:strVal val="ppt_y"/>
                                          </p:val>
                                        </p:tav>
                                      </p:tavLst>
                                    </p:anim>
                                    <p:set>
                                      <p:cBhvr>
                                        <p:cTn id="65" dur="1" fill="hold">
                                          <p:stCondLst>
                                            <p:cond delay="4999"/>
                                          </p:stCondLst>
                                        </p:cTn>
                                        <p:tgtEl>
                                          <p:spTgt spid="19"/>
                                        </p:tgtEl>
                                        <p:attrNameLst>
                                          <p:attrName>style.visibility</p:attrName>
                                        </p:attrNameLst>
                                      </p:cBhvr>
                                      <p:to>
                                        <p:strVal val="hidden"/>
                                      </p:to>
                                    </p:set>
                                  </p:childTnLst>
                                </p:cTn>
                              </p:par>
                              <p:par>
                                <p:cTn id="66" presetID="8" presetClass="emph" presetSubtype="0" fill="hold" grpId="3" nodeType="withEffect">
                                  <p:stCondLst>
                                    <p:cond delay="0"/>
                                  </p:stCondLst>
                                  <p:childTnLst>
                                    <p:animRot by="21600000">
                                      <p:cBhvr>
                                        <p:cTn id="67" dur="5000" fill="hold"/>
                                        <p:tgtEl>
                                          <p:spTgt spid="19"/>
                                        </p:tgtEl>
                                        <p:attrNameLst>
                                          <p:attrName>r</p:attrName>
                                        </p:attrNameLst>
                                      </p:cBhvr>
                                    </p:animRot>
                                  </p:childTnLst>
                                </p:cTn>
                              </p:par>
                              <p:par>
                                <p:cTn id="68" presetID="2" presetClass="entr" presetSubtype="8"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0" fill="hold"/>
                                        <p:tgtEl>
                                          <p:spTgt spid="21"/>
                                        </p:tgtEl>
                                        <p:attrNameLst>
                                          <p:attrName>ppt_x</p:attrName>
                                        </p:attrNameLst>
                                      </p:cBhvr>
                                      <p:tavLst>
                                        <p:tav tm="0">
                                          <p:val>
                                            <p:strVal val="0-#ppt_w/2"/>
                                          </p:val>
                                        </p:tav>
                                        <p:tav tm="100000">
                                          <p:val>
                                            <p:strVal val="#ppt_x"/>
                                          </p:val>
                                        </p:tav>
                                      </p:tavLst>
                                    </p:anim>
                                    <p:anim calcmode="lin" valueType="num">
                                      <p:cBhvr additive="base">
                                        <p:cTn id="71" dur="5000" fill="hold"/>
                                        <p:tgtEl>
                                          <p:spTgt spid="21"/>
                                        </p:tgtEl>
                                        <p:attrNameLst>
                                          <p:attrName>ppt_y</p:attrName>
                                        </p:attrNameLst>
                                      </p:cBhvr>
                                      <p:tavLst>
                                        <p:tav tm="0">
                                          <p:val>
                                            <p:strVal val="#ppt_y"/>
                                          </p:val>
                                        </p:tav>
                                        <p:tav tm="100000">
                                          <p:val>
                                            <p:strVal val="#ppt_y"/>
                                          </p:val>
                                        </p:tav>
                                      </p:tavLst>
                                    </p:anim>
                                  </p:childTnLst>
                                </p:cTn>
                              </p:par>
                              <p:par>
                                <p:cTn id="72" presetID="8" presetClass="emph" presetSubtype="0" fill="hold" grpId="1" nodeType="withEffect">
                                  <p:stCondLst>
                                    <p:cond delay="0"/>
                                  </p:stCondLst>
                                  <p:childTnLst>
                                    <p:animRot by="-21600000">
                                      <p:cBhvr>
                                        <p:cTn id="73" dur="5000" fill="hold"/>
                                        <p:tgtEl>
                                          <p:spTgt spid="21"/>
                                        </p:tgtEl>
                                        <p:attrNameLst>
                                          <p:attrName>r</p:attrName>
                                        </p:attrNameLst>
                                      </p:cBhvr>
                                    </p:animRot>
                                  </p:childTnLst>
                                </p:cTn>
                              </p:par>
                              <p:par>
                                <p:cTn id="74" presetID="2" presetClass="exit" presetSubtype="8" fill="hold" grpId="2" nodeType="withEffect">
                                  <p:stCondLst>
                                    <p:cond delay="0"/>
                                  </p:stCondLst>
                                  <p:childTnLst>
                                    <p:anim calcmode="lin" valueType="num">
                                      <p:cBhvr additive="base">
                                        <p:cTn id="75" dur="5000"/>
                                        <p:tgtEl>
                                          <p:spTgt spid="21"/>
                                        </p:tgtEl>
                                        <p:attrNameLst>
                                          <p:attrName>ppt_x</p:attrName>
                                        </p:attrNameLst>
                                      </p:cBhvr>
                                      <p:tavLst>
                                        <p:tav tm="0">
                                          <p:val>
                                            <p:strVal val="ppt_x"/>
                                          </p:val>
                                        </p:tav>
                                        <p:tav tm="100000">
                                          <p:val>
                                            <p:strVal val="0-ppt_w/2"/>
                                          </p:val>
                                        </p:tav>
                                      </p:tavLst>
                                    </p:anim>
                                    <p:anim calcmode="lin" valueType="num">
                                      <p:cBhvr additive="base">
                                        <p:cTn id="76" dur="5000"/>
                                        <p:tgtEl>
                                          <p:spTgt spid="21"/>
                                        </p:tgtEl>
                                        <p:attrNameLst>
                                          <p:attrName>ppt_y</p:attrName>
                                        </p:attrNameLst>
                                      </p:cBhvr>
                                      <p:tavLst>
                                        <p:tav tm="0">
                                          <p:val>
                                            <p:strVal val="ppt_y"/>
                                          </p:val>
                                        </p:tav>
                                        <p:tav tm="100000">
                                          <p:val>
                                            <p:strVal val="ppt_y"/>
                                          </p:val>
                                        </p:tav>
                                      </p:tavLst>
                                    </p:anim>
                                    <p:set>
                                      <p:cBhvr>
                                        <p:cTn id="77" dur="1" fill="hold">
                                          <p:stCondLst>
                                            <p:cond delay="4999"/>
                                          </p:stCondLst>
                                        </p:cTn>
                                        <p:tgtEl>
                                          <p:spTgt spid="21"/>
                                        </p:tgtEl>
                                        <p:attrNameLst>
                                          <p:attrName>style.visibility</p:attrName>
                                        </p:attrNameLst>
                                      </p:cBhvr>
                                      <p:to>
                                        <p:strVal val="hidden"/>
                                      </p:to>
                                    </p:set>
                                  </p:childTnLst>
                                </p:cTn>
                              </p:par>
                              <p:par>
                                <p:cTn id="78" presetID="8" presetClass="emph" presetSubtype="0" fill="hold" grpId="3" nodeType="withEffect">
                                  <p:stCondLst>
                                    <p:cond delay="0"/>
                                  </p:stCondLst>
                                  <p:childTnLst>
                                    <p:animRot by="-21600000">
                                      <p:cBhvr>
                                        <p:cTn id="79" dur="5000" fill="hold"/>
                                        <p:tgtEl>
                                          <p:spTgt spid="21"/>
                                        </p:tgtEl>
                                        <p:attrNameLst>
                                          <p:attrName>r</p:attrName>
                                        </p:attrNameLst>
                                      </p:cBhvr>
                                    </p:animRot>
                                  </p:childTnLst>
                                </p:cTn>
                              </p:par>
                              <p:par>
                                <p:cTn id="80" presetID="2" presetClass="entr" presetSubtype="8"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0" fill="hold"/>
                                        <p:tgtEl>
                                          <p:spTgt spid="22"/>
                                        </p:tgtEl>
                                        <p:attrNameLst>
                                          <p:attrName>ppt_x</p:attrName>
                                        </p:attrNameLst>
                                      </p:cBhvr>
                                      <p:tavLst>
                                        <p:tav tm="0">
                                          <p:val>
                                            <p:strVal val="0-#ppt_w/2"/>
                                          </p:val>
                                        </p:tav>
                                        <p:tav tm="100000">
                                          <p:val>
                                            <p:strVal val="#ppt_x"/>
                                          </p:val>
                                        </p:tav>
                                      </p:tavLst>
                                    </p:anim>
                                    <p:anim calcmode="lin" valueType="num">
                                      <p:cBhvr additive="base">
                                        <p:cTn id="83" dur="5000" fill="hold"/>
                                        <p:tgtEl>
                                          <p:spTgt spid="22"/>
                                        </p:tgtEl>
                                        <p:attrNameLst>
                                          <p:attrName>ppt_y</p:attrName>
                                        </p:attrNameLst>
                                      </p:cBhvr>
                                      <p:tavLst>
                                        <p:tav tm="0">
                                          <p:val>
                                            <p:strVal val="#ppt_y"/>
                                          </p:val>
                                        </p:tav>
                                        <p:tav tm="100000">
                                          <p:val>
                                            <p:strVal val="#ppt_y"/>
                                          </p:val>
                                        </p:tav>
                                      </p:tavLst>
                                    </p:anim>
                                  </p:childTnLst>
                                </p:cTn>
                              </p:par>
                              <p:par>
                                <p:cTn id="84" presetID="8" presetClass="emph" presetSubtype="0" fill="hold" grpId="1" nodeType="withEffect">
                                  <p:stCondLst>
                                    <p:cond delay="0"/>
                                  </p:stCondLst>
                                  <p:childTnLst>
                                    <p:animRot by="-21600000">
                                      <p:cBhvr>
                                        <p:cTn id="85" dur="5000" fill="hold"/>
                                        <p:tgtEl>
                                          <p:spTgt spid="22"/>
                                        </p:tgtEl>
                                        <p:attrNameLst>
                                          <p:attrName>r</p:attrName>
                                        </p:attrNameLst>
                                      </p:cBhvr>
                                    </p:animRot>
                                  </p:childTnLst>
                                </p:cTn>
                              </p:par>
                              <p:par>
                                <p:cTn id="86" presetID="2" presetClass="exit" presetSubtype="8" fill="hold" grpId="2" nodeType="withEffect">
                                  <p:stCondLst>
                                    <p:cond delay="0"/>
                                  </p:stCondLst>
                                  <p:childTnLst>
                                    <p:anim calcmode="lin" valueType="num">
                                      <p:cBhvr additive="base">
                                        <p:cTn id="87" dur="5000"/>
                                        <p:tgtEl>
                                          <p:spTgt spid="22"/>
                                        </p:tgtEl>
                                        <p:attrNameLst>
                                          <p:attrName>ppt_x</p:attrName>
                                        </p:attrNameLst>
                                      </p:cBhvr>
                                      <p:tavLst>
                                        <p:tav tm="0">
                                          <p:val>
                                            <p:strVal val="ppt_x"/>
                                          </p:val>
                                        </p:tav>
                                        <p:tav tm="100000">
                                          <p:val>
                                            <p:strVal val="0-ppt_w/2"/>
                                          </p:val>
                                        </p:tav>
                                      </p:tavLst>
                                    </p:anim>
                                    <p:anim calcmode="lin" valueType="num">
                                      <p:cBhvr additive="base">
                                        <p:cTn id="88" dur="5000"/>
                                        <p:tgtEl>
                                          <p:spTgt spid="22"/>
                                        </p:tgtEl>
                                        <p:attrNameLst>
                                          <p:attrName>ppt_y</p:attrName>
                                        </p:attrNameLst>
                                      </p:cBhvr>
                                      <p:tavLst>
                                        <p:tav tm="0">
                                          <p:val>
                                            <p:strVal val="ppt_y"/>
                                          </p:val>
                                        </p:tav>
                                        <p:tav tm="100000">
                                          <p:val>
                                            <p:strVal val="ppt_y"/>
                                          </p:val>
                                        </p:tav>
                                      </p:tavLst>
                                    </p:anim>
                                    <p:set>
                                      <p:cBhvr>
                                        <p:cTn id="89" dur="1" fill="hold">
                                          <p:stCondLst>
                                            <p:cond delay="4999"/>
                                          </p:stCondLst>
                                        </p:cTn>
                                        <p:tgtEl>
                                          <p:spTgt spid="22"/>
                                        </p:tgtEl>
                                        <p:attrNameLst>
                                          <p:attrName>style.visibility</p:attrName>
                                        </p:attrNameLst>
                                      </p:cBhvr>
                                      <p:to>
                                        <p:strVal val="hidden"/>
                                      </p:to>
                                    </p:set>
                                  </p:childTnLst>
                                </p:cTn>
                              </p:par>
                              <p:par>
                                <p:cTn id="90" presetID="8" presetClass="emph" presetSubtype="0" fill="hold" grpId="3" nodeType="withEffect">
                                  <p:stCondLst>
                                    <p:cond delay="0"/>
                                  </p:stCondLst>
                                  <p:childTnLst>
                                    <p:animRot by="-21600000">
                                      <p:cBhvr>
                                        <p:cTn id="91" dur="5000" fill="hold"/>
                                        <p:tgtEl>
                                          <p:spTgt spid="22"/>
                                        </p:tgtEl>
                                        <p:attrNameLst>
                                          <p:attrName>r</p:attrName>
                                        </p:attrNameLst>
                                      </p:cBhvr>
                                    </p:animRot>
                                  </p:childTnLst>
                                </p:cTn>
                              </p:par>
                              <p:par>
                                <p:cTn id="92" presetID="2" presetClass="entr" presetSubtype="8"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5000" fill="hold"/>
                                        <p:tgtEl>
                                          <p:spTgt spid="23"/>
                                        </p:tgtEl>
                                        <p:attrNameLst>
                                          <p:attrName>ppt_x</p:attrName>
                                        </p:attrNameLst>
                                      </p:cBhvr>
                                      <p:tavLst>
                                        <p:tav tm="0">
                                          <p:val>
                                            <p:strVal val="0-#ppt_w/2"/>
                                          </p:val>
                                        </p:tav>
                                        <p:tav tm="100000">
                                          <p:val>
                                            <p:strVal val="#ppt_x"/>
                                          </p:val>
                                        </p:tav>
                                      </p:tavLst>
                                    </p:anim>
                                    <p:anim calcmode="lin" valueType="num">
                                      <p:cBhvr additive="base">
                                        <p:cTn id="95" dur="5000" fill="hold"/>
                                        <p:tgtEl>
                                          <p:spTgt spid="23"/>
                                        </p:tgtEl>
                                        <p:attrNameLst>
                                          <p:attrName>ppt_y</p:attrName>
                                        </p:attrNameLst>
                                      </p:cBhvr>
                                      <p:tavLst>
                                        <p:tav tm="0">
                                          <p:val>
                                            <p:strVal val="#ppt_y"/>
                                          </p:val>
                                        </p:tav>
                                        <p:tav tm="100000">
                                          <p:val>
                                            <p:strVal val="#ppt_y"/>
                                          </p:val>
                                        </p:tav>
                                      </p:tavLst>
                                    </p:anim>
                                  </p:childTnLst>
                                </p:cTn>
                              </p:par>
                              <p:par>
                                <p:cTn id="96" presetID="8" presetClass="emph" presetSubtype="0" fill="hold" grpId="1" nodeType="withEffect">
                                  <p:stCondLst>
                                    <p:cond delay="0"/>
                                  </p:stCondLst>
                                  <p:childTnLst>
                                    <p:animRot by="-21600000">
                                      <p:cBhvr>
                                        <p:cTn id="97" dur="5000" fill="hold"/>
                                        <p:tgtEl>
                                          <p:spTgt spid="23"/>
                                        </p:tgtEl>
                                        <p:attrNameLst>
                                          <p:attrName>r</p:attrName>
                                        </p:attrNameLst>
                                      </p:cBhvr>
                                    </p:animRot>
                                  </p:childTnLst>
                                </p:cTn>
                              </p:par>
                              <p:par>
                                <p:cTn id="98" presetID="2" presetClass="exit" presetSubtype="8" fill="hold" grpId="2" nodeType="withEffect">
                                  <p:stCondLst>
                                    <p:cond delay="0"/>
                                  </p:stCondLst>
                                  <p:childTnLst>
                                    <p:anim calcmode="lin" valueType="num">
                                      <p:cBhvr additive="base">
                                        <p:cTn id="99" dur="5000"/>
                                        <p:tgtEl>
                                          <p:spTgt spid="23"/>
                                        </p:tgtEl>
                                        <p:attrNameLst>
                                          <p:attrName>ppt_x</p:attrName>
                                        </p:attrNameLst>
                                      </p:cBhvr>
                                      <p:tavLst>
                                        <p:tav tm="0">
                                          <p:val>
                                            <p:strVal val="ppt_x"/>
                                          </p:val>
                                        </p:tav>
                                        <p:tav tm="100000">
                                          <p:val>
                                            <p:strVal val="0-ppt_w/2"/>
                                          </p:val>
                                        </p:tav>
                                      </p:tavLst>
                                    </p:anim>
                                    <p:anim calcmode="lin" valueType="num">
                                      <p:cBhvr additive="base">
                                        <p:cTn id="100" dur="5000"/>
                                        <p:tgtEl>
                                          <p:spTgt spid="23"/>
                                        </p:tgtEl>
                                        <p:attrNameLst>
                                          <p:attrName>ppt_y</p:attrName>
                                        </p:attrNameLst>
                                      </p:cBhvr>
                                      <p:tavLst>
                                        <p:tav tm="0">
                                          <p:val>
                                            <p:strVal val="ppt_y"/>
                                          </p:val>
                                        </p:tav>
                                        <p:tav tm="100000">
                                          <p:val>
                                            <p:strVal val="ppt_y"/>
                                          </p:val>
                                        </p:tav>
                                      </p:tavLst>
                                    </p:anim>
                                    <p:set>
                                      <p:cBhvr>
                                        <p:cTn id="101" dur="1" fill="hold">
                                          <p:stCondLst>
                                            <p:cond delay="4999"/>
                                          </p:stCondLst>
                                        </p:cTn>
                                        <p:tgtEl>
                                          <p:spTgt spid="23"/>
                                        </p:tgtEl>
                                        <p:attrNameLst>
                                          <p:attrName>style.visibility</p:attrName>
                                        </p:attrNameLst>
                                      </p:cBhvr>
                                      <p:to>
                                        <p:strVal val="hidden"/>
                                      </p:to>
                                    </p:set>
                                  </p:childTnLst>
                                </p:cTn>
                              </p:par>
                              <p:par>
                                <p:cTn id="102" presetID="8" presetClass="emph" presetSubtype="0" fill="hold" grpId="3" nodeType="withEffect">
                                  <p:stCondLst>
                                    <p:cond delay="0"/>
                                  </p:stCondLst>
                                  <p:childTnLst>
                                    <p:animRot by="-21600000">
                                      <p:cBhvr>
                                        <p:cTn id="103" dur="5000" fill="hold"/>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13" grpId="0" animBg="1"/>
      <p:bldP spid="13" grpId="1" animBg="1"/>
      <p:bldP spid="13" grpId="2" animBg="1"/>
      <p:bldP spid="13"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insualimentos.com/images/home/mani1.jpg"/>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
        <p:nvSpPr>
          <p:cNvPr id="3" name="2 Rectángulo"/>
          <p:cNvSpPr/>
          <p:nvPr/>
        </p:nvSpPr>
        <p:spPr>
          <a:xfrm>
            <a:off x="-254188" y="0"/>
            <a:ext cx="11523851" cy="854674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21" presetClass="exit" presetSubtype="8" fill="hold" grpId="0" nodeType="withEffect">
                                  <p:stCondLst>
                                    <p:cond delay="0"/>
                                  </p:stCondLst>
                                  <p:childTnLst>
                                    <p:animEffect transition="out" filter="wheel(8)">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991625" y="1387458"/>
            <a:ext cx="7500990" cy="4826629"/>
          </a:xfrm>
          <a:prstGeom prst="rect">
            <a:avLst/>
          </a:prstGeom>
          <a:noFill/>
          <a:ln w="9525">
            <a:noFill/>
            <a:miter lim="800000"/>
            <a:headEnd/>
            <a:tailEnd/>
          </a:ln>
          <a:effectLst/>
        </p:spPr>
        <p:txBody>
          <a:bodyPr vert="horz" wrap="square" lIns="318206" tIns="-17357" rIns="0" bIns="42427" numCol="1" anchor="ctr" anchorCtr="0" compatLnSpc="1">
            <a:prstTxWarp prst="textNoShape">
              <a:avLst/>
            </a:prstTxWarp>
            <a:spAutoFit/>
          </a:bodyPr>
          <a:lstStyle/>
          <a:p>
            <a:pPr algn="just" defTabSz="1111179" fontAlgn="t">
              <a:spcBef>
                <a:spcPct val="0"/>
              </a:spcBef>
              <a:spcAft>
                <a:spcPct val="0"/>
              </a:spcAft>
            </a:pPr>
            <a:r>
              <a:rPr kumimoji="0" lang="es-ES" sz="2400" u="none" strike="noStrike" cap="none" normalizeH="0" baseline="0" dirty="0" smtClean="0">
                <a:ln>
                  <a:noFill/>
                </a:ln>
                <a:effectLst/>
                <a:latin typeface="Agency FB" pitchFamily="34" charset="0"/>
              </a:rPr>
              <a:t> Reduce el riesgo de cálculo biliar: sólo una onza de maní o dos cucharadas de mantequilla de maní a la semana puede salvar de cálculos biliares o de la vesícula biliar con un 25% de riesgo reducido.</a:t>
            </a:r>
          </a:p>
          <a:p>
            <a:pPr algn="just" defTabSz="1111179" eaLnBrk="0" fontAlgn="t" hangingPunct="0">
              <a:spcBef>
                <a:spcPct val="0"/>
              </a:spcBef>
              <a:spcAft>
                <a:spcPct val="0"/>
              </a:spcAft>
            </a:pPr>
            <a:r>
              <a:rPr kumimoji="0" lang="es-ES" sz="2400" u="none" strike="noStrike" cap="none" normalizeH="0" baseline="0" dirty="0" smtClean="0">
                <a:ln>
                  <a:noFill/>
                </a:ln>
                <a:effectLst/>
                <a:latin typeface="Agency FB" pitchFamily="34" charset="0"/>
              </a:rPr>
              <a:t>  Previene el aumento de peso: Las mujeres y hombres que comen maní o mantequilla de maní, al menos dos veces a la semana son menos propensas a ser susceptibles a la obesidad que los que no lo hacen. Así que si estás comiendo mantequilla de maní cada mañana con rebanadas de pan, entonces tiene menos probabilidades de aumentar de peso.</a:t>
            </a:r>
          </a:p>
          <a:p>
            <a:pPr algn="just" defTabSz="1111179" eaLnBrk="0" fontAlgn="t" hangingPunct="0">
              <a:spcBef>
                <a:spcPct val="0"/>
              </a:spcBef>
              <a:spcAft>
                <a:spcPct val="0"/>
              </a:spcAft>
            </a:pPr>
            <a:r>
              <a:rPr kumimoji="0" lang="es-ES" sz="2400" u="none" strike="noStrike" cap="none" normalizeH="0" baseline="0" dirty="0" smtClean="0">
                <a:ln>
                  <a:noFill/>
                </a:ln>
                <a:effectLst/>
                <a:latin typeface="Agency FB" pitchFamily="34" charset="0"/>
              </a:rPr>
              <a:t>Reduce el riesgo de cáncer de colon: el maní puede reducir el cáncer de colon, especialmente en las mujeres. Comer por lo menos 2 cucharas de mantequilla de maní dos veces a la semana puede reducir el riesgo de cáncer de colon en las mujeres por hasta 58% y en los hombres por hasta 27%.</a:t>
            </a:r>
          </a:p>
        </p:txBody>
      </p:sp>
      <p:pic>
        <p:nvPicPr>
          <p:cNvPr id="4" name="Picture 2" descr="http://elpelo.net/wp-content/uploads/2015/09/mani-162x300.jpg"/>
          <p:cNvPicPr>
            <a:picLocks noChangeAspect="1" noChangeArrowheads="1"/>
          </p:cNvPicPr>
          <p:nvPr/>
        </p:nvPicPr>
        <p:blipFill>
          <a:blip r:embed="rId2"/>
          <a:srcRect/>
          <a:stretch>
            <a:fillRect/>
          </a:stretch>
        </p:blipFill>
        <p:spPr bwMode="auto">
          <a:xfrm rot="5400000">
            <a:off x="128462" y="-125576"/>
            <a:ext cx="2580345" cy="3516336"/>
          </a:xfrm>
          <a:prstGeom prst="rect">
            <a:avLst/>
          </a:prstGeom>
          <a:noFill/>
          <a:effectLst>
            <a:softEdge rad="317500"/>
          </a:effectLst>
        </p:spPr>
      </p:pic>
      <p:pic>
        <p:nvPicPr>
          <p:cNvPr id="5" name="Picture 2" descr="E:\formas montar\2cxx0f8.gif"/>
          <p:cNvPicPr>
            <a:picLocks noChangeAspect="1" noChangeArrowheads="1" noCrop="1"/>
          </p:cNvPicPr>
          <p:nvPr/>
        </p:nvPicPr>
        <p:blipFill>
          <a:blip r:embed="rId3"/>
          <a:srcRect/>
          <a:stretch>
            <a:fillRect/>
          </a:stretch>
        </p:blipFill>
        <p:spPr bwMode="auto">
          <a:xfrm>
            <a:off x="0" y="6118452"/>
            <a:ext cx="1775562" cy="1514248"/>
          </a:xfrm>
          <a:prstGeom prst="rect">
            <a:avLst/>
          </a:prstGeom>
          <a:noFill/>
        </p:spPr>
      </p:pic>
      <p:pic>
        <p:nvPicPr>
          <p:cNvPr id="6"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4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tatic.iurd.com.ve.s3.amazonaws.com/wp-content/uploads/2013/07/paso1-2.jpg"/>
          <p:cNvPicPr>
            <a:picLocks noChangeAspect="1" noChangeArrowheads="1"/>
          </p:cNvPicPr>
          <p:nvPr/>
        </p:nvPicPr>
        <p:blipFill>
          <a:blip r:embed="rId2"/>
          <a:srcRect/>
          <a:stretch>
            <a:fillRect/>
          </a:stretch>
        </p:blipFill>
        <p:spPr bwMode="auto">
          <a:xfrm>
            <a:off x="-766276" y="0"/>
            <a:ext cx="12546170" cy="7632700"/>
          </a:xfrm>
          <a:prstGeom prst="rect">
            <a:avLst/>
          </a:prstGeom>
          <a:noFill/>
        </p:spPr>
      </p:pic>
      <p:sp>
        <p:nvSpPr>
          <p:cNvPr id="6" name="5 Rombo"/>
          <p:cNvSpPr/>
          <p:nvPr/>
        </p:nvSpPr>
        <p:spPr>
          <a:xfrm>
            <a:off x="1" y="0"/>
            <a:ext cx="5634832" cy="76327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Rombo"/>
          <p:cNvSpPr/>
          <p:nvPr/>
        </p:nvSpPr>
        <p:spPr>
          <a:xfrm>
            <a:off x="5634832" y="0"/>
            <a:ext cx="5634832" cy="7632700"/>
          </a:xfrm>
          <a:prstGeom prst="diamond">
            <a:avLst/>
          </a:prstGeom>
          <a:gradFill flip="none" rotWithShape="1">
            <a:gsLst>
              <a:gs pos="52000">
                <a:schemeClr val="tx1">
                  <a:shade val="30000"/>
                  <a:satMod val="115000"/>
                  <a:alpha val="32000"/>
                </a:schemeClr>
              </a:gs>
              <a:gs pos="50000">
                <a:schemeClr val="tx1">
                  <a:shade val="67500"/>
                  <a:satMod val="115000"/>
                </a:schemeClr>
              </a:gs>
              <a:gs pos="100000">
                <a:schemeClr val="tx1">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5" presetClass="exit" presetSubtype="10" fill="hold" grpId="1" nodeType="withEffect">
                                  <p:stCondLst>
                                    <p:cond delay="0"/>
                                  </p:stCondLst>
                                  <p:childTnLst>
                                    <p:animEffect transition="out" filter="checkerboard(across)">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c1.staticflickr.com/5/4097/4916793480_27432a7fc7.jpg"/>
          <p:cNvPicPr>
            <a:picLocks noChangeAspect="1" noChangeArrowheads="1"/>
          </p:cNvPicPr>
          <p:nvPr/>
        </p:nvPicPr>
        <p:blipFill>
          <a:blip r:embed="rId2"/>
          <a:srcRect/>
          <a:stretch>
            <a:fillRect/>
          </a:stretch>
        </p:blipFill>
        <p:spPr bwMode="auto">
          <a:xfrm>
            <a:off x="-339535" y="0"/>
            <a:ext cx="11609199" cy="7817801"/>
          </a:xfrm>
          <a:prstGeom prst="rect">
            <a:avLst/>
          </a:prstGeom>
          <a:noFill/>
        </p:spPr>
      </p:pic>
      <p:sp>
        <p:nvSpPr>
          <p:cNvPr id="6" name="5 Medio marco"/>
          <p:cNvSpPr/>
          <p:nvPr/>
        </p:nvSpPr>
        <p:spPr>
          <a:xfrm>
            <a:off x="704354" y="318029"/>
            <a:ext cx="4589084" cy="4032772"/>
          </a:xfrm>
          <a:prstGeom prst="halfFrame">
            <a:avLst>
              <a:gd name="adj1" fmla="val 14350"/>
              <a:gd name="adj2" fmla="val 16158"/>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edio marco"/>
          <p:cNvSpPr/>
          <p:nvPr/>
        </p:nvSpPr>
        <p:spPr>
          <a:xfrm flipH="1" flipV="1">
            <a:off x="880442" y="397537"/>
            <a:ext cx="4314168" cy="3816350"/>
          </a:xfrm>
          <a:prstGeom prst="halfFrame">
            <a:avLst>
              <a:gd name="adj1" fmla="val 14350"/>
              <a:gd name="adj2" fmla="val 16158"/>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edio marco"/>
          <p:cNvSpPr/>
          <p:nvPr/>
        </p:nvSpPr>
        <p:spPr>
          <a:xfrm>
            <a:off x="5987007" y="3021277"/>
            <a:ext cx="4598014" cy="3895858"/>
          </a:xfrm>
          <a:prstGeom prst="halfFrame">
            <a:avLst>
              <a:gd name="adj1" fmla="val 14350"/>
              <a:gd name="adj2" fmla="val 16158"/>
            </a:avLst>
          </a:prstGeom>
          <a:solidFill>
            <a:srgbClr val="0000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edio marco"/>
          <p:cNvSpPr/>
          <p:nvPr/>
        </p:nvSpPr>
        <p:spPr>
          <a:xfrm flipH="1" flipV="1">
            <a:off x="6163097" y="3100785"/>
            <a:ext cx="4314168" cy="3816350"/>
          </a:xfrm>
          <a:prstGeom prst="halfFrame">
            <a:avLst>
              <a:gd name="adj1" fmla="val 14350"/>
              <a:gd name="adj2" fmla="val 16158"/>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pic>
        <p:nvPicPr>
          <p:cNvPr id="10" name="9 Imagen" descr="Imagen1dd.jpg"/>
          <p:cNvPicPr>
            <a:picLocks noChangeAspect="1"/>
          </p:cNvPicPr>
          <p:nvPr/>
        </p:nvPicPr>
        <p:blipFill>
          <a:blip r:embed="rId3" cstate="print"/>
          <a:srcRect l="20607" t="15625" r="21621" b="38542"/>
          <a:stretch>
            <a:fillRect/>
          </a:stretch>
        </p:blipFill>
        <p:spPr>
          <a:xfrm flipH="1" flipV="1">
            <a:off x="15113661" y="3657335"/>
            <a:ext cx="114058" cy="79508"/>
          </a:xfrm>
          <a:prstGeom prst="rect">
            <a:avLst/>
          </a:prstGeom>
          <a:effectLst>
            <a:softEdge rad="63500"/>
          </a:effectLst>
        </p:spPr>
      </p:pic>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 calcmode="lin" valueType="num">
                                      <p:cBhvr>
                                        <p:cTn id="9" dur="3000" fill="hold"/>
                                        <p:tgtEl>
                                          <p:spTgt spid="6"/>
                                        </p:tgtEl>
                                        <p:attrNameLst>
                                          <p:attrName>style.rotation</p:attrName>
                                        </p:attrNameLst>
                                      </p:cBhvr>
                                      <p:tavLst>
                                        <p:tav tm="0">
                                          <p:val>
                                            <p:fltVal val="360"/>
                                          </p:val>
                                        </p:tav>
                                        <p:tav tm="100000">
                                          <p:val>
                                            <p:fltVal val="0"/>
                                          </p:val>
                                        </p:tav>
                                      </p:tavLst>
                                    </p:anim>
                                    <p:animEffect transition="in" filter="fade">
                                      <p:cBhvr>
                                        <p:cTn id="10" dur="3000"/>
                                        <p:tgtEl>
                                          <p:spTgt spid="6"/>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anim calcmode="lin" valueType="num">
                                      <p:cBhvr>
                                        <p:cTn id="15" dur="3000" fill="hold"/>
                                        <p:tgtEl>
                                          <p:spTgt spid="7"/>
                                        </p:tgtEl>
                                        <p:attrNameLst>
                                          <p:attrName>style.rotation</p:attrName>
                                        </p:attrNameLst>
                                      </p:cBhvr>
                                      <p:tavLst>
                                        <p:tav tm="0">
                                          <p:val>
                                            <p:fltVal val="360"/>
                                          </p:val>
                                        </p:tav>
                                        <p:tav tm="100000">
                                          <p:val>
                                            <p:fltVal val="0"/>
                                          </p:val>
                                        </p:tav>
                                      </p:tavLst>
                                    </p:anim>
                                    <p:animEffect transition="in" filter="fade">
                                      <p:cBhvr>
                                        <p:cTn id="16" dur="3000"/>
                                        <p:tgtEl>
                                          <p:spTgt spid="7"/>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fltVal val="0"/>
                                          </p:val>
                                        </p:tav>
                                        <p:tav tm="100000">
                                          <p:val>
                                            <p:strVal val="#ppt_h"/>
                                          </p:val>
                                        </p:tav>
                                      </p:tavLst>
                                    </p:anim>
                                    <p:anim calcmode="lin" valueType="num">
                                      <p:cBhvr>
                                        <p:cTn id="21" dur="3000" fill="hold"/>
                                        <p:tgtEl>
                                          <p:spTgt spid="8"/>
                                        </p:tgtEl>
                                        <p:attrNameLst>
                                          <p:attrName>style.rotation</p:attrName>
                                        </p:attrNameLst>
                                      </p:cBhvr>
                                      <p:tavLst>
                                        <p:tav tm="0">
                                          <p:val>
                                            <p:fltVal val="360"/>
                                          </p:val>
                                        </p:tav>
                                        <p:tav tm="100000">
                                          <p:val>
                                            <p:fltVal val="0"/>
                                          </p:val>
                                        </p:tav>
                                      </p:tavLst>
                                    </p:anim>
                                    <p:animEffect transition="in" filter="fade">
                                      <p:cBhvr>
                                        <p:cTn id="22" dur="3000"/>
                                        <p:tgtEl>
                                          <p:spTgt spid="8"/>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style.rotation</p:attrName>
                                        </p:attrNameLst>
                                      </p:cBhvr>
                                      <p:tavLst>
                                        <p:tav tm="0">
                                          <p:val>
                                            <p:fltVal val="360"/>
                                          </p:val>
                                        </p:tav>
                                        <p:tav tm="100000">
                                          <p:val>
                                            <p:fltVal val="0"/>
                                          </p:val>
                                        </p:tav>
                                      </p:tavLst>
                                    </p:anim>
                                    <p:animEffect transition="in" filter="fade">
                                      <p:cBhvr>
                                        <p:cTn id="28" dur="3000"/>
                                        <p:tgtEl>
                                          <p:spTgt spid="9"/>
                                        </p:tgtEl>
                                      </p:cBhvr>
                                    </p:animEffect>
                                  </p:childTnLst>
                                </p:cTn>
                              </p:par>
                            </p:childTnLst>
                          </p:cTn>
                        </p:par>
                        <p:par>
                          <p:cTn id="29" fill="hold">
                            <p:stCondLst>
                              <p:cond delay="3000"/>
                            </p:stCondLst>
                            <p:childTnLst>
                              <p:par>
                                <p:cTn id="30" presetID="2" presetClass="exit" presetSubtype="9" fill="hold" nodeType="afterEffect">
                                  <p:stCondLst>
                                    <p:cond delay="0"/>
                                  </p:stCondLst>
                                  <p:childTnLst>
                                    <p:anim calcmode="lin" valueType="num">
                                      <p:cBhvr additive="base">
                                        <p:cTn id="31" dur="3000"/>
                                        <p:tgtEl>
                                          <p:spTgt spid="6"/>
                                        </p:tgtEl>
                                        <p:attrNameLst>
                                          <p:attrName>ppt_x</p:attrName>
                                        </p:attrNameLst>
                                      </p:cBhvr>
                                      <p:tavLst>
                                        <p:tav tm="0">
                                          <p:val>
                                            <p:strVal val="ppt_x"/>
                                          </p:val>
                                        </p:tav>
                                        <p:tav tm="100000">
                                          <p:val>
                                            <p:strVal val="0-ppt_w/2"/>
                                          </p:val>
                                        </p:tav>
                                      </p:tavLst>
                                    </p:anim>
                                    <p:anim calcmode="lin" valueType="num">
                                      <p:cBhvr additive="base">
                                        <p:cTn id="32" dur="3000"/>
                                        <p:tgtEl>
                                          <p:spTgt spid="6"/>
                                        </p:tgtEl>
                                        <p:attrNameLst>
                                          <p:attrName>ppt_y</p:attrName>
                                        </p:attrNameLst>
                                      </p:cBhvr>
                                      <p:tavLst>
                                        <p:tav tm="0">
                                          <p:val>
                                            <p:strVal val="ppt_y"/>
                                          </p:val>
                                        </p:tav>
                                        <p:tav tm="100000">
                                          <p:val>
                                            <p:strVal val="0-ppt_h/2"/>
                                          </p:val>
                                        </p:tav>
                                      </p:tavLst>
                                    </p:anim>
                                    <p:set>
                                      <p:cBhvr>
                                        <p:cTn id="33" dur="1" fill="hold">
                                          <p:stCondLst>
                                            <p:cond delay="2999"/>
                                          </p:stCondLst>
                                        </p:cTn>
                                        <p:tgtEl>
                                          <p:spTgt spid="6"/>
                                        </p:tgtEl>
                                        <p:attrNameLst>
                                          <p:attrName>style.visibility</p:attrName>
                                        </p:attrNameLst>
                                      </p:cBhvr>
                                      <p:to>
                                        <p:strVal val="hidden"/>
                                      </p:to>
                                    </p:set>
                                  </p:childTnLst>
                                </p:cTn>
                              </p:par>
                              <p:par>
                                <p:cTn id="34" presetID="2" presetClass="exit" presetSubtype="6"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1+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9" fill="hold" nodeType="withEffect">
                                  <p:stCondLst>
                                    <p:cond delay="0"/>
                                  </p:stCondLst>
                                  <p:childTnLst>
                                    <p:anim calcmode="lin" valueType="num">
                                      <p:cBhvr additive="base">
                                        <p:cTn id="39" dur="3000"/>
                                        <p:tgtEl>
                                          <p:spTgt spid="8"/>
                                        </p:tgtEl>
                                        <p:attrNameLst>
                                          <p:attrName>ppt_x</p:attrName>
                                        </p:attrNameLst>
                                      </p:cBhvr>
                                      <p:tavLst>
                                        <p:tav tm="0">
                                          <p:val>
                                            <p:strVal val="ppt_x"/>
                                          </p:val>
                                        </p:tav>
                                        <p:tav tm="100000">
                                          <p:val>
                                            <p:strVal val="0-ppt_w/2"/>
                                          </p:val>
                                        </p:tav>
                                      </p:tavLst>
                                    </p:anim>
                                    <p:anim calcmode="lin" valueType="num">
                                      <p:cBhvr additive="base">
                                        <p:cTn id="40" dur="3000"/>
                                        <p:tgtEl>
                                          <p:spTgt spid="8"/>
                                        </p:tgtEl>
                                        <p:attrNameLst>
                                          <p:attrName>ppt_y</p:attrName>
                                        </p:attrNameLst>
                                      </p:cBhvr>
                                      <p:tavLst>
                                        <p:tav tm="0">
                                          <p:val>
                                            <p:strVal val="ppt_y"/>
                                          </p:val>
                                        </p:tav>
                                        <p:tav tm="100000">
                                          <p:val>
                                            <p:strVal val="0-ppt_h/2"/>
                                          </p:val>
                                        </p:tav>
                                      </p:tavLst>
                                    </p:anim>
                                    <p:set>
                                      <p:cBhvr>
                                        <p:cTn id="41" dur="1" fill="hold">
                                          <p:stCondLst>
                                            <p:cond delay="2999"/>
                                          </p:stCondLst>
                                        </p:cTn>
                                        <p:tgtEl>
                                          <p:spTgt spid="8"/>
                                        </p:tgtEl>
                                        <p:attrNameLst>
                                          <p:attrName>style.visibility</p:attrName>
                                        </p:attrNameLst>
                                      </p:cBhvr>
                                      <p:to>
                                        <p:strVal val="hidden"/>
                                      </p:to>
                                    </p:set>
                                  </p:childTnLst>
                                </p:cTn>
                              </p:par>
                              <p:par>
                                <p:cTn id="42" presetID="2" presetClass="exit" presetSubtype="6" fill="hold" nodeType="with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1+ppt_w/2"/>
                                          </p:val>
                                        </p:tav>
                                      </p:tavLst>
                                    </p:anim>
                                    <p:anim calcmode="lin" valueType="num">
                                      <p:cBhvr additive="base">
                                        <p:cTn id="44" dur="3000"/>
                                        <p:tgtEl>
                                          <p:spTgt spid="9"/>
                                        </p:tgtEl>
                                        <p:attrNameLst>
                                          <p:attrName>ppt_y</p:attrName>
                                        </p:attrNameLst>
                                      </p:cBhvr>
                                      <p:tavLst>
                                        <p:tav tm="0">
                                          <p:val>
                                            <p:strVal val="ppt_y"/>
                                          </p:val>
                                        </p:tav>
                                        <p:tav tm="100000">
                                          <p:val>
                                            <p:strVal val="1+ppt_h/2"/>
                                          </p:val>
                                        </p:tav>
                                      </p:tavLst>
                                    </p:anim>
                                    <p:set>
                                      <p:cBhvr>
                                        <p:cTn id="45" dur="1" fill="hold">
                                          <p:stCondLst>
                                            <p:cond delay="2999"/>
                                          </p:stCondLst>
                                        </p:cTn>
                                        <p:tgtEl>
                                          <p:spTgt spid="9"/>
                                        </p:tgtEl>
                                        <p:attrNameLst>
                                          <p:attrName>style.visibility</p:attrName>
                                        </p:attrNameLst>
                                      </p:cBhvr>
                                      <p:to>
                                        <p:strVal val="hidden"/>
                                      </p:to>
                                    </p:set>
                                  </p:childTnLst>
                                </p:cTn>
                              </p:par>
                              <p:par>
                                <p:cTn id="46" presetID="23" presetClass="entr" presetSubtype="288"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3000" fill="hold"/>
                                        <p:tgtEl>
                                          <p:spTgt spid="11"/>
                                        </p:tgtEl>
                                        <p:attrNameLst>
                                          <p:attrName>ppt_w</p:attrName>
                                        </p:attrNameLst>
                                      </p:cBhvr>
                                      <p:tavLst>
                                        <p:tav tm="0">
                                          <p:val>
                                            <p:strVal val="4/3*#ppt_w"/>
                                          </p:val>
                                        </p:tav>
                                        <p:tav tm="100000">
                                          <p:val>
                                            <p:strVal val="#ppt_w"/>
                                          </p:val>
                                        </p:tav>
                                      </p:tavLst>
                                    </p:anim>
                                    <p:anim calcmode="lin" valueType="num">
                                      <p:cBhvr>
                                        <p:cTn id="49" dur="3000" fill="hold"/>
                                        <p:tgtEl>
                                          <p:spTgt spid="11"/>
                                        </p:tgtEl>
                                        <p:attrNameLst>
                                          <p:attrName>ppt_h</p:attrName>
                                        </p:attrNameLst>
                                      </p:cBhvr>
                                      <p:tavLst>
                                        <p:tav tm="0">
                                          <p:val>
                                            <p:strVal val="4/3*#ppt_h"/>
                                          </p:val>
                                        </p:tav>
                                        <p:tav tm="100000">
                                          <p:val>
                                            <p:strVal val="#ppt_h"/>
                                          </p:val>
                                        </p:tav>
                                      </p:tavLst>
                                    </p:anim>
                                  </p:childTnLst>
                                </p:cTn>
                              </p:par>
                              <p:par>
                                <p:cTn id="50" presetID="16" presetClass="entr" presetSubtype="37"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arn(outVertical)">
                                      <p:cBhvr>
                                        <p:cTn id="52"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calendariosaboresbolivia.files.wordpress.com/2014/03/chas.jpg?w=490"/>
          <p:cNvPicPr>
            <a:picLocks noChangeAspect="1" noChangeArrowheads="1"/>
          </p:cNvPicPr>
          <p:nvPr/>
        </p:nvPicPr>
        <p:blipFill>
          <a:blip r:embed="rId3"/>
          <a:srcRect/>
          <a:stretch>
            <a:fillRect/>
          </a:stretch>
        </p:blipFill>
        <p:spPr bwMode="auto">
          <a:xfrm>
            <a:off x="-1" y="1"/>
            <a:ext cx="11269663" cy="7741023"/>
          </a:xfrm>
          <a:prstGeom prst="rect">
            <a:avLst/>
          </a:prstGeom>
          <a:noFill/>
        </p:spPr>
      </p:pic>
      <p:sp>
        <p:nvSpPr>
          <p:cNvPr id="5" name="4 Luna"/>
          <p:cNvSpPr/>
          <p:nvPr/>
        </p:nvSpPr>
        <p:spPr>
          <a:xfrm rot="16200000">
            <a:off x="3678367" y="-1477284"/>
            <a:ext cx="3736842" cy="6691409"/>
          </a:xfrm>
          <a:prstGeom prst="moon">
            <a:avLst>
              <a:gd name="adj" fmla="val 44267"/>
            </a:avLst>
          </a:prstGeom>
          <a:blipFill>
            <a:blip r:embed="rId4"/>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6" name="5 Luna"/>
          <p:cNvSpPr/>
          <p:nvPr/>
        </p:nvSpPr>
        <p:spPr>
          <a:xfrm rot="5400000">
            <a:off x="3598859" y="2427110"/>
            <a:ext cx="3895858" cy="6515320"/>
          </a:xfrm>
          <a:prstGeom prst="moon">
            <a:avLst>
              <a:gd name="adj" fmla="val 41751"/>
            </a:avLst>
          </a:prstGeom>
          <a:blipFill>
            <a:blip r:embed="rId4"/>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0000">
    <p:comb dir="vert"/>
    <p:sndAc>
      <p:stSnd>
        <p:snd r:embed="rId2" name="ray connif-el manise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
                                          </p:val>
                                        </p:tav>
                                        <p:tav tm="100000">
                                          <p:val>
                                            <p:strVal val="#ppt_w"/>
                                          </p:val>
                                        </p:tav>
                                      </p:tavLst>
                                    </p:anim>
                                    <p:anim calcmode="lin" valueType="num">
                                      <p:cBhvr>
                                        <p:cTn id="8" dur="2000" fill="hold"/>
                                        <p:tgtEl>
                                          <p:spTgt spid="5"/>
                                        </p:tgtEl>
                                        <p:attrNameLst>
                                          <p:attrName>ppt_h</p:attrName>
                                        </p:attrNameLst>
                                      </p:cBhvr>
                                      <p:tavLst>
                                        <p:tav tm="0" fmla="#ppt_h*sin(2.5*pi*$)">
                                          <p:val>
                                            <p:fltVal val="0"/>
                                          </p:val>
                                        </p:tav>
                                        <p:tav tm="100000">
                                          <p:val>
                                            <p:fltVal val="1"/>
                                          </p:val>
                                        </p:tav>
                                      </p:tavLst>
                                    </p:anim>
                                  </p:childTnLst>
                                </p:cTn>
                              </p:par>
                              <p:par>
                                <p:cTn id="9" presetID="19" presetClass="entr" presetSubtype="5"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strVal val="#ppt_w"/>
                                          </p:val>
                                        </p:tav>
                                        <p:tav tm="100000">
                                          <p:val>
                                            <p:strVal val="#ppt_w"/>
                                          </p:val>
                                        </p:tav>
                                      </p:tavLst>
                                    </p:anim>
                                    <p:anim calcmode="lin" valueType="num">
                                      <p:cBhvr>
                                        <p:cTn id="12" dur="2000" fill="hold"/>
                                        <p:tgtEl>
                                          <p:spTgt spid="6"/>
                                        </p:tgtEl>
                                        <p:attrNameLst>
                                          <p:attrName>ppt_h</p:attrName>
                                        </p:attrNameLst>
                                      </p:cBhvr>
                                      <p:tavLst>
                                        <p:tav tm="0" fmla="#ppt_h*sin(2.5*pi*$)">
                                          <p:val>
                                            <p:fltVal val="0"/>
                                          </p:val>
                                        </p:tav>
                                        <p:tav tm="100000">
                                          <p:val>
                                            <p:fltVal val="1"/>
                                          </p:val>
                                        </p:tav>
                                      </p:tavLst>
                                    </p:anim>
                                  </p:childTnLst>
                                </p:cTn>
                              </p:par>
                              <p:par>
                                <p:cTn id="13" presetID="2" presetClass="entr" presetSubtype="4" fill="hold" grpId="1"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2000" fill="hold"/>
                                        <p:tgtEl>
                                          <p:spTgt spid="5"/>
                                        </p:tgtEl>
                                        <p:attrNameLst>
                                          <p:attrName>ppt_x</p:attrName>
                                        </p:attrNameLst>
                                      </p:cBhvr>
                                      <p:tavLst>
                                        <p:tav tm="0">
                                          <p:val>
                                            <p:strVal val="#ppt_x"/>
                                          </p:val>
                                        </p:tav>
                                        <p:tav tm="100000">
                                          <p:val>
                                            <p:strVal val="#ppt_x"/>
                                          </p:val>
                                        </p:tav>
                                      </p:tavLst>
                                    </p:anim>
                                    <p:anim calcmode="lin" valueType="num">
                                      <p:cBhvr additive="base">
                                        <p:cTn id="16" dur="2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1" fill="hold" grpId="1"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2000" fill="hold"/>
                                        <p:tgtEl>
                                          <p:spTgt spid="6"/>
                                        </p:tgtEl>
                                        <p:attrNameLst>
                                          <p:attrName>ppt_x</p:attrName>
                                        </p:attrNameLst>
                                      </p:cBhvr>
                                      <p:tavLst>
                                        <p:tav tm="0">
                                          <p:val>
                                            <p:strVal val="#ppt_x"/>
                                          </p:val>
                                        </p:tav>
                                        <p:tav tm="100000">
                                          <p:val>
                                            <p:strVal val="#ppt_x"/>
                                          </p:val>
                                        </p:tav>
                                      </p:tavLst>
                                    </p:anim>
                                    <p:anim calcmode="lin" valueType="num">
                                      <p:cBhvr additive="base">
                                        <p:cTn id="20" dur="2000" fill="hold"/>
                                        <p:tgtEl>
                                          <p:spTgt spid="6"/>
                                        </p:tgtEl>
                                        <p:attrNameLst>
                                          <p:attrName>ppt_y</p:attrName>
                                        </p:attrNameLst>
                                      </p:cBhvr>
                                      <p:tavLst>
                                        <p:tav tm="0">
                                          <p:val>
                                            <p:strVal val="0-#ppt_h/2"/>
                                          </p:val>
                                        </p:tav>
                                        <p:tav tm="100000">
                                          <p:val>
                                            <p:strVal val="#ppt_y"/>
                                          </p:val>
                                        </p:tav>
                                      </p:tavLst>
                                    </p:anim>
                                  </p:childTnLst>
                                </p:cTn>
                              </p:par>
                              <p:par>
                                <p:cTn id="21" presetID="16" presetClass="entr" presetSubtype="21" fill="hold" grpId="2"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2000"/>
                                        <p:tgtEl>
                                          <p:spTgt spid="5"/>
                                        </p:tgtEl>
                                      </p:cBhvr>
                                    </p:animEffect>
                                  </p:childTnLst>
                                </p:cTn>
                              </p:par>
                              <p:par>
                                <p:cTn id="24" presetID="16" presetClass="entr" presetSubtype="21" fill="hold" grpId="2"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inVertical)">
                                      <p:cBhvr>
                                        <p:cTn id="26" dur="2000"/>
                                        <p:tgtEl>
                                          <p:spTgt spid="6"/>
                                        </p:tgtEl>
                                      </p:cBhvr>
                                    </p:animEffect>
                                  </p:childTnLst>
                                </p:cTn>
                              </p:par>
                            </p:childTnLst>
                          </p:cTn>
                        </p:par>
                        <p:par>
                          <p:cTn id="27" fill="hold">
                            <p:stCondLst>
                              <p:cond delay="2000"/>
                            </p:stCondLst>
                            <p:childTnLst>
                              <p:par>
                                <p:cTn id="28" presetID="2" presetClass="exit" presetSubtype="4" fill="hold" grpId="3" nodeType="afterEffect">
                                  <p:stCondLst>
                                    <p:cond delay="0"/>
                                  </p:stCondLst>
                                  <p:childTnLst>
                                    <p:anim calcmode="lin" valueType="num">
                                      <p:cBhvr additive="base">
                                        <p:cTn id="29" dur="2000"/>
                                        <p:tgtEl>
                                          <p:spTgt spid="5"/>
                                        </p:tgtEl>
                                        <p:attrNameLst>
                                          <p:attrName>ppt_x</p:attrName>
                                        </p:attrNameLst>
                                      </p:cBhvr>
                                      <p:tavLst>
                                        <p:tav tm="0">
                                          <p:val>
                                            <p:strVal val="ppt_x"/>
                                          </p:val>
                                        </p:tav>
                                        <p:tav tm="100000">
                                          <p:val>
                                            <p:strVal val="ppt_x"/>
                                          </p:val>
                                        </p:tav>
                                      </p:tavLst>
                                    </p:anim>
                                    <p:anim calcmode="lin" valueType="num">
                                      <p:cBhvr additive="base">
                                        <p:cTn id="30" dur="2000"/>
                                        <p:tgtEl>
                                          <p:spTgt spid="5"/>
                                        </p:tgtEl>
                                        <p:attrNameLst>
                                          <p:attrName>ppt_y</p:attrName>
                                        </p:attrNameLst>
                                      </p:cBhvr>
                                      <p:tavLst>
                                        <p:tav tm="0">
                                          <p:val>
                                            <p:strVal val="ppt_y"/>
                                          </p:val>
                                        </p:tav>
                                        <p:tav tm="100000">
                                          <p:val>
                                            <p:strVal val="1+ppt_h/2"/>
                                          </p:val>
                                        </p:tav>
                                      </p:tavLst>
                                    </p:anim>
                                    <p:set>
                                      <p:cBhvr>
                                        <p:cTn id="31" dur="1" fill="hold">
                                          <p:stCondLst>
                                            <p:cond delay="1999"/>
                                          </p:stCondLst>
                                        </p:cTn>
                                        <p:tgtEl>
                                          <p:spTgt spid="5"/>
                                        </p:tgtEl>
                                        <p:attrNameLst>
                                          <p:attrName>style.visibility</p:attrName>
                                        </p:attrNameLst>
                                      </p:cBhvr>
                                      <p:to>
                                        <p:strVal val="hidden"/>
                                      </p:to>
                                    </p:set>
                                  </p:childTnLst>
                                </p:cTn>
                              </p:par>
                              <p:par>
                                <p:cTn id="32" presetID="2" presetClass="exit" presetSubtype="1" fill="hold" grpId="3" nodeType="withEffect">
                                  <p:stCondLst>
                                    <p:cond delay="0"/>
                                  </p:stCondLst>
                                  <p:childTnLst>
                                    <p:anim calcmode="lin" valueType="num">
                                      <p:cBhvr additive="base">
                                        <p:cTn id="33" dur="2000"/>
                                        <p:tgtEl>
                                          <p:spTgt spid="6"/>
                                        </p:tgtEl>
                                        <p:attrNameLst>
                                          <p:attrName>ppt_x</p:attrName>
                                        </p:attrNameLst>
                                      </p:cBhvr>
                                      <p:tavLst>
                                        <p:tav tm="0">
                                          <p:val>
                                            <p:strVal val="ppt_x"/>
                                          </p:val>
                                        </p:tav>
                                        <p:tav tm="100000">
                                          <p:val>
                                            <p:strVal val="ppt_x"/>
                                          </p:val>
                                        </p:tav>
                                      </p:tavLst>
                                    </p:anim>
                                    <p:anim calcmode="lin" valueType="num">
                                      <p:cBhvr additive="base">
                                        <p:cTn id="34" dur="2000"/>
                                        <p:tgtEl>
                                          <p:spTgt spid="6"/>
                                        </p:tgtEl>
                                        <p:attrNameLst>
                                          <p:attrName>ppt_y</p:attrName>
                                        </p:attrNameLst>
                                      </p:cBhvr>
                                      <p:tavLst>
                                        <p:tav tm="0">
                                          <p:val>
                                            <p:strVal val="ppt_y"/>
                                          </p:val>
                                        </p:tav>
                                        <p:tav tm="100000">
                                          <p:val>
                                            <p:strVal val="0-ppt_h/2"/>
                                          </p:val>
                                        </p:tav>
                                      </p:tavLst>
                                    </p:anim>
                                    <p:set>
                                      <p:cBhvr>
                                        <p:cTn id="35" dur="1" fill="hold">
                                          <p:stCondLst>
                                            <p:cond delay="1999"/>
                                          </p:stCondLst>
                                        </p:cTn>
                                        <p:tgtEl>
                                          <p:spTgt spid="6"/>
                                        </p:tgtEl>
                                        <p:attrNameLst>
                                          <p:attrName>style.visibility</p:attrName>
                                        </p:attrNameLst>
                                      </p:cBhvr>
                                      <p:to>
                                        <p:strVal val="hidden"/>
                                      </p:to>
                                    </p:set>
                                  </p:childTnLst>
                                </p:cTn>
                              </p:par>
                              <p:par>
                                <p:cTn id="36" presetID="16" presetClass="exit" presetSubtype="37" fill="hold" grpId="4" nodeType="withEffect">
                                  <p:stCondLst>
                                    <p:cond delay="0"/>
                                  </p:stCondLst>
                                  <p:childTnLst>
                                    <p:animEffect transition="out" filter="barn(outVertical)">
                                      <p:cBhvr>
                                        <p:cTn id="37" dur="2000"/>
                                        <p:tgtEl>
                                          <p:spTgt spid="5"/>
                                        </p:tgtEl>
                                      </p:cBhvr>
                                    </p:animEffect>
                                    <p:set>
                                      <p:cBhvr>
                                        <p:cTn id="38" dur="1" fill="hold">
                                          <p:stCondLst>
                                            <p:cond delay="1999"/>
                                          </p:stCondLst>
                                        </p:cTn>
                                        <p:tgtEl>
                                          <p:spTgt spid="5"/>
                                        </p:tgtEl>
                                        <p:attrNameLst>
                                          <p:attrName>style.visibility</p:attrName>
                                        </p:attrNameLst>
                                      </p:cBhvr>
                                      <p:to>
                                        <p:strVal val="hidden"/>
                                      </p:to>
                                    </p:set>
                                  </p:childTnLst>
                                </p:cTn>
                              </p:par>
                              <p:par>
                                <p:cTn id="39" presetID="16" presetClass="exit" presetSubtype="37" fill="hold" grpId="4" nodeType="withEffect">
                                  <p:stCondLst>
                                    <p:cond delay="0"/>
                                  </p:stCondLst>
                                  <p:childTnLst>
                                    <p:animEffect transition="out" filter="barn(outVertical)">
                                      <p:cBhvr>
                                        <p:cTn id="40" dur="2000"/>
                                        <p:tgtEl>
                                          <p:spTgt spid="6"/>
                                        </p:tgtEl>
                                      </p:cBhvr>
                                    </p:animEffect>
                                    <p:set>
                                      <p:cBhvr>
                                        <p:cTn id="41" dur="1" fill="hold">
                                          <p:stCondLst>
                                            <p:cond delay="1999"/>
                                          </p:stCondLst>
                                        </p:cTn>
                                        <p:tgtEl>
                                          <p:spTgt spid="6"/>
                                        </p:tgtEl>
                                        <p:attrNameLst>
                                          <p:attrName>style.visibility</p:attrName>
                                        </p:attrNameLst>
                                      </p:cBhvr>
                                      <p:to>
                                        <p:strVal val="hidden"/>
                                      </p:to>
                                    </p:set>
                                  </p:childTnLst>
                                </p:cTn>
                              </p:par>
                              <p:par>
                                <p:cTn id="42" presetID="16" presetClass="entr" presetSubtype="37"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barn(outVertical)">
                                      <p:cBhvr>
                                        <p:cTn id="4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2.bp.blogspot.com/--OFrG1BIZ04/Tmiubk-uNnI/AAAAAAAAA2A/stCrYLi31ZU/s1600/ESPECIAL+PARA+O+RECEITACULO.PNG"/>
          <p:cNvPicPr>
            <a:picLocks noChangeAspect="1" noChangeArrowheads="1"/>
          </p:cNvPicPr>
          <p:nvPr/>
        </p:nvPicPr>
        <p:blipFill>
          <a:blip r:embed="rId2"/>
          <a:srcRect/>
          <a:stretch>
            <a:fillRect/>
          </a:stretch>
        </p:blipFill>
        <p:spPr bwMode="auto">
          <a:xfrm>
            <a:off x="1" y="1"/>
            <a:ext cx="11269663" cy="7705130"/>
          </a:xfrm>
          <a:prstGeom prst="rect">
            <a:avLst/>
          </a:prstGeom>
          <a:noFill/>
        </p:spPr>
      </p:pic>
      <p:sp>
        <p:nvSpPr>
          <p:cNvPr id="2" name="1 Título"/>
          <p:cNvSpPr>
            <a:spLocks noGrp="1"/>
          </p:cNvSpPr>
          <p:nvPr>
            <p:ph type="ctrTitle"/>
          </p:nvPr>
        </p:nvSpPr>
        <p:spPr>
          <a:xfrm>
            <a:off x="-424883" y="1500396"/>
            <a:ext cx="11269663" cy="7632699"/>
          </a:xfrm>
        </p:spPr>
        <p:txBody>
          <a:bodyPr/>
          <a:lstStyle/>
          <a:p>
            <a:endParaRPr lang="es-ES" dirty="0"/>
          </a:p>
        </p:txBody>
      </p:sp>
      <p:sp>
        <p:nvSpPr>
          <p:cNvPr id="3" name="2 Subtítulo"/>
          <p:cNvSpPr>
            <a:spLocks noGrp="1"/>
          </p:cNvSpPr>
          <p:nvPr>
            <p:ph type="subTitle" idx="1"/>
          </p:nvPr>
        </p:nvSpPr>
        <p:spPr>
          <a:xfrm>
            <a:off x="-339535" y="431493"/>
            <a:ext cx="11269663" cy="7632700"/>
          </a:xfrm>
        </p:spPr>
        <p:txBody>
          <a:bodyPr/>
          <a:lstStyle/>
          <a:p>
            <a:endParaRPr lang="es-ES" dirty="0"/>
          </a:p>
        </p:txBody>
      </p:sp>
      <p:sp>
        <p:nvSpPr>
          <p:cNvPr id="6" name="5 Redondear rectángulo de esquina diagonal"/>
          <p:cNvSpPr/>
          <p:nvPr/>
        </p:nvSpPr>
        <p:spPr>
          <a:xfrm>
            <a:off x="1" y="0"/>
            <a:ext cx="4706136" cy="6673870"/>
          </a:xfrm>
          <a:prstGeom prst="round2DiagRect">
            <a:avLst>
              <a:gd name="adj1" fmla="val 50000"/>
              <a:gd name="adj2" fmla="val 0"/>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Redondear rectángulo de esquina diagonal"/>
          <p:cNvSpPr/>
          <p:nvPr/>
        </p:nvSpPr>
        <p:spPr>
          <a:xfrm flipH="1">
            <a:off x="6777838" y="0"/>
            <a:ext cx="4491825" cy="6673870"/>
          </a:xfrm>
          <a:prstGeom prst="round2DiagRect">
            <a:avLst>
              <a:gd name="adj1" fmla="val 50000"/>
              <a:gd name="adj2" fmla="val 0"/>
            </a:avLst>
          </a:prstGeom>
          <a:blipFill>
            <a:blip r:embed="rId3"/>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5" presetClass="exit" presetSubtype="10" fill="hold" grpId="1" nodeType="withEffect">
                                  <p:stCondLst>
                                    <p:cond delay="0"/>
                                  </p:stCondLst>
                                  <p:childTnLst>
                                    <p:animEffect transition="out" filter="checkerboard(across)">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strVal val="#ppt_h"/>
                                          </p:val>
                                        </p:tav>
                                        <p:tav tm="100000">
                                          <p:val>
                                            <p:strVal val="#ppt_h"/>
                                          </p:val>
                                        </p:tav>
                                      </p:tavLst>
                                    </p:anim>
                                  </p:childTnLst>
                                </p:cTn>
                              </p:par>
                              <p:par>
                                <p:cTn id="27" presetID="5" presetClass="entr" presetSubtype="1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checkerboard(across)">
                                      <p:cBhvr>
                                        <p:cTn id="29"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4" descr="http://1.bp.blogspot.com/-aoWdr1O0Ezg/UQBMlg2sS4I/AAAAAAAACwM/Gn7IST_aM1s/s1600/DSC_0281.JPG"/>
          <p:cNvPicPr>
            <a:picLocks noChangeAspect="1" noChangeArrowheads="1"/>
          </p:cNvPicPr>
          <p:nvPr/>
        </p:nvPicPr>
        <p:blipFill>
          <a:blip r:embed="rId2"/>
          <a:srcRect/>
          <a:stretch>
            <a:fillRect/>
          </a:stretch>
        </p:blipFill>
        <p:spPr bwMode="auto">
          <a:xfrm>
            <a:off x="1" y="-210951"/>
            <a:ext cx="11269663" cy="7843651"/>
          </a:xfrm>
          <a:prstGeom prst="rect">
            <a:avLst/>
          </a:prstGeom>
          <a:noFill/>
        </p:spPr>
      </p:pic>
      <p:sp>
        <p:nvSpPr>
          <p:cNvPr id="3" name="2 Rectángulo"/>
          <p:cNvSpPr/>
          <p:nvPr/>
        </p:nvSpPr>
        <p:spPr>
          <a:xfrm rot="3050469">
            <a:off x="-1597172" y="3634725"/>
            <a:ext cx="9594352" cy="237335"/>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4" name="3 Rectángulo"/>
          <p:cNvSpPr/>
          <p:nvPr/>
        </p:nvSpPr>
        <p:spPr>
          <a:xfrm rot="18466607">
            <a:off x="3460162" y="3760567"/>
            <a:ext cx="9594352" cy="237335"/>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5" name="4 Rectángulo"/>
          <p:cNvSpPr/>
          <p:nvPr/>
        </p:nvSpPr>
        <p:spPr>
          <a:xfrm rot="3412679">
            <a:off x="-602021" y="3693571"/>
            <a:ext cx="8920669" cy="245561"/>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6" name="5 Rectángulo"/>
          <p:cNvSpPr/>
          <p:nvPr/>
        </p:nvSpPr>
        <p:spPr>
          <a:xfrm rot="18055079">
            <a:off x="3427960" y="3626241"/>
            <a:ext cx="8832658" cy="268958"/>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7" name="6 Rectángulo"/>
          <p:cNvSpPr/>
          <p:nvPr/>
        </p:nvSpPr>
        <p:spPr>
          <a:xfrm rot="3844370">
            <a:off x="44621" y="3667261"/>
            <a:ext cx="8486751" cy="277270"/>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8" name="7 Rectángulo"/>
          <p:cNvSpPr/>
          <p:nvPr/>
        </p:nvSpPr>
        <p:spPr>
          <a:xfrm rot="6825754">
            <a:off x="3053642" y="3670898"/>
            <a:ext cx="8431665" cy="242053"/>
          </a:xfrm>
          <a:prstGeom prst="rect">
            <a:avLst/>
          </a:prstGeom>
          <a:solidFill>
            <a:srgbClr val="33CC33"/>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9" name="8 Rectángulo"/>
          <p:cNvSpPr/>
          <p:nvPr/>
        </p:nvSpPr>
        <p:spPr>
          <a:xfrm rot="4333048">
            <a:off x="829819" y="3742951"/>
            <a:ext cx="7980773" cy="231475"/>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
        <p:nvSpPr>
          <p:cNvPr id="10" name="9 Rectángulo"/>
          <p:cNvSpPr/>
          <p:nvPr/>
        </p:nvSpPr>
        <p:spPr>
          <a:xfrm rot="6427410">
            <a:off x="2787849" y="3664158"/>
            <a:ext cx="7981044" cy="238288"/>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rtlCol="0" anchor="ctr"/>
          <a:lstStyle/>
          <a:p>
            <a:pPr algn="ctr"/>
            <a:endParaRPr lang="es-ES"/>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0-#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1+#ppt_w/2"/>
                                          </p:val>
                                        </p:tav>
                                        <p:tav tm="100000">
                                          <p:val>
                                            <p:strVal val="#ppt_x"/>
                                          </p:val>
                                        </p:tav>
                                      </p:tavLst>
                                    </p:anim>
                                    <p:anim calcmode="lin" valueType="num">
                                      <p:cBhvr additive="base">
                                        <p:cTn id="24" dur="30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1+#ppt_w/2"/>
                                          </p:val>
                                        </p:tav>
                                        <p:tav tm="100000">
                                          <p:val>
                                            <p:strVal val="#ppt_x"/>
                                          </p:val>
                                        </p:tav>
                                      </p:tavLst>
                                    </p:anim>
                                    <p:anim calcmode="lin" valueType="num">
                                      <p:cBhvr additive="base">
                                        <p:cTn id="36" dur="3000" fill="hold"/>
                                        <p:tgtEl>
                                          <p:spTgt spid="10"/>
                                        </p:tgtEl>
                                        <p:attrNameLst>
                                          <p:attrName>ppt_y</p:attrName>
                                        </p:attrNameLst>
                                      </p:cBhvr>
                                      <p:tavLst>
                                        <p:tav tm="0">
                                          <p:val>
                                            <p:strVal val="1+#ppt_h/2"/>
                                          </p:val>
                                        </p:tav>
                                        <p:tav tm="100000">
                                          <p:val>
                                            <p:strVal val="#ppt_y"/>
                                          </p:val>
                                        </p:tav>
                                      </p:tavLst>
                                    </p:anim>
                                  </p:childTnLst>
                                </p:cTn>
                              </p:par>
                              <p:par>
                                <p:cTn id="37" presetID="8" presetClass="emph" presetSubtype="0" fill="hold" grpId="1" nodeType="withEffect">
                                  <p:stCondLst>
                                    <p:cond delay="0"/>
                                  </p:stCondLst>
                                  <p:childTnLst>
                                    <p:animRot by="21600000">
                                      <p:cBhvr>
                                        <p:cTn id="38" dur="3000" fill="hold"/>
                                        <p:tgtEl>
                                          <p:spTgt spid="3"/>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9"/>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0"/>
                                        </p:tgtEl>
                                        <p:attrNameLst>
                                          <p:attrName>r</p:attrName>
                                        </p:attrNameLst>
                                      </p:cBhvr>
                                    </p:animRot>
                                  </p:childTnLst>
                                </p:cTn>
                              </p:par>
                            </p:childTnLst>
                          </p:cTn>
                        </p:par>
                        <p:par>
                          <p:cTn id="53" fill="hold">
                            <p:stCondLst>
                              <p:cond delay="3000"/>
                            </p:stCondLst>
                            <p:childTnLst>
                              <p:par>
                                <p:cTn id="54" presetID="2" presetClass="exit" presetSubtype="6" fill="hold" grpId="2" nodeType="afterEffect">
                                  <p:stCondLst>
                                    <p:cond delay="0"/>
                                  </p:stCondLst>
                                  <p:childTnLst>
                                    <p:anim calcmode="lin" valueType="num">
                                      <p:cBhvr additive="base">
                                        <p:cTn id="55" dur="3000"/>
                                        <p:tgtEl>
                                          <p:spTgt spid="3"/>
                                        </p:tgtEl>
                                        <p:attrNameLst>
                                          <p:attrName>ppt_x</p:attrName>
                                        </p:attrNameLst>
                                      </p:cBhvr>
                                      <p:tavLst>
                                        <p:tav tm="0">
                                          <p:val>
                                            <p:strVal val="ppt_x"/>
                                          </p:val>
                                        </p:tav>
                                        <p:tav tm="100000">
                                          <p:val>
                                            <p:strVal val="1+ppt_w/2"/>
                                          </p:val>
                                        </p:tav>
                                      </p:tavLst>
                                    </p:anim>
                                    <p:anim calcmode="lin" valueType="num">
                                      <p:cBhvr additive="base">
                                        <p:cTn id="56" dur="3000"/>
                                        <p:tgtEl>
                                          <p:spTgt spid="3"/>
                                        </p:tgtEl>
                                        <p:attrNameLst>
                                          <p:attrName>ppt_y</p:attrName>
                                        </p:attrNameLst>
                                      </p:cBhvr>
                                      <p:tavLst>
                                        <p:tav tm="0">
                                          <p:val>
                                            <p:strVal val="ppt_y"/>
                                          </p:val>
                                        </p:tav>
                                        <p:tav tm="100000">
                                          <p:val>
                                            <p:strVal val="1+ppt_h/2"/>
                                          </p:val>
                                        </p:tav>
                                      </p:tavLst>
                                    </p:anim>
                                    <p:set>
                                      <p:cBhvr>
                                        <p:cTn id="57" dur="1" fill="hold">
                                          <p:stCondLst>
                                            <p:cond delay="2999"/>
                                          </p:stCondLst>
                                        </p:cTn>
                                        <p:tgtEl>
                                          <p:spTgt spid="3"/>
                                        </p:tgtEl>
                                        <p:attrNameLst>
                                          <p:attrName>style.visibility</p:attrName>
                                        </p:attrNameLst>
                                      </p:cBhvr>
                                      <p:to>
                                        <p:strVal val="hidden"/>
                                      </p:to>
                                    </p:set>
                                  </p:childTnLst>
                                </p:cTn>
                              </p:par>
                              <p:par>
                                <p:cTn id="58" presetID="2" presetClass="exit" presetSubtype="6" fill="hold" grpId="2" nodeType="withEffect">
                                  <p:stCondLst>
                                    <p:cond delay="0"/>
                                  </p:stCondLst>
                                  <p:childTnLst>
                                    <p:anim calcmode="lin" valueType="num">
                                      <p:cBhvr additive="base">
                                        <p:cTn id="59" dur="3000"/>
                                        <p:tgtEl>
                                          <p:spTgt spid="5"/>
                                        </p:tgtEl>
                                        <p:attrNameLst>
                                          <p:attrName>ppt_x</p:attrName>
                                        </p:attrNameLst>
                                      </p:cBhvr>
                                      <p:tavLst>
                                        <p:tav tm="0">
                                          <p:val>
                                            <p:strVal val="ppt_x"/>
                                          </p:val>
                                        </p:tav>
                                        <p:tav tm="100000">
                                          <p:val>
                                            <p:strVal val="1+ppt_w/2"/>
                                          </p:val>
                                        </p:tav>
                                      </p:tavLst>
                                    </p:anim>
                                    <p:anim calcmode="lin" valueType="num">
                                      <p:cBhvr additive="base">
                                        <p:cTn id="60" dur="3000"/>
                                        <p:tgtEl>
                                          <p:spTgt spid="5"/>
                                        </p:tgtEl>
                                        <p:attrNameLst>
                                          <p:attrName>ppt_y</p:attrName>
                                        </p:attrNameLst>
                                      </p:cBhvr>
                                      <p:tavLst>
                                        <p:tav tm="0">
                                          <p:val>
                                            <p:strVal val="ppt_y"/>
                                          </p:val>
                                        </p:tav>
                                        <p:tav tm="100000">
                                          <p:val>
                                            <p:strVal val="1+ppt_h/2"/>
                                          </p:val>
                                        </p:tav>
                                      </p:tavLst>
                                    </p:anim>
                                    <p:set>
                                      <p:cBhvr>
                                        <p:cTn id="61" dur="1" fill="hold">
                                          <p:stCondLst>
                                            <p:cond delay="2999"/>
                                          </p:stCondLst>
                                        </p:cTn>
                                        <p:tgtEl>
                                          <p:spTgt spid="5"/>
                                        </p:tgtEl>
                                        <p:attrNameLst>
                                          <p:attrName>style.visibility</p:attrName>
                                        </p:attrNameLst>
                                      </p:cBhvr>
                                      <p:to>
                                        <p:strVal val="hidden"/>
                                      </p:to>
                                    </p:set>
                                  </p:childTnLst>
                                </p:cTn>
                              </p:par>
                              <p:par>
                                <p:cTn id="62" presetID="2" presetClass="exit" presetSubtype="6" fill="hold" grpId="2"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1+ppt_w/2"/>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6" fill="hold" grpId="2"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1+ppt_w/2"/>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12" fill="hold" grpId="2" nodeType="withEffect">
                                  <p:stCondLst>
                                    <p:cond delay="0"/>
                                  </p:stCondLst>
                                  <p:childTnLst>
                                    <p:anim calcmode="lin" valueType="num">
                                      <p:cBhvr additive="base">
                                        <p:cTn id="71" dur="3000"/>
                                        <p:tgtEl>
                                          <p:spTgt spid="4"/>
                                        </p:tgtEl>
                                        <p:attrNameLst>
                                          <p:attrName>ppt_x</p:attrName>
                                        </p:attrNameLst>
                                      </p:cBhvr>
                                      <p:tavLst>
                                        <p:tav tm="0">
                                          <p:val>
                                            <p:strVal val="ppt_x"/>
                                          </p:val>
                                        </p:tav>
                                        <p:tav tm="100000">
                                          <p:val>
                                            <p:strVal val="0-ppt_w/2"/>
                                          </p:val>
                                        </p:tav>
                                      </p:tavLst>
                                    </p:anim>
                                    <p:anim calcmode="lin" valueType="num">
                                      <p:cBhvr additive="base">
                                        <p:cTn id="72" dur="3000"/>
                                        <p:tgtEl>
                                          <p:spTgt spid="4"/>
                                        </p:tgtEl>
                                        <p:attrNameLst>
                                          <p:attrName>ppt_y</p:attrName>
                                        </p:attrNameLst>
                                      </p:cBhvr>
                                      <p:tavLst>
                                        <p:tav tm="0">
                                          <p:val>
                                            <p:strVal val="ppt_y"/>
                                          </p:val>
                                        </p:tav>
                                        <p:tav tm="100000">
                                          <p:val>
                                            <p:strVal val="1+ppt_h/2"/>
                                          </p:val>
                                        </p:tav>
                                      </p:tavLst>
                                    </p:anim>
                                    <p:set>
                                      <p:cBhvr>
                                        <p:cTn id="73" dur="1" fill="hold">
                                          <p:stCondLst>
                                            <p:cond delay="2999"/>
                                          </p:stCondLst>
                                        </p:cTn>
                                        <p:tgtEl>
                                          <p:spTgt spid="4"/>
                                        </p:tgtEl>
                                        <p:attrNameLst>
                                          <p:attrName>style.visibility</p:attrName>
                                        </p:attrNameLst>
                                      </p:cBhvr>
                                      <p:to>
                                        <p:strVal val="hidden"/>
                                      </p:to>
                                    </p:set>
                                  </p:childTnLst>
                                </p:cTn>
                              </p:par>
                              <p:par>
                                <p:cTn id="74" presetID="2" presetClass="exit" presetSubtype="12" fill="hold" grpId="2" nodeType="withEffect">
                                  <p:stCondLst>
                                    <p:cond delay="0"/>
                                  </p:stCondLst>
                                  <p:childTnLst>
                                    <p:anim calcmode="lin" valueType="num">
                                      <p:cBhvr additive="base">
                                        <p:cTn id="75" dur="3000"/>
                                        <p:tgtEl>
                                          <p:spTgt spid="6"/>
                                        </p:tgtEl>
                                        <p:attrNameLst>
                                          <p:attrName>ppt_x</p:attrName>
                                        </p:attrNameLst>
                                      </p:cBhvr>
                                      <p:tavLst>
                                        <p:tav tm="0">
                                          <p:val>
                                            <p:strVal val="ppt_x"/>
                                          </p:val>
                                        </p:tav>
                                        <p:tav tm="100000">
                                          <p:val>
                                            <p:strVal val="0-ppt_w/2"/>
                                          </p:val>
                                        </p:tav>
                                      </p:tavLst>
                                    </p:anim>
                                    <p:anim calcmode="lin" valueType="num">
                                      <p:cBhvr additive="base">
                                        <p:cTn id="76" dur="3000"/>
                                        <p:tgtEl>
                                          <p:spTgt spid="6"/>
                                        </p:tgtEl>
                                        <p:attrNameLst>
                                          <p:attrName>ppt_y</p:attrName>
                                        </p:attrNameLst>
                                      </p:cBhvr>
                                      <p:tavLst>
                                        <p:tav tm="0">
                                          <p:val>
                                            <p:strVal val="ppt_y"/>
                                          </p:val>
                                        </p:tav>
                                        <p:tav tm="100000">
                                          <p:val>
                                            <p:strVal val="1+ppt_h/2"/>
                                          </p:val>
                                        </p:tav>
                                      </p:tavLst>
                                    </p:anim>
                                    <p:set>
                                      <p:cBhvr>
                                        <p:cTn id="77" dur="1" fill="hold">
                                          <p:stCondLst>
                                            <p:cond delay="2999"/>
                                          </p:stCondLst>
                                        </p:cTn>
                                        <p:tgtEl>
                                          <p:spTgt spid="6"/>
                                        </p:tgtEl>
                                        <p:attrNameLst>
                                          <p:attrName>style.visibility</p:attrName>
                                        </p:attrNameLst>
                                      </p:cBhvr>
                                      <p:to>
                                        <p:strVal val="hidden"/>
                                      </p:to>
                                    </p:set>
                                  </p:childTnLst>
                                </p:cTn>
                              </p:par>
                              <p:par>
                                <p:cTn id="78" presetID="2" presetClass="exit" presetSubtype="12" fill="hold" grpId="2"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0-ppt_w/2"/>
                                          </p:val>
                                        </p:tav>
                                      </p:tavLst>
                                    </p:anim>
                                    <p:anim calcmode="lin" valueType="num">
                                      <p:cBhvr additive="base">
                                        <p:cTn id="80" dur="3000"/>
                                        <p:tgtEl>
                                          <p:spTgt spid="8"/>
                                        </p:tgtEl>
                                        <p:attrNameLst>
                                          <p:attrName>ppt_y</p:attrName>
                                        </p:attrNameLst>
                                      </p:cBhvr>
                                      <p:tavLst>
                                        <p:tav tm="0">
                                          <p:val>
                                            <p:strVal val="ppt_y"/>
                                          </p:val>
                                        </p:tav>
                                        <p:tav tm="100000">
                                          <p:val>
                                            <p:strVal val="1+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7" presetClass="entr" presetSubtype="1" fill="hold" nodeType="withEffect">
                                  <p:stCondLst>
                                    <p:cond delay="0"/>
                                  </p:stCondLst>
                                  <p:childTnLst>
                                    <p:set>
                                      <p:cBhvr>
                                        <p:cTn id="87" dur="1" fill="hold">
                                          <p:stCondLst>
                                            <p:cond delay="0"/>
                                          </p:stCondLst>
                                        </p:cTn>
                                        <p:tgtEl>
                                          <p:spTgt spid="12"/>
                                        </p:tgtEl>
                                        <p:attrNameLst>
                                          <p:attrName>style.visibility</p:attrName>
                                        </p:attrNameLst>
                                      </p:cBhvr>
                                      <p:to>
                                        <p:strVal val="visible"/>
                                      </p:to>
                                    </p:set>
                                    <p:anim calcmode="lin" valueType="num">
                                      <p:cBhvr additive="base">
                                        <p:cTn id="88" dur="3000" fill="hold"/>
                                        <p:tgtEl>
                                          <p:spTgt spid="12"/>
                                        </p:tgtEl>
                                        <p:attrNameLst>
                                          <p:attrName>ppt_x</p:attrName>
                                        </p:attrNameLst>
                                      </p:cBhvr>
                                      <p:tavLst>
                                        <p:tav tm="0">
                                          <p:val>
                                            <p:strVal val="#ppt_x"/>
                                          </p:val>
                                        </p:tav>
                                        <p:tav tm="100000">
                                          <p:val>
                                            <p:strVal val="#ppt_x"/>
                                          </p:val>
                                        </p:tav>
                                      </p:tavLst>
                                    </p:anim>
                                    <p:anim calcmode="lin" valueType="num">
                                      <p:cBhvr additive="base">
                                        <p:cTn id="89" dur="3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3.bp.blogspot.com/-5A6LXQmfFOw/VATp3JPfwQI/AAAAAAAAIwI/sTB_GN3lZVs/s1600/dulce%2Bde%2Bmani%2Bmolido.jpg"/>
          <p:cNvPicPr>
            <a:picLocks noChangeAspect="1" noChangeArrowheads="1"/>
          </p:cNvPicPr>
          <p:nvPr/>
        </p:nvPicPr>
        <p:blipFill>
          <a:blip r:embed="rId2"/>
          <a:srcRect/>
          <a:stretch>
            <a:fillRect/>
          </a:stretch>
        </p:blipFill>
        <p:spPr bwMode="auto">
          <a:xfrm>
            <a:off x="-1" y="0"/>
            <a:ext cx="11269663" cy="7750144"/>
          </a:xfrm>
          <a:prstGeom prst="rect">
            <a:avLst/>
          </a:prstGeom>
          <a:noFill/>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9860955" y="0"/>
            <a:ext cx="1408708" cy="7632700"/>
          </a:xfrm>
          <a:prstGeom prst="rect">
            <a:avLst/>
          </a:prstGeom>
          <a:solidFill>
            <a:schemeClr val="accent5">
              <a:lumMod val="40000"/>
              <a:lumOff val="60000"/>
              <a:alpha val="7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0" fill="hold"/>
                                        <p:tgtEl>
                                          <p:spTgt spid="14"/>
                                        </p:tgtEl>
                                        <p:attrNameLst>
                                          <p:attrName>ppt_w</p:attrName>
                                        </p:attrNameLst>
                                      </p:cBhvr>
                                      <p:tavLst>
                                        <p:tav tm="0">
                                          <p:val>
                                            <p:fltVal val="0"/>
                                          </p:val>
                                        </p:tav>
                                        <p:tav tm="100000">
                                          <p:val>
                                            <p:strVal val="#ppt_w"/>
                                          </p:val>
                                        </p:tav>
                                      </p:tavLst>
                                    </p:anim>
                                    <p:anim calcmode="lin" valueType="num">
                                      <p:cBhvr>
                                        <p:cTn id="32" dur="5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634567" y="1530334"/>
            <a:ext cx="7236186" cy="4913518"/>
          </a:xfrm>
          <a:prstGeom prst="rect">
            <a:avLst/>
          </a:prstGeom>
        </p:spPr>
        <p:txBody>
          <a:bodyPr wrap="square" lIns="111118" tIns="55559" rIns="111118" bIns="55559">
            <a:spAutoFit/>
          </a:bodyPr>
          <a:lstStyle/>
          <a:p>
            <a:r>
              <a:rPr lang="es-ES" sz="2400" dirty="0" smtClean="0">
                <a:latin typeface="Agency FB" pitchFamily="34" charset="0"/>
              </a:rPr>
              <a:t>Mejora la fertilidad: si se toma antes y durante el embarazo, el ácido fólico contenido en el maní reduce el riesgo de un bebé de nacer con graves defectos del tubo neural, reduciendo el riesgo hasta un 70%.</a:t>
            </a:r>
          </a:p>
          <a:p>
            <a:r>
              <a:rPr lang="es-ES" sz="2400" b="1" dirty="0" smtClean="0">
                <a:latin typeface="Agency FB" pitchFamily="34" charset="0"/>
              </a:rPr>
              <a:t>Regula el azúcar en la sangre:</a:t>
            </a:r>
            <a:r>
              <a:rPr lang="es-ES" sz="2400" dirty="0" smtClean="0">
                <a:latin typeface="Agency FB" pitchFamily="34" charset="0"/>
              </a:rPr>
              <a:t> el manganeso que posee el maní ayuda a la absorción del calcio, a metabolizar mejor las grasas y los hidratos de carbono, regulando el nivel de azúcar en la sangre.</a:t>
            </a:r>
          </a:p>
          <a:p>
            <a:r>
              <a:rPr lang="es-ES" sz="2400" b="1" dirty="0" smtClean="0">
                <a:latin typeface="Agency FB" pitchFamily="34" charset="0"/>
              </a:rPr>
              <a:t>Combate la depresión: </a:t>
            </a:r>
            <a:r>
              <a:rPr lang="es-ES" sz="2400" dirty="0" smtClean="0">
                <a:latin typeface="Agency FB" pitchFamily="34" charset="0"/>
              </a:rPr>
              <a:t>los niveles bajos de serotonina conduce a la depresión. El triptófano en el maní aumenta la liberación de esta sustancia química y por lo tanto ayuda a combatir la depresión.</a:t>
            </a:r>
          </a:p>
          <a:p>
            <a:r>
              <a:rPr lang="es-ES" sz="2400" dirty="0" smtClean="0">
                <a:latin typeface="Agency FB" pitchFamily="34" charset="0"/>
              </a:rPr>
              <a:t>Como puedes ver, los beneficios de maní para la salud son muchos. Para lograr estos beneficios solo debes consumir al menos dos cucharadas de mantequilla de maní a la semana, con el fin de mantener esas enfermedades peligrosas a distancia y mantenerte saludable.</a:t>
            </a:r>
            <a:endParaRPr lang="es-ES" sz="2400" dirty="0">
              <a:latin typeface="Agency FB" pitchFamily="34" charset="0"/>
            </a:endParaRPr>
          </a:p>
        </p:txBody>
      </p:sp>
      <p:pic>
        <p:nvPicPr>
          <p:cNvPr id="3" name="Picture 2" descr="http://elpelo.net/wp-content/uploads/2015/09/mani-162x300.jpg"/>
          <p:cNvPicPr>
            <a:picLocks noChangeAspect="1" noChangeArrowheads="1"/>
          </p:cNvPicPr>
          <p:nvPr/>
        </p:nvPicPr>
        <p:blipFill>
          <a:blip r:embed="rId2"/>
          <a:srcRect/>
          <a:stretch>
            <a:fillRect/>
          </a:stretch>
        </p:blipFill>
        <p:spPr bwMode="auto">
          <a:xfrm rot="5400000">
            <a:off x="128462" y="-467994"/>
            <a:ext cx="2580345" cy="3516336"/>
          </a:xfrm>
          <a:prstGeom prst="rect">
            <a:avLst/>
          </a:prstGeom>
          <a:noFill/>
          <a:effectLst>
            <a:softEdge rad="317500"/>
          </a:effectLst>
        </p:spPr>
      </p:pic>
      <p:pic>
        <p:nvPicPr>
          <p:cNvPr id="4" name="Picture 2" descr="E:\formas montar\2cxx0f8.gif"/>
          <p:cNvPicPr>
            <a:picLocks noChangeAspect="1" noChangeArrowheads="1" noCrop="1"/>
          </p:cNvPicPr>
          <p:nvPr/>
        </p:nvPicPr>
        <p:blipFill>
          <a:blip r:embed="rId3"/>
          <a:srcRect/>
          <a:stretch>
            <a:fillRect/>
          </a:stretch>
        </p:blipFill>
        <p:spPr bwMode="auto">
          <a:xfrm>
            <a:off x="0" y="6118452"/>
            <a:ext cx="1775562" cy="1514248"/>
          </a:xfrm>
          <a:prstGeom prst="rect">
            <a:avLst/>
          </a:prstGeom>
          <a:noFill/>
        </p:spPr>
      </p:pic>
      <p:pic>
        <p:nvPicPr>
          <p:cNvPr id="5" name="Picture 3" descr="illusion-015"/>
          <p:cNvPicPr>
            <a:picLocks noChangeAspect="1" noChangeArrowheads="1" noCrop="1"/>
          </p:cNvPicPr>
          <p:nvPr/>
        </p:nvPicPr>
        <p:blipFill>
          <a:blip r:embed="rId4" cstate="print">
            <a:duotone>
              <a:prstClr val="black"/>
              <a:schemeClr val="accent6">
                <a:tint val="45000"/>
                <a:satMod val="400000"/>
              </a:schemeClr>
            </a:duotone>
            <a:lum bright="-10000" contrast="12000"/>
          </a:blip>
          <a:srcRect/>
          <a:stretch>
            <a:fillRect/>
          </a:stretch>
        </p:blipFill>
        <p:spPr bwMode="auto">
          <a:xfrm>
            <a:off x="0" y="0"/>
            <a:ext cx="11269663" cy="7653902"/>
          </a:xfrm>
          <a:prstGeom prst="rect">
            <a:avLst/>
          </a:prstGeom>
          <a:noFill/>
          <a:ln w="9525">
            <a:noFill/>
            <a:miter lim="800000"/>
            <a:headEnd/>
            <a:tailEnd/>
          </a:ln>
        </p:spPr>
      </p:pic>
    </p:spTree>
  </p:cSld>
  <p:clrMapOvr>
    <a:masterClrMapping/>
  </p:clrMapOvr>
  <p:transition spd="slow" advTm="6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4" descr="http://4.bp.blogspot.com/-wMJLBdTvFDQ/Tm0pKr5q1aI/AAAAAAAAAnM/9G8RUY6sPOk/s320/HPIM2964.JPG"/>
          <p:cNvPicPr>
            <a:picLocks noChangeAspect="1" noChangeArrowheads="1"/>
          </p:cNvPicPr>
          <p:nvPr/>
        </p:nvPicPr>
        <p:blipFill>
          <a:blip r:embed="rId2"/>
          <a:srcRect/>
          <a:stretch>
            <a:fillRect/>
          </a:stretch>
        </p:blipFill>
        <p:spPr bwMode="auto">
          <a:xfrm>
            <a:off x="1" y="1"/>
            <a:ext cx="11269663" cy="7617384"/>
          </a:xfrm>
          <a:prstGeom prst="rect">
            <a:avLst/>
          </a:prstGeom>
          <a:noFill/>
        </p:spPr>
      </p:pic>
      <p:sp>
        <p:nvSpPr>
          <p:cNvPr id="5" name="4 Rectángulo"/>
          <p:cNvSpPr/>
          <p:nvPr/>
        </p:nvSpPr>
        <p:spPr>
          <a:xfrm rot="18764272">
            <a:off x="2395458" y="2338350"/>
            <a:ext cx="3975392" cy="124415"/>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6" name="5 Rectángulo"/>
          <p:cNvSpPr/>
          <p:nvPr/>
        </p:nvSpPr>
        <p:spPr>
          <a:xfrm rot="2721420">
            <a:off x="5491427" y="2271620"/>
            <a:ext cx="3975392" cy="94042"/>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Rectángulo"/>
          <p:cNvSpPr/>
          <p:nvPr/>
        </p:nvSpPr>
        <p:spPr>
          <a:xfrm rot="18764272">
            <a:off x="5438459" y="5158208"/>
            <a:ext cx="3975392" cy="120728"/>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Rectángulo"/>
          <p:cNvSpPr/>
          <p:nvPr/>
        </p:nvSpPr>
        <p:spPr>
          <a:xfrm rot="2721420" flipV="1">
            <a:off x="2502012" y="5183540"/>
            <a:ext cx="3975392" cy="105597"/>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Rectángulo"/>
          <p:cNvSpPr/>
          <p:nvPr/>
        </p:nvSpPr>
        <p:spPr>
          <a:xfrm rot="18764272">
            <a:off x="2273996" y="2234622"/>
            <a:ext cx="3975392" cy="104999"/>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Rectángulo"/>
          <p:cNvSpPr/>
          <p:nvPr/>
        </p:nvSpPr>
        <p:spPr>
          <a:xfrm rot="2721420">
            <a:off x="5371395" y="2369457"/>
            <a:ext cx="3975392" cy="124512"/>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Rectángulo"/>
          <p:cNvSpPr/>
          <p:nvPr/>
        </p:nvSpPr>
        <p:spPr>
          <a:xfrm rot="18764272">
            <a:off x="5567964" y="5277313"/>
            <a:ext cx="3975392" cy="124418"/>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Rectángulo"/>
          <p:cNvSpPr/>
          <p:nvPr/>
        </p:nvSpPr>
        <p:spPr>
          <a:xfrm rot="2721420">
            <a:off x="2333250" y="5287043"/>
            <a:ext cx="3975392" cy="126197"/>
          </a:xfrm>
          <a:prstGeom prst="rect">
            <a:avLst/>
          </a:prstGeom>
          <a:solidFill>
            <a:schemeClr val="bg2">
              <a:lumMod val="40000"/>
              <a:lumOff val="6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Rectángulo"/>
          <p:cNvSpPr/>
          <p:nvPr/>
        </p:nvSpPr>
        <p:spPr>
          <a:xfrm rot="18764272">
            <a:off x="2185951" y="2075605"/>
            <a:ext cx="3975392" cy="104999"/>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Rectángulo"/>
          <p:cNvSpPr/>
          <p:nvPr/>
        </p:nvSpPr>
        <p:spPr>
          <a:xfrm rot="2721420">
            <a:off x="5667515" y="2192112"/>
            <a:ext cx="3975392" cy="94042"/>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Rectángulo"/>
          <p:cNvSpPr/>
          <p:nvPr/>
        </p:nvSpPr>
        <p:spPr>
          <a:xfrm rot="18764272">
            <a:off x="5802920" y="5331669"/>
            <a:ext cx="3975392" cy="124418"/>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Rectángulo"/>
          <p:cNvSpPr/>
          <p:nvPr/>
        </p:nvSpPr>
        <p:spPr>
          <a:xfrm rot="2721420">
            <a:off x="2157161" y="5366551"/>
            <a:ext cx="3975392" cy="126197"/>
          </a:xfrm>
          <a:prstGeom prst="rect">
            <a:avLst/>
          </a:prstGeom>
          <a:solidFill>
            <a:schemeClr val="accent6">
              <a:lumMod val="50000"/>
            </a:schemeClr>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2" presetClass="entr" presetSubtype="6"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1+#ppt_w/2"/>
                                          </p:val>
                                        </p:tav>
                                        <p:tav tm="100000">
                                          <p:val>
                                            <p:strVal val="#ppt_x"/>
                                          </p:val>
                                        </p:tav>
                                      </p:tavLst>
                                    </p:anim>
                                    <p:anim calcmode="lin" valueType="num">
                                      <p:cBhvr additive="base">
                                        <p:cTn id="44" dur="30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6"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1+#ppt_w/2"/>
                                          </p:val>
                                        </p:tav>
                                        <p:tav tm="100000">
                                          <p:val>
                                            <p:strVal val="#ppt_x"/>
                                          </p:val>
                                        </p:tav>
                                      </p:tavLst>
                                    </p:anim>
                                    <p:anim calcmode="lin" valueType="num">
                                      <p:cBhvr additive="base">
                                        <p:cTn id="48" dur="30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6"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1+#ppt_w/2"/>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12"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0-#ppt_w/2"/>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12"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3000" fill="hold"/>
                                        <p:tgtEl>
                                          <p:spTgt spid="10"/>
                                        </p:tgtEl>
                                        <p:attrNameLst>
                                          <p:attrName>ppt_x</p:attrName>
                                        </p:attrNameLst>
                                      </p:cBhvr>
                                      <p:tavLst>
                                        <p:tav tm="0">
                                          <p:val>
                                            <p:strVal val="0-#ppt_w/2"/>
                                          </p:val>
                                        </p:tav>
                                        <p:tav tm="100000">
                                          <p:val>
                                            <p:strVal val="#ppt_x"/>
                                          </p:val>
                                        </p:tav>
                                      </p:tavLst>
                                    </p:anim>
                                    <p:anim calcmode="lin" valueType="num">
                                      <p:cBhvr additive="base">
                                        <p:cTn id="60" dur="3000" fill="hold"/>
                                        <p:tgtEl>
                                          <p:spTgt spid="10"/>
                                        </p:tgtEl>
                                        <p:attrNameLst>
                                          <p:attrName>ppt_y</p:attrName>
                                        </p:attrNameLst>
                                      </p:cBhvr>
                                      <p:tavLst>
                                        <p:tav tm="0">
                                          <p:val>
                                            <p:strVal val="1+#ppt_h/2"/>
                                          </p:val>
                                        </p:tav>
                                        <p:tav tm="100000">
                                          <p:val>
                                            <p:strVal val="#ppt_y"/>
                                          </p:val>
                                        </p:tav>
                                      </p:tavLst>
                                    </p:anim>
                                  </p:childTnLst>
                                </p:cTn>
                              </p:par>
                              <p:par>
                                <p:cTn id="61" presetID="2" presetClass="entr" presetSubtype="12"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0-#ppt_w/2"/>
                                          </p:val>
                                        </p:tav>
                                        <p:tav tm="100000">
                                          <p:val>
                                            <p:strVal val="#ppt_x"/>
                                          </p:val>
                                        </p:tav>
                                      </p:tavLst>
                                    </p:anim>
                                    <p:anim calcmode="lin" valueType="num">
                                      <p:cBhvr additive="base">
                                        <p:cTn id="64" dur="30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3"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3000" fill="hold"/>
                                        <p:tgtEl>
                                          <p:spTgt spid="8"/>
                                        </p:tgtEl>
                                        <p:attrNameLst>
                                          <p:attrName>ppt_x</p:attrName>
                                        </p:attrNameLst>
                                      </p:cBhvr>
                                      <p:tavLst>
                                        <p:tav tm="0">
                                          <p:val>
                                            <p:strVal val="1+#ppt_w/2"/>
                                          </p:val>
                                        </p:tav>
                                        <p:tav tm="100000">
                                          <p:val>
                                            <p:strVal val="#ppt_x"/>
                                          </p:val>
                                        </p:tav>
                                      </p:tavLst>
                                    </p:anim>
                                    <p:anim calcmode="lin" valueType="num">
                                      <p:cBhvr additive="base">
                                        <p:cTn id="68" dur="3000" fill="hold"/>
                                        <p:tgtEl>
                                          <p:spTgt spid="8"/>
                                        </p:tgtEl>
                                        <p:attrNameLst>
                                          <p:attrName>ppt_y</p:attrName>
                                        </p:attrNameLst>
                                      </p:cBhvr>
                                      <p:tavLst>
                                        <p:tav tm="0">
                                          <p:val>
                                            <p:strVal val="0-#ppt_h/2"/>
                                          </p:val>
                                        </p:tav>
                                        <p:tav tm="100000">
                                          <p:val>
                                            <p:strVal val="#ppt_y"/>
                                          </p:val>
                                        </p:tav>
                                      </p:tavLst>
                                    </p:anim>
                                  </p:childTnLst>
                                </p:cTn>
                              </p:par>
                              <p:par>
                                <p:cTn id="69" presetID="2" presetClass="entr" presetSubtype="3"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1+#ppt_w/2"/>
                                          </p:val>
                                        </p:tav>
                                        <p:tav tm="100000">
                                          <p:val>
                                            <p:strVal val="#ppt_x"/>
                                          </p:val>
                                        </p:tav>
                                      </p:tavLst>
                                    </p:anim>
                                    <p:anim calcmode="lin" valueType="num">
                                      <p:cBhvr additive="base">
                                        <p:cTn id="72" dur="3000" fill="hold"/>
                                        <p:tgtEl>
                                          <p:spTgt spid="12"/>
                                        </p:tgtEl>
                                        <p:attrNameLst>
                                          <p:attrName>ppt_y</p:attrName>
                                        </p:attrNameLst>
                                      </p:cBhvr>
                                      <p:tavLst>
                                        <p:tav tm="0">
                                          <p:val>
                                            <p:strVal val="0-#ppt_h/2"/>
                                          </p:val>
                                        </p:tav>
                                        <p:tav tm="100000">
                                          <p:val>
                                            <p:strVal val="#ppt_y"/>
                                          </p:val>
                                        </p:tav>
                                      </p:tavLst>
                                    </p:anim>
                                  </p:childTnLst>
                                </p:cTn>
                              </p:par>
                              <p:par>
                                <p:cTn id="73" presetID="2" presetClass="entr" presetSubtype="3" fill="hold" grpId="1"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1+#ppt_w/2"/>
                                          </p:val>
                                        </p:tav>
                                        <p:tav tm="100000">
                                          <p:val>
                                            <p:strVal val="#ppt_x"/>
                                          </p:val>
                                        </p:tav>
                                      </p:tavLst>
                                    </p:anim>
                                    <p:anim calcmode="lin" valueType="num">
                                      <p:cBhvr additive="base">
                                        <p:cTn id="76" dur="3000" fill="hold"/>
                                        <p:tgtEl>
                                          <p:spTgt spid="16"/>
                                        </p:tgtEl>
                                        <p:attrNameLst>
                                          <p:attrName>ppt_y</p:attrName>
                                        </p:attrNameLst>
                                      </p:cBhvr>
                                      <p:tavLst>
                                        <p:tav tm="0">
                                          <p:val>
                                            <p:strVal val="0-#ppt_h/2"/>
                                          </p:val>
                                        </p:tav>
                                        <p:tav tm="100000">
                                          <p:val>
                                            <p:strVal val="#ppt_y"/>
                                          </p:val>
                                        </p:tav>
                                      </p:tavLst>
                                    </p:anim>
                                  </p:childTnLst>
                                </p:cTn>
                              </p:par>
                              <p:par>
                                <p:cTn id="77" presetID="2" presetClass="entr" presetSubtype="9" fill="hold" grpId="1"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3000" fill="hold"/>
                                        <p:tgtEl>
                                          <p:spTgt spid="7"/>
                                        </p:tgtEl>
                                        <p:attrNameLst>
                                          <p:attrName>ppt_x</p:attrName>
                                        </p:attrNameLst>
                                      </p:cBhvr>
                                      <p:tavLst>
                                        <p:tav tm="0">
                                          <p:val>
                                            <p:strVal val="0-#ppt_w/2"/>
                                          </p:val>
                                        </p:tav>
                                        <p:tav tm="100000">
                                          <p:val>
                                            <p:strVal val="#ppt_x"/>
                                          </p:val>
                                        </p:tav>
                                      </p:tavLst>
                                    </p:anim>
                                    <p:anim calcmode="lin" valueType="num">
                                      <p:cBhvr additive="base">
                                        <p:cTn id="80" dur="3000" fill="hold"/>
                                        <p:tgtEl>
                                          <p:spTgt spid="7"/>
                                        </p:tgtEl>
                                        <p:attrNameLst>
                                          <p:attrName>ppt_y</p:attrName>
                                        </p:attrNameLst>
                                      </p:cBhvr>
                                      <p:tavLst>
                                        <p:tav tm="0">
                                          <p:val>
                                            <p:strVal val="0-#ppt_h/2"/>
                                          </p:val>
                                        </p:tav>
                                        <p:tav tm="100000">
                                          <p:val>
                                            <p:strVal val="#ppt_y"/>
                                          </p:val>
                                        </p:tav>
                                      </p:tavLst>
                                    </p:anim>
                                  </p:childTnLst>
                                </p:cTn>
                              </p:par>
                              <p:par>
                                <p:cTn id="81" presetID="2" presetClass="entr" presetSubtype="9"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3000" fill="hold"/>
                                        <p:tgtEl>
                                          <p:spTgt spid="11"/>
                                        </p:tgtEl>
                                        <p:attrNameLst>
                                          <p:attrName>ppt_x</p:attrName>
                                        </p:attrNameLst>
                                      </p:cBhvr>
                                      <p:tavLst>
                                        <p:tav tm="0">
                                          <p:val>
                                            <p:strVal val="0-#ppt_w/2"/>
                                          </p:val>
                                        </p:tav>
                                        <p:tav tm="100000">
                                          <p:val>
                                            <p:strVal val="#ppt_x"/>
                                          </p:val>
                                        </p:tav>
                                      </p:tavLst>
                                    </p:anim>
                                    <p:anim calcmode="lin" valueType="num">
                                      <p:cBhvr additive="base">
                                        <p:cTn id="84" dur="3000" fill="hold"/>
                                        <p:tgtEl>
                                          <p:spTgt spid="11"/>
                                        </p:tgtEl>
                                        <p:attrNameLst>
                                          <p:attrName>ppt_y</p:attrName>
                                        </p:attrNameLst>
                                      </p:cBhvr>
                                      <p:tavLst>
                                        <p:tav tm="0">
                                          <p:val>
                                            <p:strVal val="0-#ppt_h/2"/>
                                          </p:val>
                                        </p:tav>
                                        <p:tav tm="100000">
                                          <p:val>
                                            <p:strVal val="#ppt_y"/>
                                          </p:val>
                                        </p:tav>
                                      </p:tavLst>
                                    </p:anim>
                                  </p:childTnLst>
                                </p:cTn>
                              </p:par>
                              <p:par>
                                <p:cTn id="85" presetID="2" presetClass="entr" presetSubtype="9" fill="hold" grpId="1"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3000" fill="hold"/>
                                        <p:tgtEl>
                                          <p:spTgt spid="15"/>
                                        </p:tgtEl>
                                        <p:attrNameLst>
                                          <p:attrName>ppt_x</p:attrName>
                                        </p:attrNameLst>
                                      </p:cBhvr>
                                      <p:tavLst>
                                        <p:tav tm="0">
                                          <p:val>
                                            <p:strVal val="0-#ppt_w/2"/>
                                          </p:val>
                                        </p:tav>
                                        <p:tav tm="100000">
                                          <p:val>
                                            <p:strVal val="#ppt_x"/>
                                          </p:val>
                                        </p:tav>
                                      </p:tavLst>
                                    </p:anim>
                                    <p:anim calcmode="lin" valueType="num">
                                      <p:cBhvr additive="base">
                                        <p:cTn id="88" dur="3000" fill="hold"/>
                                        <p:tgtEl>
                                          <p:spTgt spid="15"/>
                                        </p:tgtEl>
                                        <p:attrNameLst>
                                          <p:attrName>ppt_y</p:attrName>
                                        </p:attrNameLst>
                                      </p:cBhvr>
                                      <p:tavLst>
                                        <p:tav tm="0">
                                          <p:val>
                                            <p:strVal val="0-#ppt_h/2"/>
                                          </p:val>
                                        </p:tav>
                                        <p:tav tm="100000">
                                          <p:val>
                                            <p:strVal val="#ppt_y"/>
                                          </p:val>
                                        </p:tav>
                                      </p:tavLst>
                                    </p:anim>
                                  </p:childTnLst>
                                </p:cTn>
                              </p:par>
                            </p:childTnLst>
                          </p:cTn>
                        </p:par>
                        <p:par>
                          <p:cTn id="89" fill="hold">
                            <p:stCondLst>
                              <p:cond delay="3000"/>
                            </p:stCondLst>
                            <p:childTnLst>
                              <p:par>
                                <p:cTn id="90" presetID="13" presetClass="exit" presetSubtype="32" fill="hold" grpId="2" nodeType="afterEffect">
                                  <p:stCondLst>
                                    <p:cond delay="0"/>
                                  </p:stCondLst>
                                  <p:childTnLst>
                                    <p:animEffect transition="out" filter="plus(out)">
                                      <p:cBhvr>
                                        <p:cTn id="91" dur="3000"/>
                                        <p:tgtEl>
                                          <p:spTgt spid="5"/>
                                        </p:tgtEl>
                                      </p:cBhvr>
                                    </p:animEffect>
                                    <p:set>
                                      <p:cBhvr>
                                        <p:cTn id="92" dur="1" fill="hold">
                                          <p:stCondLst>
                                            <p:cond delay="2999"/>
                                          </p:stCondLst>
                                        </p:cTn>
                                        <p:tgtEl>
                                          <p:spTgt spid="5"/>
                                        </p:tgtEl>
                                        <p:attrNameLst>
                                          <p:attrName>style.visibility</p:attrName>
                                        </p:attrNameLst>
                                      </p:cBhvr>
                                      <p:to>
                                        <p:strVal val="hidden"/>
                                      </p:to>
                                    </p:set>
                                  </p:childTnLst>
                                </p:cTn>
                              </p:par>
                              <p:par>
                                <p:cTn id="93" presetID="13" presetClass="exit" presetSubtype="32" fill="hold" grpId="2" nodeType="withEffect">
                                  <p:stCondLst>
                                    <p:cond delay="0"/>
                                  </p:stCondLst>
                                  <p:childTnLst>
                                    <p:animEffect transition="out" filter="plus(out)">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10"/>
                                        </p:tgtEl>
                                      </p:cBhvr>
                                    </p:animEffect>
                                    <p:set>
                                      <p:cBhvr>
                                        <p:cTn id="107" dur="1" fill="hold">
                                          <p:stCondLst>
                                            <p:cond delay="2999"/>
                                          </p:stCondLst>
                                        </p:cTn>
                                        <p:tgtEl>
                                          <p:spTgt spid="10"/>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1"/>
                                        </p:tgtEl>
                                      </p:cBhvr>
                                    </p:animEffect>
                                    <p:set>
                                      <p:cBhvr>
                                        <p:cTn id="110" dur="1" fill="hold">
                                          <p:stCondLst>
                                            <p:cond delay="2999"/>
                                          </p:stCondLst>
                                        </p:cTn>
                                        <p:tgtEl>
                                          <p:spTgt spid="11"/>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2"/>
                                        </p:tgtEl>
                                      </p:cBhvr>
                                    </p:animEffect>
                                    <p:set>
                                      <p:cBhvr>
                                        <p:cTn id="113" dur="1" fill="hold">
                                          <p:stCondLst>
                                            <p:cond delay="2999"/>
                                          </p:stCondLst>
                                        </p:cTn>
                                        <p:tgtEl>
                                          <p:spTgt spid="12"/>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3"/>
                                        </p:tgtEl>
                                      </p:cBhvr>
                                    </p:animEffect>
                                    <p:set>
                                      <p:cBhvr>
                                        <p:cTn id="116" dur="1" fill="hold">
                                          <p:stCondLst>
                                            <p:cond delay="2999"/>
                                          </p:stCondLst>
                                        </p:cTn>
                                        <p:tgtEl>
                                          <p:spTgt spid="13"/>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6"/>
                                        </p:tgtEl>
                                      </p:cBhvr>
                                    </p:animEffect>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6" fill="hold" grpId="3" nodeType="with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1+ppt_w/2"/>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6" fill="hold" grpId="3"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1+ppt_w/2"/>
                                          </p:val>
                                        </p:tav>
                                      </p:tavLst>
                                    </p:anim>
                                    <p:anim calcmode="lin" valueType="num">
                                      <p:cBhvr additive="base">
                                        <p:cTn id="132" dur="3000"/>
                                        <p:tgtEl>
                                          <p:spTgt spid="9"/>
                                        </p:tgtEl>
                                        <p:attrNameLst>
                                          <p:attrName>ppt_y</p:attrName>
                                        </p:attrNameLst>
                                      </p:cBhvr>
                                      <p:tavLst>
                                        <p:tav tm="0">
                                          <p:val>
                                            <p:strVal val="ppt_y"/>
                                          </p:val>
                                        </p:tav>
                                        <p:tav tm="100000">
                                          <p:val>
                                            <p:strVal val="1+ppt_h/2"/>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6" fill="hold" grpId="3"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0-ppt_w/2"/>
                                          </p:val>
                                        </p:tav>
                                      </p:tavLst>
                                    </p:anim>
                                    <p:anim calcmode="lin" valueType="num">
                                      <p:cBhvr additive="base">
                                        <p:cTn id="140" dur="3000"/>
                                        <p:tgtEl>
                                          <p:spTgt spid="7"/>
                                        </p:tgtEl>
                                        <p:attrNameLst>
                                          <p:attrName>ppt_y</p:attrName>
                                        </p:attrNameLst>
                                      </p:cBhvr>
                                      <p:tavLst>
                                        <p:tav tm="0">
                                          <p:val>
                                            <p:strVal val="ppt_y"/>
                                          </p:val>
                                        </p:tav>
                                        <p:tav tm="100000">
                                          <p:val>
                                            <p:strVal val="0-ppt_h/2"/>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1"/>
                                        </p:tgtEl>
                                        <p:attrNameLst>
                                          <p:attrName>ppt_x</p:attrName>
                                        </p:attrNameLst>
                                      </p:cBhvr>
                                      <p:tavLst>
                                        <p:tav tm="0">
                                          <p:val>
                                            <p:strVal val="ppt_x"/>
                                          </p:val>
                                        </p:tav>
                                        <p:tav tm="100000">
                                          <p:val>
                                            <p:strVal val="0-ppt_w/2"/>
                                          </p:val>
                                        </p:tav>
                                      </p:tavLst>
                                    </p:anim>
                                    <p:anim calcmode="lin" valueType="num">
                                      <p:cBhvr additive="base">
                                        <p:cTn id="144" dur="3000"/>
                                        <p:tgtEl>
                                          <p:spTgt spid="11"/>
                                        </p:tgtEl>
                                        <p:attrNameLst>
                                          <p:attrName>ppt_y</p:attrName>
                                        </p:attrNameLst>
                                      </p:cBhvr>
                                      <p:tavLst>
                                        <p:tav tm="0">
                                          <p:val>
                                            <p:strVal val="ppt_y"/>
                                          </p:val>
                                        </p:tav>
                                        <p:tav tm="100000">
                                          <p:val>
                                            <p:strVal val="0-ppt_h/2"/>
                                          </p:val>
                                        </p:tav>
                                      </p:tavLst>
                                    </p:anim>
                                    <p:set>
                                      <p:cBhvr>
                                        <p:cTn id="145" dur="1" fill="hold">
                                          <p:stCondLst>
                                            <p:cond delay="2999"/>
                                          </p:stCondLst>
                                        </p:cTn>
                                        <p:tgtEl>
                                          <p:spTgt spid="11"/>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0-ppt_w/2"/>
                                          </p:val>
                                        </p:tav>
                                      </p:tavLst>
                                    </p:anim>
                                    <p:anim calcmode="lin" valueType="num">
                                      <p:cBhvr additive="base">
                                        <p:cTn id="148" dur="3000"/>
                                        <p:tgtEl>
                                          <p:spTgt spid="15"/>
                                        </p:tgtEl>
                                        <p:attrNameLst>
                                          <p:attrName>ppt_y</p:attrName>
                                        </p:attrNameLst>
                                      </p:cBhvr>
                                      <p:tavLst>
                                        <p:tav tm="0">
                                          <p:val>
                                            <p:strVal val="ppt_y"/>
                                          </p:val>
                                        </p:tav>
                                        <p:tav tm="100000">
                                          <p:val>
                                            <p:strVal val="0-ppt_h/2"/>
                                          </p:val>
                                        </p:tav>
                                      </p:tavLst>
                                    </p:anim>
                                    <p:set>
                                      <p:cBhvr>
                                        <p:cTn id="149" dur="1" fill="hold">
                                          <p:stCondLst>
                                            <p:cond delay="2999"/>
                                          </p:stCondLst>
                                        </p:cTn>
                                        <p:tgtEl>
                                          <p:spTgt spid="15"/>
                                        </p:tgtEl>
                                        <p:attrNameLst>
                                          <p:attrName>style.visibility</p:attrName>
                                        </p:attrNameLst>
                                      </p:cBhvr>
                                      <p:to>
                                        <p:strVal val="hidden"/>
                                      </p:to>
                                    </p:set>
                                  </p:childTnLst>
                                </p:cTn>
                              </p:par>
                              <p:par>
                                <p:cTn id="150" presetID="2" presetClass="exit" presetSubtype="12" fill="hold" grpId="3"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0-ppt_w/2"/>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2" fill="hold" grpId="3"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0-ppt_w/2"/>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12" fill="hold" grpId="3"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0-ppt_w/2"/>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8"/>
                                        </p:tgtEl>
                                        <p:attrNameLst>
                                          <p:attrName>ppt_x</p:attrName>
                                        </p:attrNameLst>
                                      </p:cBhvr>
                                      <p:tavLst>
                                        <p:tav tm="0">
                                          <p:val>
                                            <p:strVal val="ppt_x"/>
                                          </p:val>
                                        </p:tav>
                                        <p:tav tm="100000">
                                          <p:val>
                                            <p:strVal val="1+ppt_w/2"/>
                                          </p:val>
                                        </p:tav>
                                      </p:tavLst>
                                    </p:anim>
                                    <p:anim calcmode="lin" valueType="num">
                                      <p:cBhvr additive="base">
                                        <p:cTn id="164" dur="3000"/>
                                        <p:tgtEl>
                                          <p:spTgt spid="8"/>
                                        </p:tgtEl>
                                        <p:attrNameLst>
                                          <p:attrName>ppt_y</p:attrName>
                                        </p:attrNameLst>
                                      </p:cBhvr>
                                      <p:tavLst>
                                        <p:tav tm="0">
                                          <p:val>
                                            <p:strVal val="ppt_y"/>
                                          </p:val>
                                        </p:tav>
                                        <p:tav tm="100000">
                                          <p:val>
                                            <p:strVal val="0-ppt_h/2"/>
                                          </p:val>
                                        </p:tav>
                                      </p:tavLst>
                                    </p:anim>
                                    <p:set>
                                      <p:cBhvr>
                                        <p:cTn id="165" dur="1" fill="hold">
                                          <p:stCondLst>
                                            <p:cond delay="2999"/>
                                          </p:stCondLst>
                                        </p:cTn>
                                        <p:tgtEl>
                                          <p:spTgt spid="8"/>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8" presetClass="entr" presetSubtype="32" fill="hold"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diamond(out)">
                                      <p:cBhvr>
                                        <p:cTn id="176"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7" descr="C:\Documents and Settings\Jose Luis\Escritorio\Cupcakes-de-Platano-y-Nueces.jpg"/>
          <p:cNvPicPr>
            <a:picLocks noChangeAspect="1" noChangeArrowheads="1"/>
          </p:cNvPicPr>
          <p:nvPr/>
        </p:nvPicPr>
        <p:blipFill>
          <a:blip r:embed="rId2"/>
          <a:srcRect/>
          <a:stretch>
            <a:fillRect/>
          </a:stretch>
        </p:blipFill>
        <p:spPr bwMode="auto">
          <a:xfrm>
            <a:off x="1" y="0"/>
            <a:ext cx="11269663" cy="8462142"/>
          </a:xfrm>
          <a:prstGeom prst="rect">
            <a:avLst/>
          </a:prstGeom>
          <a:noFill/>
        </p:spPr>
      </p:pic>
      <p:sp>
        <p:nvSpPr>
          <p:cNvPr id="11" name="10 Arco de bloque"/>
          <p:cNvSpPr/>
          <p:nvPr/>
        </p:nvSpPr>
        <p:spPr>
          <a:xfrm rot="5400000">
            <a:off x="6667430" y="-378211"/>
            <a:ext cx="3526591" cy="4703519"/>
          </a:xfrm>
          <a:prstGeom prst="blockArc">
            <a:avLst>
              <a:gd name="adj1" fmla="val 10801916"/>
              <a:gd name="adj2" fmla="val 21386851"/>
              <a:gd name="adj3" fmla="val 8334"/>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4" name="13 Arco de bloque"/>
          <p:cNvSpPr/>
          <p:nvPr/>
        </p:nvSpPr>
        <p:spPr>
          <a:xfrm rot="5400000">
            <a:off x="1301096" y="-418847"/>
            <a:ext cx="3607864" cy="4703519"/>
          </a:xfrm>
          <a:prstGeom prst="blockArc">
            <a:avLst>
              <a:gd name="adj1" fmla="val 10823328"/>
              <a:gd name="adj2" fmla="val 21489985"/>
              <a:gd name="adj3" fmla="val 6040"/>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5" name="14 Arco de bloque"/>
          <p:cNvSpPr/>
          <p:nvPr/>
        </p:nvSpPr>
        <p:spPr>
          <a:xfrm rot="5400000">
            <a:off x="1341732" y="3388667"/>
            <a:ext cx="3526591" cy="4703519"/>
          </a:xfrm>
          <a:prstGeom prst="blockArc">
            <a:avLst>
              <a:gd name="adj1" fmla="val 10768302"/>
              <a:gd name="adj2" fmla="val 21485642"/>
              <a:gd name="adj3" fmla="val 7231"/>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6" name="15 Arco de bloque"/>
          <p:cNvSpPr/>
          <p:nvPr/>
        </p:nvSpPr>
        <p:spPr>
          <a:xfrm rot="5400000">
            <a:off x="6796111" y="3348031"/>
            <a:ext cx="3445316" cy="4703519"/>
          </a:xfrm>
          <a:prstGeom prst="blockArc">
            <a:avLst>
              <a:gd name="adj1" fmla="val 10845365"/>
              <a:gd name="adj2" fmla="val 21263854"/>
              <a:gd name="adj3" fmla="val 7468"/>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8" name="17 Arco de bloque"/>
          <p:cNvSpPr/>
          <p:nvPr/>
        </p:nvSpPr>
        <p:spPr>
          <a:xfrm rot="16200000">
            <a:off x="6489384" y="-378211"/>
            <a:ext cx="3526591" cy="4703519"/>
          </a:xfrm>
          <a:prstGeom prst="blockArc">
            <a:avLst>
              <a:gd name="adj1" fmla="val 10815172"/>
              <a:gd name="adj2" fmla="val 21517560"/>
              <a:gd name="adj3" fmla="val 8376"/>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9" name="18 Arco de bloque"/>
          <p:cNvSpPr/>
          <p:nvPr/>
        </p:nvSpPr>
        <p:spPr>
          <a:xfrm rot="16200000">
            <a:off x="6663068" y="3303031"/>
            <a:ext cx="3445316" cy="4793519"/>
          </a:xfrm>
          <a:prstGeom prst="blockArc">
            <a:avLst>
              <a:gd name="adj1" fmla="val 10762504"/>
              <a:gd name="adj2" fmla="val 21265463"/>
              <a:gd name="adj3" fmla="val 7798"/>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0" name="19 Arco de bloque"/>
          <p:cNvSpPr/>
          <p:nvPr/>
        </p:nvSpPr>
        <p:spPr>
          <a:xfrm rot="16200000">
            <a:off x="1165643" y="3388667"/>
            <a:ext cx="3526591" cy="4703519"/>
          </a:xfrm>
          <a:prstGeom prst="blockArc">
            <a:avLst>
              <a:gd name="adj1" fmla="val 10804590"/>
              <a:gd name="adj2" fmla="val 21413752"/>
              <a:gd name="adj3" fmla="val 7262"/>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1" name="20 Arco de bloque"/>
          <p:cNvSpPr/>
          <p:nvPr/>
        </p:nvSpPr>
        <p:spPr>
          <a:xfrm rot="16200000">
            <a:off x="1125008" y="-418847"/>
            <a:ext cx="3607864" cy="4703519"/>
          </a:xfrm>
          <a:prstGeom prst="blockArc">
            <a:avLst>
              <a:gd name="adj1" fmla="val 10839416"/>
              <a:gd name="adj2" fmla="val 21487988"/>
              <a:gd name="adj3" fmla="val 6824"/>
            </a:avLst>
          </a:prstGeom>
          <a:solidFill>
            <a:srgbClr val="FF0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sz="1900" dirty="0">
              <a:solidFill>
                <a:srgbClr val="FF0000"/>
              </a:solidFill>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19"/>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1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5"/>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20"/>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1"/>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18"/>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21"/>
                                        </p:tgtEl>
                                        <p:attrNameLst>
                                          <p:attrName>r</p:attrName>
                                        </p:attrNameLst>
                                      </p:cBhvr>
                                    </p:animRot>
                                  </p:childTnLst>
                                </p:cTn>
                              </p:par>
                              <p:par>
                                <p:cTn id="21" presetID="2" presetClass="exit" presetSubtype="12" fill="hold" nodeType="withEffect">
                                  <p:stCondLst>
                                    <p:cond delay="0"/>
                                  </p:stCondLst>
                                  <p:childTnLst>
                                    <p:anim calcmode="lin" valueType="num">
                                      <p:cBhvr additive="base">
                                        <p:cTn id="22" dur="5000"/>
                                        <p:tgtEl>
                                          <p:spTgt spid="19"/>
                                        </p:tgtEl>
                                        <p:attrNameLst>
                                          <p:attrName>ppt_x</p:attrName>
                                        </p:attrNameLst>
                                      </p:cBhvr>
                                      <p:tavLst>
                                        <p:tav tm="0">
                                          <p:val>
                                            <p:strVal val="ppt_x"/>
                                          </p:val>
                                        </p:tav>
                                        <p:tav tm="100000">
                                          <p:val>
                                            <p:strVal val="0-ppt_w/2"/>
                                          </p:val>
                                        </p:tav>
                                      </p:tavLst>
                                    </p:anim>
                                    <p:anim calcmode="lin" valueType="num">
                                      <p:cBhvr additive="base">
                                        <p:cTn id="23" dur="5000"/>
                                        <p:tgtEl>
                                          <p:spTgt spid="19"/>
                                        </p:tgtEl>
                                        <p:attrNameLst>
                                          <p:attrName>ppt_y</p:attrName>
                                        </p:attrNameLst>
                                      </p:cBhvr>
                                      <p:tavLst>
                                        <p:tav tm="0">
                                          <p:val>
                                            <p:strVal val="ppt_y"/>
                                          </p:val>
                                        </p:tav>
                                        <p:tav tm="100000">
                                          <p:val>
                                            <p:strVal val="1+ppt_h/2"/>
                                          </p:val>
                                        </p:tav>
                                      </p:tavLst>
                                    </p:anim>
                                    <p:set>
                                      <p:cBhvr>
                                        <p:cTn id="24" dur="1" fill="hold">
                                          <p:stCondLst>
                                            <p:cond delay="4999"/>
                                          </p:stCondLst>
                                        </p:cTn>
                                        <p:tgtEl>
                                          <p:spTgt spid="19"/>
                                        </p:tgtEl>
                                        <p:attrNameLst>
                                          <p:attrName>style.visibility</p:attrName>
                                        </p:attrNameLst>
                                      </p:cBhvr>
                                      <p:to>
                                        <p:strVal val="hidden"/>
                                      </p:to>
                                    </p:set>
                                  </p:childTnLst>
                                </p:cTn>
                              </p:par>
                              <p:par>
                                <p:cTn id="25" presetID="2" presetClass="exit" presetSubtype="6" fill="hold"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1+ppt_w/2"/>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9"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0-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9"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0-ppt_w/2"/>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3" fill="hold"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1+ppt_w/2"/>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3"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0-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16"/>
                                        </p:tgtEl>
                                        <p:attrNameLst>
                                          <p:attrName>ppt_x</p:attrName>
                                        </p:attrNameLst>
                                      </p:cBhvr>
                                      <p:tavLst>
                                        <p:tav tm="0">
                                          <p:val>
                                            <p:strVal val="ppt_x"/>
                                          </p:val>
                                        </p:tav>
                                        <p:tav tm="100000">
                                          <p:val>
                                            <p:strVal val="0-ppt_w/2"/>
                                          </p:val>
                                        </p:tav>
                                      </p:tavLst>
                                    </p:anim>
                                    <p:anim calcmode="lin" valueType="num">
                                      <p:cBhvr additive="base">
                                        <p:cTn id="47" dur="5000"/>
                                        <p:tgtEl>
                                          <p:spTgt spid="16"/>
                                        </p:tgtEl>
                                        <p:attrNameLst>
                                          <p:attrName>ppt_y</p:attrName>
                                        </p:attrNameLst>
                                      </p:cBhvr>
                                      <p:tavLst>
                                        <p:tav tm="0">
                                          <p:val>
                                            <p:strVal val="ppt_y"/>
                                          </p:val>
                                        </p:tav>
                                        <p:tav tm="100000">
                                          <p:val>
                                            <p:strVal val="1+ppt_h/2"/>
                                          </p:val>
                                        </p:tav>
                                      </p:tavLst>
                                    </p:anim>
                                    <p:set>
                                      <p:cBhvr>
                                        <p:cTn id="48" dur="1" fill="hold">
                                          <p:stCondLst>
                                            <p:cond delay="4999"/>
                                          </p:stCondLst>
                                        </p:cTn>
                                        <p:tgtEl>
                                          <p:spTgt spid="16"/>
                                        </p:tgtEl>
                                        <p:attrNameLst>
                                          <p:attrName>style.visibility</p:attrName>
                                        </p:attrNameLst>
                                      </p:cBhvr>
                                      <p:to>
                                        <p:strVal val="hidden"/>
                                      </p:to>
                                    </p:set>
                                  </p:childTnLst>
                                </p:cTn>
                              </p:par>
                              <p:par>
                                <p:cTn id="49" presetID="2" presetClass="exit" presetSubtype="6" fill="hold" nodeType="withEffect">
                                  <p:stCondLst>
                                    <p:cond delay="0"/>
                                  </p:stCondLst>
                                  <p:childTnLst>
                                    <p:anim calcmode="lin" valueType="num">
                                      <p:cBhvr additive="base">
                                        <p:cTn id="50" dur="5000"/>
                                        <p:tgtEl>
                                          <p:spTgt spid="20"/>
                                        </p:tgtEl>
                                        <p:attrNameLst>
                                          <p:attrName>ppt_x</p:attrName>
                                        </p:attrNameLst>
                                      </p:cBhvr>
                                      <p:tavLst>
                                        <p:tav tm="0">
                                          <p:val>
                                            <p:strVal val="ppt_x"/>
                                          </p:val>
                                        </p:tav>
                                        <p:tav tm="100000">
                                          <p:val>
                                            <p:strVal val="1+ppt_w/2"/>
                                          </p:val>
                                        </p:tav>
                                      </p:tavLst>
                                    </p:anim>
                                    <p:anim calcmode="lin" valueType="num">
                                      <p:cBhvr additive="base">
                                        <p:cTn id="51" dur="5000"/>
                                        <p:tgtEl>
                                          <p:spTgt spid="20"/>
                                        </p:tgtEl>
                                        <p:attrNameLst>
                                          <p:attrName>ppt_y</p:attrName>
                                        </p:attrNameLst>
                                      </p:cBhvr>
                                      <p:tavLst>
                                        <p:tav tm="0">
                                          <p:val>
                                            <p:strVal val="ppt_y"/>
                                          </p:val>
                                        </p:tav>
                                        <p:tav tm="100000">
                                          <p:val>
                                            <p:strVal val="1+ppt_h/2"/>
                                          </p:val>
                                        </p:tav>
                                      </p:tavLst>
                                    </p:anim>
                                    <p:set>
                                      <p:cBhvr>
                                        <p:cTn id="52" dur="1" fill="hold">
                                          <p:stCondLst>
                                            <p:cond delay="4999"/>
                                          </p:stCondLst>
                                        </p:cTn>
                                        <p:tgtEl>
                                          <p:spTgt spid="20"/>
                                        </p:tgtEl>
                                        <p:attrNameLst>
                                          <p:attrName>style.visibility</p:attrName>
                                        </p:attrNameLst>
                                      </p:cBhvr>
                                      <p:to>
                                        <p:strVal val="hidden"/>
                                      </p:to>
                                    </p:set>
                                  </p:childTnLst>
                                </p:cTn>
                              </p:par>
                              <p:par>
                                <p:cTn id="53" presetID="8" presetClass="entr" presetSubtype="32"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diamond(out)">
                                      <p:cBhvr>
                                        <p:cTn id="55"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 name="Picture 3" descr="C:\Documents and Settings\Jose Luis\Escritorio\DSC09175.JPG"/>
          <p:cNvPicPr>
            <a:picLocks noChangeAspect="1" noChangeArrowheads="1"/>
          </p:cNvPicPr>
          <p:nvPr/>
        </p:nvPicPr>
        <p:blipFill>
          <a:blip r:embed="rId2"/>
          <a:srcRect/>
          <a:stretch>
            <a:fillRect/>
          </a:stretch>
        </p:blipFill>
        <p:spPr bwMode="auto">
          <a:xfrm>
            <a:off x="0" y="0"/>
            <a:ext cx="11269664" cy="7632700"/>
          </a:xfrm>
          <a:prstGeom prst="rect">
            <a:avLst/>
          </a:prstGeom>
          <a:noFill/>
        </p:spPr>
      </p:pic>
      <p:sp>
        <p:nvSpPr>
          <p:cNvPr id="3" name="2 Rectángulo"/>
          <p:cNvSpPr/>
          <p:nvPr/>
        </p:nvSpPr>
        <p:spPr>
          <a:xfrm>
            <a:off x="-254188" y="-327054"/>
            <a:ext cx="11523851" cy="854674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Documents and Settings\Jose Luis\Escritorio\Turron-sesamo-765w.jpg"/>
          <p:cNvPicPr>
            <a:picLocks noChangeAspect="1" noChangeArrowheads="1"/>
          </p:cNvPicPr>
          <p:nvPr/>
        </p:nvPicPr>
        <p:blipFill>
          <a:blip r:embed="rId2"/>
          <a:srcRect/>
          <a:stretch>
            <a:fillRect/>
          </a:stretch>
        </p:blipFill>
        <p:spPr bwMode="auto">
          <a:xfrm>
            <a:off x="-1" y="0"/>
            <a:ext cx="11269663" cy="7632700"/>
          </a:xfrm>
          <a:prstGeom prst="rect">
            <a:avLst/>
          </a:prstGeom>
          <a:noFill/>
        </p:spPr>
      </p:pic>
      <p:sp>
        <p:nvSpPr>
          <p:cNvPr id="5" name="4 Rectángulo"/>
          <p:cNvSpPr/>
          <p:nvPr/>
        </p:nvSpPr>
        <p:spPr>
          <a:xfrm rot="18764272">
            <a:off x="2395458" y="2338350"/>
            <a:ext cx="3975392" cy="124415"/>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6" name="5 Rectángulo"/>
          <p:cNvSpPr/>
          <p:nvPr/>
        </p:nvSpPr>
        <p:spPr>
          <a:xfrm rot="2721420">
            <a:off x="5491427" y="2271620"/>
            <a:ext cx="3975392" cy="94042"/>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7" name="6 Rectángulo"/>
          <p:cNvSpPr/>
          <p:nvPr/>
        </p:nvSpPr>
        <p:spPr>
          <a:xfrm rot="18764272">
            <a:off x="5438459" y="5158208"/>
            <a:ext cx="3975392" cy="12072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8" name="7 Rectángulo"/>
          <p:cNvSpPr/>
          <p:nvPr/>
        </p:nvSpPr>
        <p:spPr>
          <a:xfrm rot="2721420" flipV="1">
            <a:off x="2502012" y="5183540"/>
            <a:ext cx="3975392" cy="10559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Rectángulo"/>
          <p:cNvSpPr/>
          <p:nvPr/>
        </p:nvSpPr>
        <p:spPr>
          <a:xfrm rot="18764272">
            <a:off x="2273996" y="2234622"/>
            <a:ext cx="3975392" cy="104999"/>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0" name="9 Rectángulo"/>
          <p:cNvSpPr/>
          <p:nvPr/>
        </p:nvSpPr>
        <p:spPr>
          <a:xfrm rot="2721420">
            <a:off x="5371395" y="2369457"/>
            <a:ext cx="3975392" cy="124512"/>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1" name="10 Rectángulo"/>
          <p:cNvSpPr/>
          <p:nvPr/>
        </p:nvSpPr>
        <p:spPr>
          <a:xfrm rot="18764272">
            <a:off x="5567964" y="5277313"/>
            <a:ext cx="3975392" cy="124418"/>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Rectángulo"/>
          <p:cNvSpPr/>
          <p:nvPr/>
        </p:nvSpPr>
        <p:spPr>
          <a:xfrm rot="2721420">
            <a:off x="2333250" y="5287043"/>
            <a:ext cx="3975392" cy="126197"/>
          </a:xfrm>
          <a:prstGeom prst="rect">
            <a:avLst/>
          </a:prstGeom>
          <a:solidFill>
            <a:srgbClr val="FF33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3" name="12 Rectángulo"/>
          <p:cNvSpPr/>
          <p:nvPr/>
        </p:nvSpPr>
        <p:spPr>
          <a:xfrm rot="18764272">
            <a:off x="2185951" y="2075605"/>
            <a:ext cx="3975392" cy="104999"/>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4" name="13 Rectángulo"/>
          <p:cNvSpPr/>
          <p:nvPr/>
        </p:nvSpPr>
        <p:spPr>
          <a:xfrm rot="2721420">
            <a:off x="5667515" y="2192112"/>
            <a:ext cx="3975392" cy="94042"/>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5" name="14 Rectángulo"/>
          <p:cNvSpPr/>
          <p:nvPr/>
        </p:nvSpPr>
        <p:spPr>
          <a:xfrm rot="18764272">
            <a:off x="5802920" y="5331669"/>
            <a:ext cx="3975392" cy="124418"/>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6" name="15 Rectángulo"/>
          <p:cNvSpPr/>
          <p:nvPr/>
        </p:nvSpPr>
        <p:spPr>
          <a:xfrm rot="2721420">
            <a:off x="2157161" y="5366551"/>
            <a:ext cx="3975392" cy="126197"/>
          </a:xfrm>
          <a:prstGeom prst="rect">
            <a:avLst/>
          </a:prstGeom>
          <a:solidFill>
            <a:schemeClr val="tx1"/>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2" presetClass="entr" presetSubtype="6"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1+#ppt_w/2"/>
                                          </p:val>
                                        </p:tav>
                                        <p:tav tm="100000">
                                          <p:val>
                                            <p:strVal val="#ppt_x"/>
                                          </p:val>
                                        </p:tav>
                                      </p:tavLst>
                                    </p:anim>
                                    <p:anim calcmode="lin" valueType="num">
                                      <p:cBhvr additive="base">
                                        <p:cTn id="44" dur="30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6"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1+#ppt_w/2"/>
                                          </p:val>
                                        </p:tav>
                                        <p:tav tm="100000">
                                          <p:val>
                                            <p:strVal val="#ppt_x"/>
                                          </p:val>
                                        </p:tav>
                                      </p:tavLst>
                                    </p:anim>
                                    <p:anim calcmode="lin" valueType="num">
                                      <p:cBhvr additive="base">
                                        <p:cTn id="48" dur="3000" fill="hold"/>
                                        <p:tgtEl>
                                          <p:spTgt spid="9"/>
                                        </p:tgtEl>
                                        <p:attrNameLst>
                                          <p:attrName>ppt_y</p:attrName>
                                        </p:attrNameLst>
                                      </p:cBhvr>
                                      <p:tavLst>
                                        <p:tav tm="0">
                                          <p:val>
                                            <p:strVal val="1+#ppt_h/2"/>
                                          </p:val>
                                        </p:tav>
                                        <p:tav tm="100000">
                                          <p:val>
                                            <p:strVal val="#ppt_y"/>
                                          </p:val>
                                        </p:tav>
                                      </p:tavLst>
                                    </p:anim>
                                  </p:childTnLst>
                                </p:cTn>
                              </p:par>
                              <p:par>
                                <p:cTn id="49" presetID="2" presetClass="entr" presetSubtype="6"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1+#ppt_w/2"/>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12"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0-#ppt_w/2"/>
                                          </p:val>
                                        </p:tav>
                                        <p:tav tm="100000">
                                          <p:val>
                                            <p:strVal val="#ppt_x"/>
                                          </p:val>
                                        </p:tav>
                                      </p:tavLst>
                                    </p:anim>
                                    <p:anim calcmode="lin" valueType="num">
                                      <p:cBhvr additive="base">
                                        <p:cTn id="56" dur="3000" fill="hold"/>
                                        <p:tgtEl>
                                          <p:spTgt spid="6"/>
                                        </p:tgtEl>
                                        <p:attrNameLst>
                                          <p:attrName>ppt_y</p:attrName>
                                        </p:attrNameLst>
                                      </p:cBhvr>
                                      <p:tavLst>
                                        <p:tav tm="0">
                                          <p:val>
                                            <p:strVal val="1+#ppt_h/2"/>
                                          </p:val>
                                        </p:tav>
                                        <p:tav tm="100000">
                                          <p:val>
                                            <p:strVal val="#ppt_y"/>
                                          </p:val>
                                        </p:tav>
                                      </p:tavLst>
                                    </p:anim>
                                  </p:childTnLst>
                                </p:cTn>
                              </p:par>
                              <p:par>
                                <p:cTn id="57" presetID="2" presetClass="entr" presetSubtype="12" fill="hold" grpId="1"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3000" fill="hold"/>
                                        <p:tgtEl>
                                          <p:spTgt spid="10"/>
                                        </p:tgtEl>
                                        <p:attrNameLst>
                                          <p:attrName>ppt_x</p:attrName>
                                        </p:attrNameLst>
                                      </p:cBhvr>
                                      <p:tavLst>
                                        <p:tav tm="0">
                                          <p:val>
                                            <p:strVal val="0-#ppt_w/2"/>
                                          </p:val>
                                        </p:tav>
                                        <p:tav tm="100000">
                                          <p:val>
                                            <p:strVal val="#ppt_x"/>
                                          </p:val>
                                        </p:tav>
                                      </p:tavLst>
                                    </p:anim>
                                    <p:anim calcmode="lin" valueType="num">
                                      <p:cBhvr additive="base">
                                        <p:cTn id="60" dur="3000" fill="hold"/>
                                        <p:tgtEl>
                                          <p:spTgt spid="10"/>
                                        </p:tgtEl>
                                        <p:attrNameLst>
                                          <p:attrName>ppt_y</p:attrName>
                                        </p:attrNameLst>
                                      </p:cBhvr>
                                      <p:tavLst>
                                        <p:tav tm="0">
                                          <p:val>
                                            <p:strVal val="1+#ppt_h/2"/>
                                          </p:val>
                                        </p:tav>
                                        <p:tav tm="100000">
                                          <p:val>
                                            <p:strVal val="#ppt_y"/>
                                          </p:val>
                                        </p:tav>
                                      </p:tavLst>
                                    </p:anim>
                                  </p:childTnLst>
                                </p:cTn>
                              </p:par>
                              <p:par>
                                <p:cTn id="61" presetID="2" presetClass="entr" presetSubtype="12" fill="hold" grpId="1"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0-#ppt_w/2"/>
                                          </p:val>
                                        </p:tav>
                                        <p:tav tm="100000">
                                          <p:val>
                                            <p:strVal val="#ppt_x"/>
                                          </p:val>
                                        </p:tav>
                                      </p:tavLst>
                                    </p:anim>
                                    <p:anim calcmode="lin" valueType="num">
                                      <p:cBhvr additive="base">
                                        <p:cTn id="64" dur="30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3"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3000" fill="hold"/>
                                        <p:tgtEl>
                                          <p:spTgt spid="8"/>
                                        </p:tgtEl>
                                        <p:attrNameLst>
                                          <p:attrName>ppt_x</p:attrName>
                                        </p:attrNameLst>
                                      </p:cBhvr>
                                      <p:tavLst>
                                        <p:tav tm="0">
                                          <p:val>
                                            <p:strVal val="1+#ppt_w/2"/>
                                          </p:val>
                                        </p:tav>
                                        <p:tav tm="100000">
                                          <p:val>
                                            <p:strVal val="#ppt_x"/>
                                          </p:val>
                                        </p:tav>
                                      </p:tavLst>
                                    </p:anim>
                                    <p:anim calcmode="lin" valueType="num">
                                      <p:cBhvr additive="base">
                                        <p:cTn id="68" dur="3000" fill="hold"/>
                                        <p:tgtEl>
                                          <p:spTgt spid="8"/>
                                        </p:tgtEl>
                                        <p:attrNameLst>
                                          <p:attrName>ppt_y</p:attrName>
                                        </p:attrNameLst>
                                      </p:cBhvr>
                                      <p:tavLst>
                                        <p:tav tm="0">
                                          <p:val>
                                            <p:strVal val="0-#ppt_h/2"/>
                                          </p:val>
                                        </p:tav>
                                        <p:tav tm="100000">
                                          <p:val>
                                            <p:strVal val="#ppt_y"/>
                                          </p:val>
                                        </p:tav>
                                      </p:tavLst>
                                    </p:anim>
                                  </p:childTnLst>
                                </p:cTn>
                              </p:par>
                              <p:par>
                                <p:cTn id="69" presetID="2" presetClass="entr" presetSubtype="3" fill="hold" grpId="1"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additive="base">
                                        <p:cTn id="71" dur="3000" fill="hold"/>
                                        <p:tgtEl>
                                          <p:spTgt spid="12"/>
                                        </p:tgtEl>
                                        <p:attrNameLst>
                                          <p:attrName>ppt_x</p:attrName>
                                        </p:attrNameLst>
                                      </p:cBhvr>
                                      <p:tavLst>
                                        <p:tav tm="0">
                                          <p:val>
                                            <p:strVal val="1+#ppt_w/2"/>
                                          </p:val>
                                        </p:tav>
                                        <p:tav tm="100000">
                                          <p:val>
                                            <p:strVal val="#ppt_x"/>
                                          </p:val>
                                        </p:tav>
                                      </p:tavLst>
                                    </p:anim>
                                    <p:anim calcmode="lin" valueType="num">
                                      <p:cBhvr additive="base">
                                        <p:cTn id="72" dur="3000" fill="hold"/>
                                        <p:tgtEl>
                                          <p:spTgt spid="12"/>
                                        </p:tgtEl>
                                        <p:attrNameLst>
                                          <p:attrName>ppt_y</p:attrName>
                                        </p:attrNameLst>
                                      </p:cBhvr>
                                      <p:tavLst>
                                        <p:tav tm="0">
                                          <p:val>
                                            <p:strVal val="0-#ppt_h/2"/>
                                          </p:val>
                                        </p:tav>
                                        <p:tav tm="100000">
                                          <p:val>
                                            <p:strVal val="#ppt_y"/>
                                          </p:val>
                                        </p:tav>
                                      </p:tavLst>
                                    </p:anim>
                                  </p:childTnLst>
                                </p:cTn>
                              </p:par>
                              <p:par>
                                <p:cTn id="73" presetID="2" presetClass="entr" presetSubtype="3" fill="hold" grpId="1"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1+#ppt_w/2"/>
                                          </p:val>
                                        </p:tav>
                                        <p:tav tm="100000">
                                          <p:val>
                                            <p:strVal val="#ppt_x"/>
                                          </p:val>
                                        </p:tav>
                                      </p:tavLst>
                                    </p:anim>
                                    <p:anim calcmode="lin" valueType="num">
                                      <p:cBhvr additive="base">
                                        <p:cTn id="76" dur="3000" fill="hold"/>
                                        <p:tgtEl>
                                          <p:spTgt spid="16"/>
                                        </p:tgtEl>
                                        <p:attrNameLst>
                                          <p:attrName>ppt_y</p:attrName>
                                        </p:attrNameLst>
                                      </p:cBhvr>
                                      <p:tavLst>
                                        <p:tav tm="0">
                                          <p:val>
                                            <p:strVal val="0-#ppt_h/2"/>
                                          </p:val>
                                        </p:tav>
                                        <p:tav tm="100000">
                                          <p:val>
                                            <p:strVal val="#ppt_y"/>
                                          </p:val>
                                        </p:tav>
                                      </p:tavLst>
                                    </p:anim>
                                  </p:childTnLst>
                                </p:cTn>
                              </p:par>
                              <p:par>
                                <p:cTn id="77" presetID="2" presetClass="entr" presetSubtype="9" fill="hold" grpId="1"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3000" fill="hold"/>
                                        <p:tgtEl>
                                          <p:spTgt spid="7"/>
                                        </p:tgtEl>
                                        <p:attrNameLst>
                                          <p:attrName>ppt_x</p:attrName>
                                        </p:attrNameLst>
                                      </p:cBhvr>
                                      <p:tavLst>
                                        <p:tav tm="0">
                                          <p:val>
                                            <p:strVal val="0-#ppt_w/2"/>
                                          </p:val>
                                        </p:tav>
                                        <p:tav tm="100000">
                                          <p:val>
                                            <p:strVal val="#ppt_x"/>
                                          </p:val>
                                        </p:tav>
                                      </p:tavLst>
                                    </p:anim>
                                    <p:anim calcmode="lin" valueType="num">
                                      <p:cBhvr additive="base">
                                        <p:cTn id="80" dur="3000" fill="hold"/>
                                        <p:tgtEl>
                                          <p:spTgt spid="7"/>
                                        </p:tgtEl>
                                        <p:attrNameLst>
                                          <p:attrName>ppt_y</p:attrName>
                                        </p:attrNameLst>
                                      </p:cBhvr>
                                      <p:tavLst>
                                        <p:tav tm="0">
                                          <p:val>
                                            <p:strVal val="0-#ppt_h/2"/>
                                          </p:val>
                                        </p:tav>
                                        <p:tav tm="100000">
                                          <p:val>
                                            <p:strVal val="#ppt_y"/>
                                          </p:val>
                                        </p:tav>
                                      </p:tavLst>
                                    </p:anim>
                                  </p:childTnLst>
                                </p:cTn>
                              </p:par>
                              <p:par>
                                <p:cTn id="81" presetID="2" presetClass="entr" presetSubtype="9" fill="hold" grpId="1"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3000" fill="hold"/>
                                        <p:tgtEl>
                                          <p:spTgt spid="11"/>
                                        </p:tgtEl>
                                        <p:attrNameLst>
                                          <p:attrName>ppt_x</p:attrName>
                                        </p:attrNameLst>
                                      </p:cBhvr>
                                      <p:tavLst>
                                        <p:tav tm="0">
                                          <p:val>
                                            <p:strVal val="0-#ppt_w/2"/>
                                          </p:val>
                                        </p:tav>
                                        <p:tav tm="100000">
                                          <p:val>
                                            <p:strVal val="#ppt_x"/>
                                          </p:val>
                                        </p:tav>
                                      </p:tavLst>
                                    </p:anim>
                                    <p:anim calcmode="lin" valueType="num">
                                      <p:cBhvr additive="base">
                                        <p:cTn id="84" dur="3000" fill="hold"/>
                                        <p:tgtEl>
                                          <p:spTgt spid="11"/>
                                        </p:tgtEl>
                                        <p:attrNameLst>
                                          <p:attrName>ppt_y</p:attrName>
                                        </p:attrNameLst>
                                      </p:cBhvr>
                                      <p:tavLst>
                                        <p:tav tm="0">
                                          <p:val>
                                            <p:strVal val="0-#ppt_h/2"/>
                                          </p:val>
                                        </p:tav>
                                        <p:tav tm="100000">
                                          <p:val>
                                            <p:strVal val="#ppt_y"/>
                                          </p:val>
                                        </p:tav>
                                      </p:tavLst>
                                    </p:anim>
                                  </p:childTnLst>
                                </p:cTn>
                              </p:par>
                              <p:par>
                                <p:cTn id="85" presetID="2" presetClass="entr" presetSubtype="9" fill="hold" grpId="1" nodeType="with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3000" fill="hold"/>
                                        <p:tgtEl>
                                          <p:spTgt spid="15"/>
                                        </p:tgtEl>
                                        <p:attrNameLst>
                                          <p:attrName>ppt_x</p:attrName>
                                        </p:attrNameLst>
                                      </p:cBhvr>
                                      <p:tavLst>
                                        <p:tav tm="0">
                                          <p:val>
                                            <p:strVal val="0-#ppt_w/2"/>
                                          </p:val>
                                        </p:tav>
                                        <p:tav tm="100000">
                                          <p:val>
                                            <p:strVal val="#ppt_x"/>
                                          </p:val>
                                        </p:tav>
                                      </p:tavLst>
                                    </p:anim>
                                    <p:anim calcmode="lin" valueType="num">
                                      <p:cBhvr additive="base">
                                        <p:cTn id="88" dur="3000" fill="hold"/>
                                        <p:tgtEl>
                                          <p:spTgt spid="15"/>
                                        </p:tgtEl>
                                        <p:attrNameLst>
                                          <p:attrName>ppt_y</p:attrName>
                                        </p:attrNameLst>
                                      </p:cBhvr>
                                      <p:tavLst>
                                        <p:tav tm="0">
                                          <p:val>
                                            <p:strVal val="0-#ppt_h/2"/>
                                          </p:val>
                                        </p:tav>
                                        <p:tav tm="100000">
                                          <p:val>
                                            <p:strVal val="#ppt_y"/>
                                          </p:val>
                                        </p:tav>
                                      </p:tavLst>
                                    </p:anim>
                                  </p:childTnLst>
                                </p:cTn>
                              </p:par>
                            </p:childTnLst>
                          </p:cTn>
                        </p:par>
                        <p:par>
                          <p:cTn id="89" fill="hold">
                            <p:stCondLst>
                              <p:cond delay="3000"/>
                            </p:stCondLst>
                            <p:childTnLst>
                              <p:par>
                                <p:cTn id="90" presetID="13" presetClass="exit" presetSubtype="32" fill="hold" grpId="2" nodeType="afterEffect">
                                  <p:stCondLst>
                                    <p:cond delay="0"/>
                                  </p:stCondLst>
                                  <p:childTnLst>
                                    <p:animEffect transition="out" filter="plus(out)">
                                      <p:cBhvr>
                                        <p:cTn id="91" dur="3000"/>
                                        <p:tgtEl>
                                          <p:spTgt spid="5"/>
                                        </p:tgtEl>
                                      </p:cBhvr>
                                    </p:animEffect>
                                    <p:set>
                                      <p:cBhvr>
                                        <p:cTn id="92" dur="1" fill="hold">
                                          <p:stCondLst>
                                            <p:cond delay="2999"/>
                                          </p:stCondLst>
                                        </p:cTn>
                                        <p:tgtEl>
                                          <p:spTgt spid="5"/>
                                        </p:tgtEl>
                                        <p:attrNameLst>
                                          <p:attrName>style.visibility</p:attrName>
                                        </p:attrNameLst>
                                      </p:cBhvr>
                                      <p:to>
                                        <p:strVal val="hidden"/>
                                      </p:to>
                                    </p:set>
                                  </p:childTnLst>
                                </p:cTn>
                              </p:par>
                              <p:par>
                                <p:cTn id="93" presetID="13" presetClass="exit" presetSubtype="32" fill="hold" grpId="2" nodeType="withEffect">
                                  <p:stCondLst>
                                    <p:cond delay="0"/>
                                  </p:stCondLst>
                                  <p:childTnLst>
                                    <p:animEffect transition="out" filter="plus(out)">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3" presetClass="exit" presetSubtype="32" fill="hold" grpId="2" nodeType="withEffect">
                                  <p:stCondLst>
                                    <p:cond delay="0"/>
                                  </p:stCondLst>
                                  <p:childTnLst>
                                    <p:animEffect transition="out" filter="plus(out)">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13" presetClass="exit" presetSubtype="32" fill="hold" grpId="2" nodeType="withEffect">
                                  <p:stCondLst>
                                    <p:cond delay="0"/>
                                  </p:stCondLst>
                                  <p:childTnLst>
                                    <p:animEffect transition="out" filter="plus(out)">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13" presetClass="exit" presetSubtype="32" fill="hold" grpId="2" nodeType="withEffect">
                                  <p:stCondLst>
                                    <p:cond delay="0"/>
                                  </p:stCondLst>
                                  <p:childTnLst>
                                    <p:animEffect transition="out" filter="plus(out)">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13" presetClass="exit" presetSubtype="32" fill="hold" grpId="2" nodeType="withEffect">
                                  <p:stCondLst>
                                    <p:cond delay="0"/>
                                  </p:stCondLst>
                                  <p:childTnLst>
                                    <p:animEffect transition="out" filter="plus(out)">
                                      <p:cBhvr>
                                        <p:cTn id="106" dur="3000"/>
                                        <p:tgtEl>
                                          <p:spTgt spid="10"/>
                                        </p:tgtEl>
                                      </p:cBhvr>
                                    </p:animEffect>
                                    <p:set>
                                      <p:cBhvr>
                                        <p:cTn id="107" dur="1" fill="hold">
                                          <p:stCondLst>
                                            <p:cond delay="2999"/>
                                          </p:stCondLst>
                                        </p:cTn>
                                        <p:tgtEl>
                                          <p:spTgt spid="10"/>
                                        </p:tgtEl>
                                        <p:attrNameLst>
                                          <p:attrName>style.visibility</p:attrName>
                                        </p:attrNameLst>
                                      </p:cBhvr>
                                      <p:to>
                                        <p:strVal val="hidden"/>
                                      </p:to>
                                    </p:set>
                                  </p:childTnLst>
                                </p:cTn>
                              </p:par>
                              <p:par>
                                <p:cTn id="108" presetID="13" presetClass="exit" presetSubtype="32" fill="hold" grpId="2" nodeType="withEffect">
                                  <p:stCondLst>
                                    <p:cond delay="0"/>
                                  </p:stCondLst>
                                  <p:childTnLst>
                                    <p:animEffect transition="out" filter="plus(out)">
                                      <p:cBhvr>
                                        <p:cTn id="109" dur="3000"/>
                                        <p:tgtEl>
                                          <p:spTgt spid="11"/>
                                        </p:tgtEl>
                                      </p:cBhvr>
                                    </p:animEffect>
                                    <p:set>
                                      <p:cBhvr>
                                        <p:cTn id="110" dur="1" fill="hold">
                                          <p:stCondLst>
                                            <p:cond delay="2999"/>
                                          </p:stCondLst>
                                        </p:cTn>
                                        <p:tgtEl>
                                          <p:spTgt spid="11"/>
                                        </p:tgtEl>
                                        <p:attrNameLst>
                                          <p:attrName>style.visibility</p:attrName>
                                        </p:attrNameLst>
                                      </p:cBhvr>
                                      <p:to>
                                        <p:strVal val="hidden"/>
                                      </p:to>
                                    </p:set>
                                  </p:childTnLst>
                                </p:cTn>
                              </p:par>
                              <p:par>
                                <p:cTn id="111" presetID="13" presetClass="exit" presetSubtype="32" fill="hold" grpId="2" nodeType="withEffect">
                                  <p:stCondLst>
                                    <p:cond delay="0"/>
                                  </p:stCondLst>
                                  <p:childTnLst>
                                    <p:animEffect transition="out" filter="plus(out)">
                                      <p:cBhvr>
                                        <p:cTn id="112" dur="3000"/>
                                        <p:tgtEl>
                                          <p:spTgt spid="12"/>
                                        </p:tgtEl>
                                      </p:cBhvr>
                                    </p:animEffect>
                                    <p:set>
                                      <p:cBhvr>
                                        <p:cTn id="113" dur="1" fill="hold">
                                          <p:stCondLst>
                                            <p:cond delay="2999"/>
                                          </p:stCondLst>
                                        </p:cTn>
                                        <p:tgtEl>
                                          <p:spTgt spid="12"/>
                                        </p:tgtEl>
                                        <p:attrNameLst>
                                          <p:attrName>style.visibility</p:attrName>
                                        </p:attrNameLst>
                                      </p:cBhvr>
                                      <p:to>
                                        <p:strVal val="hidden"/>
                                      </p:to>
                                    </p:set>
                                  </p:childTnLst>
                                </p:cTn>
                              </p:par>
                              <p:par>
                                <p:cTn id="114" presetID="13" presetClass="exit" presetSubtype="32" fill="hold" grpId="2" nodeType="withEffect">
                                  <p:stCondLst>
                                    <p:cond delay="0"/>
                                  </p:stCondLst>
                                  <p:childTnLst>
                                    <p:animEffect transition="out" filter="plus(out)">
                                      <p:cBhvr>
                                        <p:cTn id="115" dur="3000"/>
                                        <p:tgtEl>
                                          <p:spTgt spid="13"/>
                                        </p:tgtEl>
                                      </p:cBhvr>
                                    </p:animEffect>
                                    <p:set>
                                      <p:cBhvr>
                                        <p:cTn id="116" dur="1" fill="hold">
                                          <p:stCondLst>
                                            <p:cond delay="2999"/>
                                          </p:stCondLst>
                                        </p:cTn>
                                        <p:tgtEl>
                                          <p:spTgt spid="13"/>
                                        </p:tgtEl>
                                        <p:attrNameLst>
                                          <p:attrName>style.visibility</p:attrName>
                                        </p:attrNameLst>
                                      </p:cBhvr>
                                      <p:to>
                                        <p:strVal val="hidden"/>
                                      </p:to>
                                    </p:set>
                                  </p:childTnLst>
                                </p:cTn>
                              </p:par>
                              <p:par>
                                <p:cTn id="117" presetID="13" presetClass="exit" presetSubtype="32" fill="hold" grpId="2" nodeType="withEffect">
                                  <p:stCondLst>
                                    <p:cond delay="0"/>
                                  </p:stCondLst>
                                  <p:childTnLst>
                                    <p:animEffect transition="out" filter="plus(out)">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13" presetClass="exit" presetSubtype="32" fill="hold" grpId="2" nodeType="withEffect">
                                  <p:stCondLst>
                                    <p:cond delay="0"/>
                                  </p:stCondLst>
                                  <p:childTnLst>
                                    <p:animEffect transition="out" filter="plus(out)">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13" presetClass="exit" presetSubtype="32" fill="hold" grpId="2" nodeType="withEffect">
                                  <p:stCondLst>
                                    <p:cond delay="0"/>
                                  </p:stCondLst>
                                  <p:childTnLst>
                                    <p:animEffect transition="out" filter="plus(out)">
                                      <p:cBhvr>
                                        <p:cTn id="124" dur="3000"/>
                                        <p:tgtEl>
                                          <p:spTgt spid="16"/>
                                        </p:tgtEl>
                                      </p:cBhvr>
                                    </p:animEffect>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6" fill="hold" grpId="3" nodeType="with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1+ppt_w/2"/>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6" fill="hold" grpId="3"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1+ppt_w/2"/>
                                          </p:val>
                                        </p:tav>
                                      </p:tavLst>
                                    </p:anim>
                                    <p:anim calcmode="lin" valueType="num">
                                      <p:cBhvr additive="base">
                                        <p:cTn id="132" dur="3000"/>
                                        <p:tgtEl>
                                          <p:spTgt spid="9"/>
                                        </p:tgtEl>
                                        <p:attrNameLst>
                                          <p:attrName>ppt_y</p:attrName>
                                        </p:attrNameLst>
                                      </p:cBhvr>
                                      <p:tavLst>
                                        <p:tav tm="0">
                                          <p:val>
                                            <p:strVal val="ppt_y"/>
                                          </p:val>
                                        </p:tav>
                                        <p:tav tm="100000">
                                          <p:val>
                                            <p:strVal val="1+ppt_h/2"/>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6" fill="hold" grpId="3"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1+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9" fill="hold" grpId="3" nodeType="withEffect">
                                  <p:stCondLst>
                                    <p:cond delay="0"/>
                                  </p:stCondLst>
                                  <p:childTnLst>
                                    <p:anim calcmode="lin" valueType="num">
                                      <p:cBhvr additive="base">
                                        <p:cTn id="139" dur="3000"/>
                                        <p:tgtEl>
                                          <p:spTgt spid="7"/>
                                        </p:tgtEl>
                                        <p:attrNameLst>
                                          <p:attrName>ppt_x</p:attrName>
                                        </p:attrNameLst>
                                      </p:cBhvr>
                                      <p:tavLst>
                                        <p:tav tm="0">
                                          <p:val>
                                            <p:strVal val="ppt_x"/>
                                          </p:val>
                                        </p:tav>
                                        <p:tav tm="100000">
                                          <p:val>
                                            <p:strVal val="0-ppt_w/2"/>
                                          </p:val>
                                        </p:tav>
                                      </p:tavLst>
                                    </p:anim>
                                    <p:anim calcmode="lin" valueType="num">
                                      <p:cBhvr additive="base">
                                        <p:cTn id="140" dur="3000"/>
                                        <p:tgtEl>
                                          <p:spTgt spid="7"/>
                                        </p:tgtEl>
                                        <p:attrNameLst>
                                          <p:attrName>ppt_y</p:attrName>
                                        </p:attrNameLst>
                                      </p:cBhvr>
                                      <p:tavLst>
                                        <p:tav tm="0">
                                          <p:val>
                                            <p:strVal val="ppt_y"/>
                                          </p:val>
                                        </p:tav>
                                        <p:tav tm="100000">
                                          <p:val>
                                            <p:strVal val="0-ppt_h/2"/>
                                          </p:val>
                                        </p:tav>
                                      </p:tavLst>
                                    </p:anim>
                                    <p:set>
                                      <p:cBhvr>
                                        <p:cTn id="141" dur="1" fill="hold">
                                          <p:stCondLst>
                                            <p:cond delay="2999"/>
                                          </p:stCondLst>
                                        </p:cTn>
                                        <p:tgtEl>
                                          <p:spTgt spid="7"/>
                                        </p:tgtEl>
                                        <p:attrNameLst>
                                          <p:attrName>style.visibility</p:attrName>
                                        </p:attrNameLst>
                                      </p:cBhvr>
                                      <p:to>
                                        <p:strVal val="hidden"/>
                                      </p:to>
                                    </p:set>
                                  </p:childTnLst>
                                </p:cTn>
                              </p:par>
                              <p:par>
                                <p:cTn id="142" presetID="2" presetClass="exit" presetSubtype="9" fill="hold" grpId="3" nodeType="withEffect">
                                  <p:stCondLst>
                                    <p:cond delay="0"/>
                                  </p:stCondLst>
                                  <p:childTnLst>
                                    <p:anim calcmode="lin" valueType="num">
                                      <p:cBhvr additive="base">
                                        <p:cTn id="143" dur="3000"/>
                                        <p:tgtEl>
                                          <p:spTgt spid="11"/>
                                        </p:tgtEl>
                                        <p:attrNameLst>
                                          <p:attrName>ppt_x</p:attrName>
                                        </p:attrNameLst>
                                      </p:cBhvr>
                                      <p:tavLst>
                                        <p:tav tm="0">
                                          <p:val>
                                            <p:strVal val="ppt_x"/>
                                          </p:val>
                                        </p:tav>
                                        <p:tav tm="100000">
                                          <p:val>
                                            <p:strVal val="0-ppt_w/2"/>
                                          </p:val>
                                        </p:tav>
                                      </p:tavLst>
                                    </p:anim>
                                    <p:anim calcmode="lin" valueType="num">
                                      <p:cBhvr additive="base">
                                        <p:cTn id="144" dur="3000"/>
                                        <p:tgtEl>
                                          <p:spTgt spid="11"/>
                                        </p:tgtEl>
                                        <p:attrNameLst>
                                          <p:attrName>ppt_y</p:attrName>
                                        </p:attrNameLst>
                                      </p:cBhvr>
                                      <p:tavLst>
                                        <p:tav tm="0">
                                          <p:val>
                                            <p:strVal val="ppt_y"/>
                                          </p:val>
                                        </p:tav>
                                        <p:tav tm="100000">
                                          <p:val>
                                            <p:strVal val="0-ppt_h/2"/>
                                          </p:val>
                                        </p:tav>
                                      </p:tavLst>
                                    </p:anim>
                                    <p:set>
                                      <p:cBhvr>
                                        <p:cTn id="145" dur="1" fill="hold">
                                          <p:stCondLst>
                                            <p:cond delay="2999"/>
                                          </p:stCondLst>
                                        </p:cTn>
                                        <p:tgtEl>
                                          <p:spTgt spid="11"/>
                                        </p:tgtEl>
                                        <p:attrNameLst>
                                          <p:attrName>style.visibility</p:attrName>
                                        </p:attrNameLst>
                                      </p:cBhvr>
                                      <p:to>
                                        <p:strVal val="hidden"/>
                                      </p:to>
                                    </p:set>
                                  </p:childTnLst>
                                </p:cTn>
                              </p:par>
                              <p:par>
                                <p:cTn id="146" presetID="2" presetClass="exit" presetSubtype="9" fill="hold" grpId="3" nodeType="withEffect">
                                  <p:stCondLst>
                                    <p:cond delay="0"/>
                                  </p:stCondLst>
                                  <p:childTnLst>
                                    <p:anim calcmode="lin" valueType="num">
                                      <p:cBhvr additive="base">
                                        <p:cTn id="147" dur="3000"/>
                                        <p:tgtEl>
                                          <p:spTgt spid="15"/>
                                        </p:tgtEl>
                                        <p:attrNameLst>
                                          <p:attrName>ppt_x</p:attrName>
                                        </p:attrNameLst>
                                      </p:cBhvr>
                                      <p:tavLst>
                                        <p:tav tm="0">
                                          <p:val>
                                            <p:strVal val="ppt_x"/>
                                          </p:val>
                                        </p:tav>
                                        <p:tav tm="100000">
                                          <p:val>
                                            <p:strVal val="0-ppt_w/2"/>
                                          </p:val>
                                        </p:tav>
                                      </p:tavLst>
                                    </p:anim>
                                    <p:anim calcmode="lin" valueType="num">
                                      <p:cBhvr additive="base">
                                        <p:cTn id="148" dur="3000"/>
                                        <p:tgtEl>
                                          <p:spTgt spid="15"/>
                                        </p:tgtEl>
                                        <p:attrNameLst>
                                          <p:attrName>ppt_y</p:attrName>
                                        </p:attrNameLst>
                                      </p:cBhvr>
                                      <p:tavLst>
                                        <p:tav tm="0">
                                          <p:val>
                                            <p:strVal val="ppt_y"/>
                                          </p:val>
                                        </p:tav>
                                        <p:tav tm="100000">
                                          <p:val>
                                            <p:strVal val="0-ppt_h/2"/>
                                          </p:val>
                                        </p:tav>
                                      </p:tavLst>
                                    </p:anim>
                                    <p:set>
                                      <p:cBhvr>
                                        <p:cTn id="149" dur="1" fill="hold">
                                          <p:stCondLst>
                                            <p:cond delay="2999"/>
                                          </p:stCondLst>
                                        </p:cTn>
                                        <p:tgtEl>
                                          <p:spTgt spid="15"/>
                                        </p:tgtEl>
                                        <p:attrNameLst>
                                          <p:attrName>style.visibility</p:attrName>
                                        </p:attrNameLst>
                                      </p:cBhvr>
                                      <p:to>
                                        <p:strVal val="hidden"/>
                                      </p:to>
                                    </p:set>
                                  </p:childTnLst>
                                </p:cTn>
                              </p:par>
                              <p:par>
                                <p:cTn id="150" presetID="2" presetClass="exit" presetSubtype="12" fill="hold" grpId="3"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0-ppt_w/2"/>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2" fill="hold" grpId="3"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0-ppt_w/2"/>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12" fill="hold" grpId="3"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0-ppt_w/2"/>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3" fill="hold" grpId="3" nodeType="withEffect">
                                  <p:stCondLst>
                                    <p:cond delay="0"/>
                                  </p:stCondLst>
                                  <p:childTnLst>
                                    <p:anim calcmode="lin" valueType="num">
                                      <p:cBhvr additive="base">
                                        <p:cTn id="163" dur="3000"/>
                                        <p:tgtEl>
                                          <p:spTgt spid="8"/>
                                        </p:tgtEl>
                                        <p:attrNameLst>
                                          <p:attrName>ppt_x</p:attrName>
                                        </p:attrNameLst>
                                      </p:cBhvr>
                                      <p:tavLst>
                                        <p:tav tm="0">
                                          <p:val>
                                            <p:strVal val="ppt_x"/>
                                          </p:val>
                                        </p:tav>
                                        <p:tav tm="100000">
                                          <p:val>
                                            <p:strVal val="1+ppt_w/2"/>
                                          </p:val>
                                        </p:tav>
                                      </p:tavLst>
                                    </p:anim>
                                    <p:anim calcmode="lin" valueType="num">
                                      <p:cBhvr additive="base">
                                        <p:cTn id="164" dur="3000"/>
                                        <p:tgtEl>
                                          <p:spTgt spid="8"/>
                                        </p:tgtEl>
                                        <p:attrNameLst>
                                          <p:attrName>ppt_y</p:attrName>
                                        </p:attrNameLst>
                                      </p:cBhvr>
                                      <p:tavLst>
                                        <p:tav tm="0">
                                          <p:val>
                                            <p:strVal val="ppt_y"/>
                                          </p:val>
                                        </p:tav>
                                        <p:tav tm="100000">
                                          <p:val>
                                            <p:strVal val="0-ppt_h/2"/>
                                          </p:val>
                                        </p:tav>
                                      </p:tavLst>
                                    </p:anim>
                                    <p:set>
                                      <p:cBhvr>
                                        <p:cTn id="165" dur="1" fill="hold">
                                          <p:stCondLst>
                                            <p:cond delay="2999"/>
                                          </p:stCondLst>
                                        </p:cTn>
                                        <p:tgtEl>
                                          <p:spTgt spid="8"/>
                                        </p:tgtEl>
                                        <p:attrNameLst>
                                          <p:attrName>style.visibility</p:attrName>
                                        </p:attrNameLst>
                                      </p:cBhvr>
                                      <p:to>
                                        <p:strVal val="hidden"/>
                                      </p:to>
                                    </p:set>
                                  </p:childTnLst>
                                </p:cTn>
                              </p:par>
                              <p:par>
                                <p:cTn id="166" presetID="2" presetClass="exit" presetSubtype="3" fill="hold" grpId="3" nodeType="withEffect">
                                  <p:stCondLst>
                                    <p:cond delay="0"/>
                                  </p:stCondLst>
                                  <p:childTnLst>
                                    <p:anim calcmode="lin" valueType="num">
                                      <p:cBhvr additive="base">
                                        <p:cTn id="167" dur="3000"/>
                                        <p:tgtEl>
                                          <p:spTgt spid="12"/>
                                        </p:tgtEl>
                                        <p:attrNameLst>
                                          <p:attrName>ppt_x</p:attrName>
                                        </p:attrNameLst>
                                      </p:cBhvr>
                                      <p:tavLst>
                                        <p:tav tm="0">
                                          <p:val>
                                            <p:strVal val="ppt_x"/>
                                          </p:val>
                                        </p:tav>
                                        <p:tav tm="100000">
                                          <p:val>
                                            <p:strVal val="1+ppt_w/2"/>
                                          </p:val>
                                        </p:tav>
                                      </p:tavLst>
                                    </p:anim>
                                    <p:anim calcmode="lin" valueType="num">
                                      <p:cBhvr additive="base">
                                        <p:cTn id="168" dur="3000"/>
                                        <p:tgtEl>
                                          <p:spTgt spid="12"/>
                                        </p:tgtEl>
                                        <p:attrNameLst>
                                          <p:attrName>ppt_y</p:attrName>
                                        </p:attrNameLst>
                                      </p:cBhvr>
                                      <p:tavLst>
                                        <p:tav tm="0">
                                          <p:val>
                                            <p:strVal val="ppt_y"/>
                                          </p:val>
                                        </p:tav>
                                        <p:tav tm="100000">
                                          <p:val>
                                            <p:strVal val="0-ppt_h/2"/>
                                          </p:val>
                                        </p:tav>
                                      </p:tavLst>
                                    </p:anim>
                                    <p:set>
                                      <p:cBhvr>
                                        <p:cTn id="169" dur="1" fill="hold">
                                          <p:stCondLst>
                                            <p:cond delay="2999"/>
                                          </p:stCondLst>
                                        </p:cTn>
                                        <p:tgtEl>
                                          <p:spTgt spid="12"/>
                                        </p:tgtEl>
                                        <p:attrNameLst>
                                          <p:attrName>style.visibility</p:attrName>
                                        </p:attrNameLst>
                                      </p:cBhvr>
                                      <p:to>
                                        <p:strVal val="hidden"/>
                                      </p:to>
                                    </p:set>
                                  </p:childTnLst>
                                </p:cTn>
                              </p:par>
                              <p:par>
                                <p:cTn id="170" presetID="2" presetClass="exit" presetSubtype="3" fill="hold" grpId="3"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1+ppt_w/2"/>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8" presetClass="entr" presetSubtype="32" fill="hold"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diamond(out)">
                                      <p:cBhvr>
                                        <p:cTn id="176"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Jose Luis\Escritorio\IMG_4048.jpg"/>
          <p:cNvPicPr>
            <a:picLocks noChangeAspect="1" noChangeArrowheads="1"/>
          </p:cNvPicPr>
          <p:nvPr/>
        </p:nvPicPr>
        <p:blipFill>
          <a:blip r:embed="rId2" cstate="print"/>
          <a:srcRect/>
          <a:stretch>
            <a:fillRect/>
          </a:stretch>
        </p:blipFill>
        <p:spPr bwMode="auto">
          <a:xfrm>
            <a:off x="1" y="1"/>
            <a:ext cx="11269663" cy="7841201"/>
          </a:xfrm>
          <a:prstGeom prst="rect">
            <a:avLst/>
          </a:prstGeom>
          <a:noFill/>
        </p:spPr>
      </p:pic>
      <p:sp>
        <p:nvSpPr>
          <p:cNvPr id="11" name="10 Arco de bloque"/>
          <p:cNvSpPr/>
          <p:nvPr/>
        </p:nvSpPr>
        <p:spPr>
          <a:xfrm rot="5400000">
            <a:off x="6667430" y="-378211"/>
            <a:ext cx="3526591" cy="4703519"/>
          </a:xfrm>
          <a:prstGeom prst="blockArc">
            <a:avLst>
              <a:gd name="adj1" fmla="val 10801916"/>
              <a:gd name="adj2" fmla="val 21386851"/>
              <a:gd name="adj3" fmla="val 8334"/>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4" name="13 Arco de bloque"/>
          <p:cNvSpPr/>
          <p:nvPr/>
        </p:nvSpPr>
        <p:spPr>
          <a:xfrm rot="5400000">
            <a:off x="1301096" y="-418847"/>
            <a:ext cx="3607864" cy="4703519"/>
          </a:xfrm>
          <a:prstGeom prst="blockArc">
            <a:avLst>
              <a:gd name="adj1" fmla="val 10823328"/>
              <a:gd name="adj2" fmla="val 21489985"/>
              <a:gd name="adj3" fmla="val 6040"/>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5" name="14 Arco de bloque"/>
          <p:cNvSpPr/>
          <p:nvPr/>
        </p:nvSpPr>
        <p:spPr>
          <a:xfrm rot="5400000">
            <a:off x="1341732" y="3388667"/>
            <a:ext cx="3526591" cy="4703519"/>
          </a:xfrm>
          <a:prstGeom prst="blockArc">
            <a:avLst>
              <a:gd name="adj1" fmla="val 10768302"/>
              <a:gd name="adj2" fmla="val 21485642"/>
              <a:gd name="adj3" fmla="val 7231"/>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6" name="15 Arco de bloque"/>
          <p:cNvSpPr/>
          <p:nvPr/>
        </p:nvSpPr>
        <p:spPr>
          <a:xfrm rot="5400000">
            <a:off x="6796111" y="3348031"/>
            <a:ext cx="3445316" cy="4703519"/>
          </a:xfrm>
          <a:prstGeom prst="blockArc">
            <a:avLst>
              <a:gd name="adj1" fmla="val 10845365"/>
              <a:gd name="adj2" fmla="val 21263854"/>
              <a:gd name="adj3" fmla="val 7468"/>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8" name="17 Arco de bloque"/>
          <p:cNvSpPr/>
          <p:nvPr/>
        </p:nvSpPr>
        <p:spPr>
          <a:xfrm rot="16200000">
            <a:off x="6489384" y="-378211"/>
            <a:ext cx="3526591" cy="4703519"/>
          </a:xfrm>
          <a:prstGeom prst="blockArc">
            <a:avLst>
              <a:gd name="adj1" fmla="val 10815172"/>
              <a:gd name="adj2" fmla="val 21517560"/>
              <a:gd name="adj3" fmla="val 8376"/>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19" name="18 Arco de bloque"/>
          <p:cNvSpPr/>
          <p:nvPr/>
        </p:nvSpPr>
        <p:spPr>
          <a:xfrm rot="16200000">
            <a:off x="6663068" y="3303031"/>
            <a:ext cx="3445316" cy="4793519"/>
          </a:xfrm>
          <a:prstGeom prst="blockArc">
            <a:avLst>
              <a:gd name="adj1" fmla="val 10762504"/>
              <a:gd name="adj2" fmla="val 21265463"/>
              <a:gd name="adj3" fmla="val 7798"/>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0" name="19 Arco de bloque"/>
          <p:cNvSpPr/>
          <p:nvPr/>
        </p:nvSpPr>
        <p:spPr>
          <a:xfrm rot="16200000">
            <a:off x="1165643" y="3388667"/>
            <a:ext cx="3526591" cy="4703519"/>
          </a:xfrm>
          <a:prstGeom prst="blockArc">
            <a:avLst>
              <a:gd name="adj1" fmla="val 10804590"/>
              <a:gd name="adj2" fmla="val 21413752"/>
              <a:gd name="adj3" fmla="val 7262"/>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a:solidFill>
                <a:schemeClr val="tx1"/>
              </a:solidFill>
            </a:endParaRPr>
          </a:p>
        </p:txBody>
      </p:sp>
      <p:sp>
        <p:nvSpPr>
          <p:cNvPr id="21" name="20 Arco de bloque"/>
          <p:cNvSpPr/>
          <p:nvPr/>
        </p:nvSpPr>
        <p:spPr>
          <a:xfrm rot="16200000">
            <a:off x="1125008" y="-418847"/>
            <a:ext cx="3607864" cy="4703519"/>
          </a:xfrm>
          <a:prstGeom prst="blockArc">
            <a:avLst>
              <a:gd name="adj1" fmla="val 10839416"/>
              <a:gd name="adj2" fmla="val 21487988"/>
              <a:gd name="adj3" fmla="val 6824"/>
            </a:avLst>
          </a:prstGeom>
          <a:solidFill>
            <a:srgbClr val="00FF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sz="1900" dirty="0">
              <a:solidFill>
                <a:srgbClr val="FF0000"/>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19"/>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1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5"/>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20"/>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1"/>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18"/>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21"/>
                                        </p:tgtEl>
                                        <p:attrNameLst>
                                          <p:attrName>r</p:attrName>
                                        </p:attrNameLst>
                                      </p:cBhvr>
                                    </p:animRot>
                                  </p:childTnLst>
                                </p:cTn>
                              </p:par>
                              <p:par>
                                <p:cTn id="21" presetID="2" presetClass="exit" presetSubtype="12" fill="hold" nodeType="withEffect">
                                  <p:stCondLst>
                                    <p:cond delay="0"/>
                                  </p:stCondLst>
                                  <p:childTnLst>
                                    <p:anim calcmode="lin" valueType="num">
                                      <p:cBhvr additive="base">
                                        <p:cTn id="22" dur="5000"/>
                                        <p:tgtEl>
                                          <p:spTgt spid="19"/>
                                        </p:tgtEl>
                                        <p:attrNameLst>
                                          <p:attrName>ppt_x</p:attrName>
                                        </p:attrNameLst>
                                      </p:cBhvr>
                                      <p:tavLst>
                                        <p:tav tm="0">
                                          <p:val>
                                            <p:strVal val="ppt_x"/>
                                          </p:val>
                                        </p:tav>
                                        <p:tav tm="100000">
                                          <p:val>
                                            <p:strVal val="0-ppt_w/2"/>
                                          </p:val>
                                        </p:tav>
                                      </p:tavLst>
                                    </p:anim>
                                    <p:anim calcmode="lin" valueType="num">
                                      <p:cBhvr additive="base">
                                        <p:cTn id="23" dur="5000"/>
                                        <p:tgtEl>
                                          <p:spTgt spid="19"/>
                                        </p:tgtEl>
                                        <p:attrNameLst>
                                          <p:attrName>ppt_y</p:attrName>
                                        </p:attrNameLst>
                                      </p:cBhvr>
                                      <p:tavLst>
                                        <p:tav tm="0">
                                          <p:val>
                                            <p:strVal val="ppt_y"/>
                                          </p:val>
                                        </p:tav>
                                        <p:tav tm="100000">
                                          <p:val>
                                            <p:strVal val="1+ppt_h/2"/>
                                          </p:val>
                                        </p:tav>
                                      </p:tavLst>
                                    </p:anim>
                                    <p:set>
                                      <p:cBhvr>
                                        <p:cTn id="24" dur="1" fill="hold">
                                          <p:stCondLst>
                                            <p:cond delay="4999"/>
                                          </p:stCondLst>
                                        </p:cTn>
                                        <p:tgtEl>
                                          <p:spTgt spid="19"/>
                                        </p:tgtEl>
                                        <p:attrNameLst>
                                          <p:attrName>style.visibility</p:attrName>
                                        </p:attrNameLst>
                                      </p:cBhvr>
                                      <p:to>
                                        <p:strVal val="hidden"/>
                                      </p:to>
                                    </p:set>
                                  </p:childTnLst>
                                </p:cTn>
                              </p:par>
                              <p:par>
                                <p:cTn id="25" presetID="2" presetClass="exit" presetSubtype="6" fill="hold" nodeType="withEffect">
                                  <p:stCondLst>
                                    <p:cond delay="0"/>
                                  </p:stCondLst>
                                  <p:childTnLst>
                                    <p:anim calcmode="lin" valueType="num">
                                      <p:cBhvr additive="base">
                                        <p:cTn id="26" dur="5000"/>
                                        <p:tgtEl>
                                          <p:spTgt spid="15"/>
                                        </p:tgtEl>
                                        <p:attrNameLst>
                                          <p:attrName>ppt_x</p:attrName>
                                        </p:attrNameLst>
                                      </p:cBhvr>
                                      <p:tavLst>
                                        <p:tav tm="0">
                                          <p:val>
                                            <p:strVal val="ppt_x"/>
                                          </p:val>
                                        </p:tav>
                                        <p:tav tm="100000">
                                          <p:val>
                                            <p:strVal val="1+ppt_w/2"/>
                                          </p:val>
                                        </p:tav>
                                      </p:tavLst>
                                    </p:anim>
                                    <p:anim calcmode="lin" valueType="num">
                                      <p:cBhvr additive="base">
                                        <p:cTn id="27" dur="5000"/>
                                        <p:tgtEl>
                                          <p:spTgt spid="15"/>
                                        </p:tgtEl>
                                        <p:attrNameLst>
                                          <p:attrName>ppt_y</p:attrName>
                                        </p:attrNameLst>
                                      </p:cBhvr>
                                      <p:tavLst>
                                        <p:tav tm="0">
                                          <p:val>
                                            <p:strVal val="ppt_y"/>
                                          </p:val>
                                        </p:tav>
                                        <p:tav tm="100000">
                                          <p:val>
                                            <p:strVal val="1+ppt_h/2"/>
                                          </p:val>
                                        </p:tav>
                                      </p:tavLst>
                                    </p:anim>
                                    <p:set>
                                      <p:cBhvr>
                                        <p:cTn id="28" dur="1" fill="hold">
                                          <p:stCondLst>
                                            <p:cond delay="4999"/>
                                          </p:stCondLst>
                                        </p:cTn>
                                        <p:tgtEl>
                                          <p:spTgt spid="15"/>
                                        </p:tgtEl>
                                        <p:attrNameLst>
                                          <p:attrName>style.visibility</p:attrName>
                                        </p:attrNameLst>
                                      </p:cBhvr>
                                      <p:to>
                                        <p:strVal val="hidden"/>
                                      </p:to>
                                    </p:set>
                                  </p:childTnLst>
                                </p:cTn>
                              </p:par>
                              <p:par>
                                <p:cTn id="29" presetID="2" presetClass="exit" presetSubtype="9"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0-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9"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0-ppt_w/2"/>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3" fill="hold" nodeType="withEffect">
                                  <p:stCondLst>
                                    <p:cond delay="0"/>
                                  </p:stCondLst>
                                  <p:childTnLst>
                                    <p:anim calcmode="lin" valueType="num">
                                      <p:cBhvr additive="base">
                                        <p:cTn id="38" dur="5000"/>
                                        <p:tgtEl>
                                          <p:spTgt spid="14"/>
                                        </p:tgtEl>
                                        <p:attrNameLst>
                                          <p:attrName>ppt_x</p:attrName>
                                        </p:attrNameLst>
                                      </p:cBhvr>
                                      <p:tavLst>
                                        <p:tav tm="0">
                                          <p:val>
                                            <p:strVal val="ppt_x"/>
                                          </p:val>
                                        </p:tav>
                                        <p:tav tm="100000">
                                          <p:val>
                                            <p:strVal val="1+ppt_w/2"/>
                                          </p:val>
                                        </p:tav>
                                      </p:tavLst>
                                    </p:anim>
                                    <p:anim calcmode="lin" valueType="num">
                                      <p:cBhvr additive="base">
                                        <p:cTn id="39" dur="5000"/>
                                        <p:tgtEl>
                                          <p:spTgt spid="14"/>
                                        </p:tgtEl>
                                        <p:attrNameLst>
                                          <p:attrName>ppt_y</p:attrName>
                                        </p:attrNameLst>
                                      </p:cBhvr>
                                      <p:tavLst>
                                        <p:tav tm="0">
                                          <p:val>
                                            <p:strVal val="ppt_y"/>
                                          </p:val>
                                        </p:tav>
                                        <p:tav tm="100000">
                                          <p:val>
                                            <p:strVal val="0-ppt_h/2"/>
                                          </p:val>
                                        </p:tav>
                                      </p:tavLst>
                                    </p:anim>
                                    <p:set>
                                      <p:cBhvr>
                                        <p:cTn id="40" dur="1" fill="hold">
                                          <p:stCondLst>
                                            <p:cond delay="4999"/>
                                          </p:stCondLst>
                                        </p:cTn>
                                        <p:tgtEl>
                                          <p:spTgt spid="14"/>
                                        </p:tgtEl>
                                        <p:attrNameLst>
                                          <p:attrName>style.visibility</p:attrName>
                                        </p:attrNameLst>
                                      </p:cBhvr>
                                      <p:to>
                                        <p:strVal val="hidden"/>
                                      </p:to>
                                    </p:set>
                                  </p:childTnLst>
                                </p:cTn>
                              </p:par>
                              <p:par>
                                <p:cTn id="41" presetID="2" presetClass="exit" presetSubtype="3" fill="hold" nodeType="withEffect">
                                  <p:stCondLst>
                                    <p:cond delay="0"/>
                                  </p:stCondLst>
                                  <p:childTnLst>
                                    <p:anim calcmode="lin" valueType="num">
                                      <p:cBhvr additive="base">
                                        <p:cTn id="42" dur="5000"/>
                                        <p:tgtEl>
                                          <p:spTgt spid="21"/>
                                        </p:tgtEl>
                                        <p:attrNameLst>
                                          <p:attrName>ppt_x</p:attrName>
                                        </p:attrNameLst>
                                      </p:cBhvr>
                                      <p:tavLst>
                                        <p:tav tm="0">
                                          <p:val>
                                            <p:strVal val="ppt_x"/>
                                          </p:val>
                                        </p:tav>
                                        <p:tav tm="100000">
                                          <p:val>
                                            <p:strVal val="1+ppt_w/2"/>
                                          </p:val>
                                        </p:tav>
                                      </p:tavLst>
                                    </p:anim>
                                    <p:anim calcmode="lin" valueType="num">
                                      <p:cBhvr additive="base">
                                        <p:cTn id="43" dur="5000"/>
                                        <p:tgtEl>
                                          <p:spTgt spid="21"/>
                                        </p:tgtEl>
                                        <p:attrNameLst>
                                          <p:attrName>ppt_y</p:attrName>
                                        </p:attrNameLst>
                                      </p:cBhvr>
                                      <p:tavLst>
                                        <p:tav tm="0">
                                          <p:val>
                                            <p:strVal val="ppt_y"/>
                                          </p:val>
                                        </p:tav>
                                        <p:tav tm="100000">
                                          <p:val>
                                            <p:strVal val="0-ppt_h/2"/>
                                          </p:val>
                                        </p:tav>
                                      </p:tavLst>
                                    </p:anim>
                                    <p:set>
                                      <p:cBhvr>
                                        <p:cTn id="44" dur="1" fill="hold">
                                          <p:stCondLst>
                                            <p:cond delay="4999"/>
                                          </p:stCondLst>
                                        </p:cTn>
                                        <p:tgtEl>
                                          <p:spTgt spid="21"/>
                                        </p:tgtEl>
                                        <p:attrNameLst>
                                          <p:attrName>style.visibility</p:attrName>
                                        </p:attrNameLst>
                                      </p:cBhvr>
                                      <p:to>
                                        <p:strVal val="hidden"/>
                                      </p:to>
                                    </p:set>
                                  </p:childTnLst>
                                </p:cTn>
                              </p:par>
                              <p:par>
                                <p:cTn id="45" presetID="2" presetClass="exit" presetSubtype="12" fill="hold" nodeType="withEffect">
                                  <p:stCondLst>
                                    <p:cond delay="0"/>
                                  </p:stCondLst>
                                  <p:childTnLst>
                                    <p:anim calcmode="lin" valueType="num">
                                      <p:cBhvr additive="base">
                                        <p:cTn id="46" dur="5000"/>
                                        <p:tgtEl>
                                          <p:spTgt spid="16"/>
                                        </p:tgtEl>
                                        <p:attrNameLst>
                                          <p:attrName>ppt_x</p:attrName>
                                        </p:attrNameLst>
                                      </p:cBhvr>
                                      <p:tavLst>
                                        <p:tav tm="0">
                                          <p:val>
                                            <p:strVal val="ppt_x"/>
                                          </p:val>
                                        </p:tav>
                                        <p:tav tm="100000">
                                          <p:val>
                                            <p:strVal val="0-ppt_w/2"/>
                                          </p:val>
                                        </p:tav>
                                      </p:tavLst>
                                    </p:anim>
                                    <p:anim calcmode="lin" valueType="num">
                                      <p:cBhvr additive="base">
                                        <p:cTn id="47" dur="5000"/>
                                        <p:tgtEl>
                                          <p:spTgt spid="16"/>
                                        </p:tgtEl>
                                        <p:attrNameLst>
                                          <p:attrName>ppt_y</p:attrName>
                                        </p:attrNameLst>
                                      </p:cBhvr>
                                      <p:tavLst>
                                        <p:tav tm="0">
                                          <p:val>
                                            <p:strVal val="ppt_y"/>
                                          </p:val>
                                        </p:tav>
                                        <p:tav tm="100000">
                                          <p:val>
                                            <p:strVal val="1+ppt_h/2"/>
                                          </p:val>
                                        </p:tav>
                                      </p:tavLst>
                                    </p:anim>
                                    <p:set>
                                      <p:cBhvr>
                                        <p:cTn id="48" dur="1" fill="hold">
                                          <p:stCondLst>
                                            <p:cond delay="4999"/>
                                          </p:stCondLst>
                                        </p:cTn>
                                        <p:tgtEl>
                                          <p:spTgt spid="16"/>
                                        </p:tgtEl>
                                        <p:attrNameLst>
                                          <p:attrName>style.visibility</p:attrName>
                                        </p:attrNameLst>
                                      </p:cBhvr>
                                      <p:to>
                                        <p:strVal val="hidden"/>
                                      </p:to>
                                    </p:set>
                                  </p:childTnLst>
                                </p:cTn>
                              </p:par>
                              <p:par>
                                <p:cTn id="49" presetID="2" presetClass="exit" presetSubtype="6" fill="hold" nodeType="withEffect">
                                  <p:stCondLst>
                                    <p:cond delay="0"/>
                                  </p:stCondLst>
                                  <p:childTnLst>
                                    <p:anim calcmode="lin" valueType="num">
                                      <p:cBhvr additive="base">
                                        <p:cTn id="50" dur="5000"/>
                                        <p:tgtEl>
                                          <p:spTgt spid="20"/>
                                        </p:tgtEl>
                                        <p:attrNameLst>
                                          <p:attrName>ppt_x</p:attrName>
                                        </p:attrNameLst>
                                      </p:cBhvr>
                                      <p:tavLst>
                                        <p:tav tm="0">
                                          <p:val>
                                            <p:strVal val="ppt_x"/>
                                          </p:val>
                                        </p:tav>
                                        <p:tav tm="100000">
                                          <p:val>
                                            <p:strVal val="1+ppt_w/2"/>
                                          </p:val>
                                        </p:tav>
                                      </p:tavLst>
                                    </p:anim>
                                    <p:anim calcmode="lin" valueType="num">
                                      <p:cBhvr additive="base">
                                        <p:cTn id="51" dur="5000"/>
                                        <p:tgtEl>
                                          <p:spTgt spid="20"/>
                                        </p:tgtEl>
                                        <p:attrNameLst>
                                          <p:attrName>ppt_y</p:attrName>
                                        </p:attrNameLst>
                                      </p:cBhvr>
                                      <p:tavLst>
                                        <p:tav tm="0">
                                          <p:val>
                                            <p:strVal val="ppt_y"/>
                                          </p:val>
                                        </p:tav>
                                        <p:tav tm="100000">
                                          <p:val>
                                            <p:strVal val="1+ppt_h/2"/>
                                          </p:val>
                                        </p:tav>
                                      </p:tavLst>
                                    </p:anim>
                                    <p:set>
                                      <p:cBhvr>
                                        <p:cTn id="52" dur="1" fill="hold">
                                          <p:stCondLst>
                                            <p:cond delay="4999"/>
                                          </p:stCondLst>
                                        </p:cTn>
                                        <p:tgtEl>
                                          <p:spTgt spid="20"/>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0" fill="hold"/>
                                        <p:tgtEl>
                                          <p:spTgt spid="12"/>
                                        </p:tgtEl>
                                        <p:attrNameLst>
                                          <p:attrName>ppt_w</p:attrName>
                                        </p:attrNameLst>
                                      </p:cBhvr>
                                      <p:tavLst>
                                        <p:tav tm="0">
                                          <p:val>
                                            <p:fltVal val="0"/>
                                          </p:val>
                                        </p:tav>
                                        <p:tav tm="100000">
                                          <p:val>
                                            <p:strVal val="#ppt_w"/>
                                          </p:val>
                                        </p:tav>
                                      </p:tavLst>
                                    </p:anim>
                                    <p:anim calcmode="lin" valueType="num">
                                      <p:cBhvr>
                                        <p:cTn id="56"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5C2C04"/>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20583" y="958830"/>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jueves, 27 de octubre de 2016</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19:33</a:t>
            </a:fld>
            <a:r>
              <a:rPr lang="fr-FR" sz="3600" dirty="0">
                <a:solidFill>
                  <a:srgbClr val="FFFF00"/>
                </a:solidFill>
                <a:latin typeface="Comic Sans MS" pitchFamily="66" charset="0"/>
                <a:cs typeface="Arial" charset="0"/>
              </a:rPr>
              <a:t> </a:t>
            </a:r>
            <a:r>
              <a:rPr lang="fr-FR" sz="3600" dirty="0" err="1" smtClean="0">
                <a:solidFill>
                  <a:srgbClr val="FFFF00"/>
                </a:solidFill>
                <a:latin typeface="Comic Sans MS" pitchFamily="66" charset="0"/>
                <a:cs typeface="Arial" charset="0"/>
              </a:rPr>
              <a:t>horas</a:t>
            </a:r>
            <a:r>
              <a:rPr lang="fr-FR" sz="3600" dirty="0" smtClean="0">
                <a:solidFill>
                  <a:srgbClr val="FFFF00"/>
                </a:solidFill>
                <a:latin typeface="Comic Sans MS" pitchFamily="66" charset="0"/>
                <a:cs typeface="Arial" charset="0"/>
              </a:rPr>
              <a:t>.</a:t>
            </a:r>
            <a:endParaRPr lang="fr-FR" sz="3600" dirty="0">
              <a:solidFill>
                <a:srgbClr val="FFFF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ANI">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MANI</Template>
  <TotalTime>5</TotalTime>
  <Words>935</Words>
  <Application>Microsoft Office PowerPoint</Application>
  <PresentationFormat>Personalizado</PresentationFormat>
  <Paragraphs>40</Paragraphs>
  <Slides>66</Slides>
  <Notes>4</Notes>
  <HiddenSlides>0</HiddenSlides>
  <MMClips>0</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MANI</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5</cp:revision>
  <dcterms:created xsi:type="dcterms:W3CDTF">2016-10-27T17:30:39Z</dcterms:created>
  <dcterms:modified xsi:type="dcterms:W3CDTF">2016-10-27T17:36:05Z</dcterms:modified>
</cp:coreProperties>
</file>