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  <p:sldId id="331" r:id="rId78"/>
    <p:sldId id="332" r:id="rId79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Em/0VRAh91oq+rin5NXIA==" hashData="cueP7f0e3wZAld0c7UfRWXUJNEw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6" autoAdjust="0"/>
    <p:restoredTop sz="94660"/>
  </p:normalViewPr>
  <p:slideViewPr>
    <p:cSldViewPr snapToGrid="0">
      <p:cViewPr varScale="1">
        <p:scale>
          <a:sx n="35" d="100"/>
          <a:sy n="35" d="100"/>
        </p:scale>
        <p:origin x="-102" y="-173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B9D3B-13C1-43CD-8C39-5651017876F6}" type="datetimeFigureOut">
              <a:rPr lang="es-CO" smtClean="0"/>
              <a:pPr/>
              <a:t>28/09/2016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40679-989F-4A43-8B0F-2861C2F5971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968124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B9D3B-13C1-43CD-8C39-5651017876F6}" type="datetimeFigureOut">
              <a:rPr lang="es-CO" smtClean="0"/>
              <a:pPr/>
              <a:t>28/09/2016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40679-989F-4A43-8B0F-2861C2F5971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03186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B9D3B-13C1-43CD-8C39-5651017876F6}" type="datetimeFigureOut">
              <a:rPr lang="es-CO" smtClean="0"/>
              <a:pPr/>
              <a:t>28/09/2016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40679-989F-4A43-8B0F-2861C2F5971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2736715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B9D3B-13C1-43CD-8C39-5651017876F6}" type="datetimeFigureOut">
              <a:rPr lang="es-CO" smtClean="0"/>
              <a:pPr/>
              <a:t>28/09/2016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40679-989F-4A43-8B0F-2861C2F5971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25470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B9D3B-13C1-43CD-8C39-5651017876F6}" type="datetimeFigureOut">
              <a:rPr lang="es-CO" smtClean="0"/>
              <a:pPr/>
              <a:t>28/09/2016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40679-989F-4A43-8B0F-2861C2F5971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115273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B9D3B-13C1-43CD-8C39-5651017876F6}" type="datetimeFigureOut">
              <a:rPr lang="es-CO" smtClean="0"/>
              <a:pPr/>
              <a:t>28/09/2016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40679-989F-4A43-8B0F-2861C2F5971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5234408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B9D3B-13C1-43CD-8C39-5651017876F6}" type="datetimeFigureOut">
              <a:rPr lang="es-CO" smtClean="0"/>
              <a:pPr/>
              <a:t>28/09/2016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40679-989F-4A43-8B0F-2861C2F5971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632333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B9D3B-13C1-43CD-8C39-5651017876F6}" type="datetimeFigureOut">
              <a:rPr lang="es-CO" smtClean="0"/>
              <a:pPr/>
              <a:t>28/09/2016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40679-989F-4A43-8B0F-2861C2F5971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8919767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B9D3B-13C1-43CD-8C39-5651017876F6}" type="datetimeFigureOut">
              <a:rPr lang="es-CO" smtClean="0"/>
              <a:pPr/>
              <a:t>28/09/2016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40679-989F-4A43-8B0F-2861C2F5971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1631893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B9D3B-13C1-43CD-8C39-5651017876F6}" type="datetimeFigureOut">
              <a:rPr lang="es-CO" smtClean="0"/>
              <a:pPr/>
              <a:t>28/09/2016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40679-989F-4A43-8B0F-2861C2F5971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2407428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B9D3B-13C1-43CD-8C39-5651017876F6}" type="datetimeFigureOut">
              <a:rPr lang="es-CO" smtClean="0"/>
              <a:pPr/>
              <a:t>28/09/2016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40679-989F-4A43-8B0F-2861C2F5971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378672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EB9D3B-13C1-43CD-8C39-5651017876F6}" type="datetimeFigureOut">
              <a:rPr lang="es-CO" smtClean="0"/>
              <a:pPr/>
              <a:t>28/09/2016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040679-989F-4A43-8B0F-2861C2F5971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223620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0.png"/><Relationship Id="rId10" Type="http://schemas.openxmlformats.org/officeDocument/2006/relationships/image" Target="../media/image8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1211180" y="751344"/>
            <a:ext cx="976964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i="1" dirty="0"/>
              <a:t>Kuala Lumpur</a:t>
            </a:r>
            <a:r>
              <a:rPr lang="es-CO" i="1" dirty="0"/>
              <a:t>. Es la mayor ciudad de Malasia, la capital de la federación y la capital nacional legislativa. Es asimismo uno de los tres territorios federales del país y se encuentra físicamente enclavada dentro del estado de Selangor. Albergaba al poder ejecutivo y judicial malayo, los cuales desde finales de los años 1990 fueron transferidos a la recién construida capital administrativa </a:t>
            </a:r>
            <a:r>
              <a:rPr lang="es-CO" i="1" dirty="0" err="1"/>
              <a:t>Putrajaya</a:t>
            </a:r>
            <a:r>
              <a:rPr lang="es-CO" i="1" dirty="0"/>
              <a:t>, aunque, no obstante, algunas secciones del poder judicial se han mantenido en Kuala Lumpur. En la ciudad también se encuentra la residencia oficial del Rey de Malasia, el </a:t>
            </a:r>
            <a:r>
              <a:rPr lang="es-CO" i="1" dirty="0" err="1"/>
              <a:t>Istana</a:t>
            </a:r>
            <a:r>
              <a:rPr lang="es-CO" i="1" dirty="0"/>
              <a:t> Negara</a:t>
            </a:r>
            <a:r>
              <a:rPr lang="es-CO" i="1" dirty="0" smtClean="0"/>
              <a:t>. En </a:t>
            </a:r>
            <a:r>
              <a:rPr lang="es-CO" i="1" dirty="0"/>
              <a:t>general, Kuala Lumpur es abreviada como KL en Malasia, y es mundialmente conocida por ser el lugar donde se encuentran las torres </a:t>
            </a:r>
            <a:r>
              <a:rPr lang="es-CO" i="1" dirty="0" err="1"/>
              <a:t>Petronas</a:t>
            </a:r>
            <a:r>
              <a:rPr lang="es-CO" i="1" dirty="0"/>
              <a:t>, actualmente los edificios gemelos más altos del mundo y anteriormente edificios más altos del mundo de forma absoluta</a:t>
            </a:r>
            <a:r>
              <a:rPr lang="es-CO" i="1" dirty="0" smtClean="0"/>
              <a:t>. Kuala </a:t>
            </a:r>
            <a:r>
              <a:rPr lang="es-CO" i="1" dirty="0"/>
              <a:t>Lumpur, </a:t>
            </a:r>
            <a:r>
              <a:rPr lang="es-CO" i="1" dirty="0" smtClean="0"/>
              <a:t>es </a:t>
            </a:r>
            <a:r>
              <a:rPr lang="es-CO" i="1" dirty="0"/>
              <a:t>la mayor ciudad de Malasia y capital del </a:t>
            </a:r>
            <a:r>
              <a:rPr lang="es-CO" i="1" dirty="0" smtClean="0"/>
              <a:t>país</a:t>
            </a:r>
            <a:r>
              <a:rPr lang="es-CO" i="1" dirty="0"/>
              <a:t>, siendo mundialmente conocida por tener los edificios gemelos más altos del mundo, las </a:t>
            </a:r>
            <a:r>
              <a:rPr lang="es-CO" b="1" i="1" dirty="0"/>
              <a:t>Torres </a:t>
            </a:r>
            <a:r>
              <a:rPr lang="es-CO" b="1" i="1" dirty="0" err="1"/>
              <a:t>Petronas</a:t>
            </a:r>
            <a:r>
              <a:rPr lang="es-CO" i="1" dirty="0"/>
              <a:t>. Fue fundada en 1857 en el valle del </a:t>
            </a:r>
            <a:r>
              <a:rPr lang="es-CO" i="1" dirty="0" err="1"/>
              <a:t>Klang</a:t>
            </a:r>
            <a:r>
              <a:rPr lang="es-CO" i="1" dirty="0"/>
              <a:t> y entre dos </a:t>
            </a:r>
            <a:r>
              <a:rPr lang="es-CO" i="1" dirty="0" err="1"/>
              <a:t>rios</a:t>
            </a:r>
            <a:r>
              <a:rPr lang="es-CO" i="1" dirty="0"/>
              <a:t>, de </a:t>
            </a:r>
            <a:r>
              <a:rPr lang="es-CO" i="1" dirty="0" err="1"/>
              <a:t>ahi</a:t>
            </a:r>
            <a:r>
              <a:rPr lang="es-CO" i="1" dirty="0"/>
              <a:t> que el nombre en malayo signifique ” confluencia embarrada”. Está localizada en el estado de Selangor </a:t>
            </a:r>
            <a:r>
              <a:rPr lang="es-CO" i="1" dirty="0" smtClean="0"/>
              <a:t>y </a:t>
            </a:r>
            <a:r>
              <a:rPr lang="es-CO" i="1" dirty="0"/>
              <a:t>tiene durante todo el año clima ecuatorial con abundantes precipitaciones y unas temperaturas que oscilan entre los 20 y los </a:t>
            </a:r>
            <a:r>
              <a:rPr lang="es-CO" i="1" dirty="0" smtClean="0"/>
              <a:t>35°C. Vibrante</a:t>
            </a:r>
            <a:r>
              <a:rPr lang="es-CO" i="1" dirty="0"/>
              <a:t>, caótica y multicultural, la capital de Malasia ofrece todos los atractivos de una gran urbe del sudeste asiático sin perder la esencia de esta parte del planeta. Aquí modernidad y tradición se dan la mano en una urbe confusa, de </a:t>
            </a:r>
            <a:r>
              <a:rPr lang="es-CO" i="1" dirty="0" smtClean="0"/>
              <a:t>difícil </a:t>
            </a:r>
            <a:r>
              <a:rPr lang="es-CO" i="1" dirty="0"/>
              <a:t>acceso para recorrerla a pie, llena de barrios con sabor y con un ruidoso tráfico </a:t>
            </a:r>
            <a:r>
              <a:rPr lang="es-CO" i="1" dirty="0" smtClean="0"/>
              <a:t>difícil </a:t>
            </a:r>
            <a:r>
              <a:rPr lang="es-CO" i="1" dirty="0"/>
              <a:t>de </a:t>
            </a:r>
            <a:r>
              <a:rPr lang="es-CO" i="1" dirty="0" smtClean="0"/>
              <a:t>digerir…Jeremías </a:t>
            </a:r>
          </a:p>
          <a:p>
            <a:pPr algn="ctr"/>
            <a:endParaRPr lang="es-CO" i="1" dirty="0"/>
          </a:p>
          <a:p>
            <a:pPr algn="ctr"/>
            <a:r>
              <a:rPr lang="es-CO" sz="1000" b="1" i="1" dirty="0" smtClean="0"/>
              <a:t>Creó: Jeremías	Para: mis </a:t>
            </a:r>
            <a:r>
              <a:rPr lang="es-CO" sz="1000" b="1" i="1" dirty="0" err="1" smtClean="0"/>
              <a:t>pps</a:t>
            </a:r>
            <a:r>
              <a:rPr lang="es-CO" sz="1000" b="1" i="1" dirty="0" smtClean="0"/>
              <a:t>	Música: Música China Tradicional </a:t>
            </a:r>
            <a:endParaRPr lang="es-CO" sz="1000" b="1" i="1" dirty="0"/>
          </a:p>
        </p:txBody>
      </p:sp>
      <p:pic>
        <p:nvPicPr>
          <p:cNvPr id="3" name="M_sica_hermosa_china_tradicional_9_YouTube_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4741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023036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243705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073425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945351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40214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212542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329547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2984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238383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998823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164121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228638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702303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630116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994692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4884051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035410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468425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980451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1805928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2029843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8573309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962814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5356211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6177971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5810338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483325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40677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 rot="155463">
            <a:off x="8651630" y="738555"/>
            <a:ext cx="2778370" cy="720970"/>
          </a:xfrm>
          <a:prstGeom prst="cloud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4405701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0449205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6609980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5749975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7385956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853593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19749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0015044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923366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826478" y="5820508"/>
            <a:ext cx="10515600" cy="42203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15220806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336431" y="5908431"/>
            <a:ext cx="9548446" cy="404445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36776802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9328397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4968527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7104047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9098477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9087975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4646345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0964452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4244984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1719126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8208250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9166886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277258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0247097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4382682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1828395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450349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525798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00028351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79445048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8264470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15189109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20597798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5429834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61784149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68913425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92457535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24192103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97604253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47455418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60794352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2130814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04264209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98428387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15711069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50360673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10211203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2230297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3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193</Words>
  <Application>Microsoft Office PowerPoint</Application>
  <PresentationFormat>Personalizado</PresentationFormat>
  <Paragraphs>5</Paragraphs>
  <Slides>77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77</vt:i4>
      </vt:variant>
    </vt:vector>
  </HeadingPairs>
  <TitlesOfParts>
    <vt:vector size="7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15</cp:revision>
  <dcterms:created xsi:type="dcterms:W3CDTF">2016-08-20T02:01:05Z</dcterms:created>
  <dcterms:modified xsi:type="dcterms:W3CDTF">2016-09-28T16:40:44Z</dcterms:modified>
</cp:coreProperties>
</file>