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60" r:id="rId2"/>
  </p:sldMasterIdLst>
  <p:notesMasterIdLst>
    <p:notesMasterId r:id="rId48"/>
  </p:notesMasterIdLst>
  <p:sldIdLst>
    <p:sldId id="385" r:id="rId3"/>
    <p:sldId id="425" r:id="rId4"/>
    <p:sldId id="426" r:id="rId5"/>
    <p:sldId id="405" r:id="rId6"/>
    <p:sldId id="333" r:id="rId7"/>
    <p:sldId id="402" r:id="rId8"/>
    <p:sldId id="383" r:id="rId9"/>
    <p:sldId id="320" r:id="rId10"/>
    <p:sldId id="366" r:id="rId11"/>
    <p:sldId id="380" r:id="rId12"/>
    <p:sldId id="397" r:id="rId13"/>
    <p:sldId id="348" r:id="rId14"/>
    <p:sldId id="363" r:id="rId15"/>
    <p:sldId id="352" r:id="rId16"/>
    <p:sldId id="378" r:id="rId17"/>
    <p:sldId id="404" r:id="rId18"/>
    <p:sldId id="421" r:id="rId19"/>
    <p:sldId id="413" r:id="rId20"/>
    <p:sldId id="408" r:id="rId21"/>
    <p:sldId id="347" r:id="rId22"/>
    <p:sldId id="346" r:id="rId23"/>
    <p:sldId id="379" r:id="rId24"/>
    <p:sldId id="375" r:id="rId25"/>
    <p:sldId id="370" r:id="rId26"/>
    <p:sldId id="357" r:id="rId27"/>
    <p:sldId id="263" r:id="rId28"/>
    <p:sldId id="420" r:id="rId29"/>
    <p:sldId id="270" r:id="rId30"/>
    <p:sldId id="272" r:id="rId31"/>
    <p:sldId id="280" r:id="rId32"/>
    <p:sldId id="285" r:id="rId33"/>
    <p:sldId id="305" r:id="rId34"/>
    <p:sldId id="289" r:id="rId35"/>
    <p:sldId id="316" r:id="rId36"/>
    <p:sldId id="311" r:id="rId37"/>
    <p:sldId id="334" r:id="rId38"/>
    <p:sldId id="341" r:id="rId39"/>
    <p:sldId id="329" r:id="rId40"/>
    <p:sldId id="309" r:id="rId41"/>
    <p:sldId id="308" r:id="rId42"/>
    <p:sldId id="299" r:id="rId43"/>
    <p:sldId id="323" r:id="rId44"/>
    <p:sldId id="416" r:id="rId45"/>
    <p:sldId id="395" r:id="rId46"/>
    <p:sldId id="427" r:id="rId47"/>
  </p:sldIdLst>
  <p:sldSz cx="9144000" cy="5715000" type="screen16x10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JIkbRbuGlQW8uevV/Z2YQ" hashData="0vAOwJpmYbIS8wgwNcTuTocx91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5"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36" y="-378"/>
      </p:cViewPr>
      <p:guideLst>
        <p:guide orient="horz" pos="180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089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14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5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397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0445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806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95325"/>
            <a:ext cx="54864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9830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C5797-22CE-48A0-810F-215DE26504A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107158"/>
            <a:ext cx="8228013" cy="119459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3" y="1333500"/>
            <a:ext cx="8228013" cy="37703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24C9A-7DB0-4A52-8D56-D13375E3C60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F2E2E-2C2B-4AE2-900E-AE8361D1091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107158"/>
            <a:ext cx="8228013" cy="119459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0"/>
            <a:ext cx="4037013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333500"/>
            <a:ext cx="4038600" cy="377031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257455-2360-4BDE-BEDF-D0833607B99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924B5-3242-4BDD-9122-04A53EB3FFF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107158"/>
            <a:ext cx="8228013" cy="119459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9FBF2C-3D8F-4C86-BC95-B8122CCA2CF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AA1D1-CACE-474E-9F84-E7D06C8DDD5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142791-83AF-408E-8279-87DC5ABD816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9C6F1-3A21-4560-94F1-652B183DDD6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107158"/>
            <a:ext cx="8228013" cy="119459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3" y="1333500"/>
            <a:ext cx="8228013" cy="377031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3AFC1-55A2-4FE0-91A3-66BBDE8FBB55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3" y="107158"/>
            <a:ext cx="2055813" cy="4996656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07158"/>
            <a:ext cx="6019800" cy="499665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xfrm>
            <a:off x="6553203" y="5204354"/>
            <a:ext cx="2132013" cy="395553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F2899-0995-4D0F-B84D-BA6AC545CBB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4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4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/>
          </a:p>
        </p:txBody>
      </p:sp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2500298" y="1428740"/>
            <a:ext cx="3333750" cy="23812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+mj-lt"/>
          <a:ea typeface="+mj-ea"/>
          <a:cs typeface="+mj-cs"/>
        </a:defRPr>
      </a:lvl1pPr>
      <a:lvl2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2pPr>
      <a:lvl3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3pPr>
      <a:lvl4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4pPr>
      <a:lvl5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808080"/>
          </a:solidFill>
          <a:latin typeface="Arial" charset="0"/>
          <a:cs typeface="Arial" charset="0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FFFFFF"/>
          </a:solidFill>
          <a:latin typeface="+mn-lt"/>
          <a:cs typeface="+mn-cs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FFFFFF"/>
          </a:solidFill>
          <a:latin typeface="+mn-lt"/>
          <a:cs typeface="+mn-cs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FFFFFF"/>
          </a:solidFill>
          <a:latin typeface="+mn-lt"/>
          <a:cs typeface="+mn-cs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FFFFFF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FFFFFF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9.gif"/><Relationship Id="rId4" Type="http://schemas.openxmlformats.org/officeDocument/2006/relationships/image" Target="../media/image118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http://fc00.deviantart.net/fs71/f/2013/113/e/3/some_of_my_jumping_spiders_collection_by_melvynyeo-d62qngg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88420" name="Picture 4" descr="http://i1.ytimg.com/vi/o-d_mdd9uQc/maxresdefault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5804" cy="4319"/>
          </a:xfrm>
        </p:grpSpPr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0" y="0"/>
              <a:ext cx="5804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804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7" name="Picture 2" descr="http://www.nature-pictures.org/species-icon/insects-picture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4572000" y="0"/>
            <a:ext cx="4572000" cy="5715000"/>
          </a:xfrm>
          <a:prstGeom prst="rect">
            <a:avLst/>
          </a:prstGeom>
          <a:noFill/>
        </p:spPr>
      </p:pic>
      <p:pic>
        <p:nvPicPr>
          <p:cNvPr id="8" name="Picture 2" descr="http://www.nature-pictures.org/species-icon/insects-picture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" y="1"/>
            <a:ext cx="4572001" cy="5714999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642910" y="857236"/>
            <a:ext cx="32063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</a:t>
            </a:r>
            <a:endParaRPr lang="es-ES" sz="8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7"/>
                <a:stretch>
                  <a:fillRect/>
                </a:stretch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286116" y="2714624"/>
            <a:ext cx="520046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Fotografía</a:t>
            </a:r>
            <a:endParaRPr lang="es-E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7"/>
                <a:stretch>
                  <a:fillRect/>
                </a:stretch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357158" y="4786326"/>
            <a:ext cx="33473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creado por Helen</a:t>
            </a:r>
            <a:endParaRPr lang="es-E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7"/>
                <a:stretch>
                  <a:fillRect/>
                </a:stretch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5214942" y="5000640"/>
            <a:ext cx="18774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7"/>
                <a:stretch>
                  <a:fillRect/>
                </a:stretch>
              </a:blip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88292" y="4357698"/>
            <a:ext cx="1755708" cy="871540"/>
          </a:xfrm>
          <a:prstGeom prst="rect">
            <a:avLst/>
          </a:prstGeom>
          <a:noFill/>
        </p:spPr>
      </p:pic>
    </p:spTree>
  </p:cSld>
  <p:clrMapOvr>
    <a:masterClrMapping/>
  </p:clrMapOvr>
  <p:transition advTm="25989">
    <p:sndAc>
      <p:stSnd loop="1">
        <p:snd r:embed="rId2" name="Dubstep%20Violin%20Original-%20Lindsey%20Stirling-%20Crystalliz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9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5713678"/>
            <a:chOff x="0" y="0"/>
            <a:chExt cx="6181" cy="4319"/>
          </a:xfrm>
        </p:grpSpPr>
        <p:pic>
          <p:nvPicPr>
            <p:cNvPr id="28676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618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8677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618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8" name="7 Rectángulo"/>
          <p:cNvSpPr/>
          <p:nvPr/>
        </p:nvSpPr>
        <p:spPr>
          <a:xfrm>
            <a:off x="5643570" y="571484"/>
            <a:ext cx="350043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 La fotografía macro es aquella en la que la imagen tiene el mismo tamaño o hasta 10 veces más que el objeto fotografiado. A partir de una ampliación diez veces mayor pasamos a la microfotografía que es la tomada con microscopio.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9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14294"/>
            <a:ext cx="785818" cy="3900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27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http://www.fondospantalla10.com/wp-content/uploads/2013/07/1-1024x64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429256" y="642924"/>
            <a:ext cx="3500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La macrofotografía hizo que  se descubra una infinidad de seres diminutos que viven a nuestro alrededor, en nuestros jardines, patios, terrazas, y hasta dentro de nuestras casas, ellos son los insectos. ¿Cómo descubrirlos?</a:t>
            </a:r>
            <a:b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Fácil, solo tenemos que mirar con detenimiento cada lugar que nos rodea. Supongamos que estamos en nuestro jardín, o en el campo, elegimos un sitio y nos detenemos. 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714492"/>
            <a:ext cx="1143008" cy="567393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4" name="Picture 2" descr="http://www.imagenzone.net/fondos-de-pantalla/Insectos/1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" y="1"/>
            <a:ext cx="9143999" cy="5715001"/>
          </a:xfrm>
          <a:prstGeom prst="rect">
            <a:avLst/>
          </a:prstGeom>
          <a:noFill/>
        </p:spPr>
      </p:pic>
      <p:pic>
        <p:nvPicPr>
          <p:cNvPr id="218118" name="Picture 6" descr="113 Bichos! (Wallpapers)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http://img833.imageshack.us/img833/875/img1157z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" y="0"/>
            <a:ext cx="9143999" cy="5715000"/>
          </a:xfrm>
          <a:prstGeom prst="rect">
            <a:avLst/>
          </a:prstGeom>
          <a:noFill/>
        </p:spPr>
      </p:pic>
      <p:pic>
        <p:nvPicPr>
          <p:cNvPr id="6" name="Picture 2" descr="http://www.fotolibre.org/albums/userpics/10071/_DSC000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60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54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218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8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8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Fotografiar insec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2"/>
            <a:ext cx="9143999" cy="5714999"/>
          </a:xfrm>
          <a:prstGeom prst="rect">
            <a:avLst/>
          </a:prstGeom>
          <a:noFill/>
        </p:spPr>
      </p:pic>
      <p:pic>
        <p:nvPicPr>
          <p:cNvPr id="146436" name="Picture 4" descr="Fotografiar insec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www.bestfon.info/images/joomgallery/originals/macro_16/colorful_jumping_spider_macro_20131022_105339087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9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http://www.cosassencillas.com/wp-content/uploads/2009/06/orug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215044" name="Picture 4" descr="insecto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1532"/>
            <a:ext cx="9144000" cy="5683469"/>
          </a:xfrm>
          <a:prstGeom prst="rect">
            <a:avLst/>
          </a:prstGeom>
          <a:noFill/>
        </p:spPr>
      </p:pic>
      <p:pic>
        <p:nvPicPr>
          <p:cNvPr id="5" name="Picture 2" descr="http://k38.kn3.net/0E188BC6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15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http://digitalphotographysecrets.com/wp-content/uploads/2010/10/MP90043930611-1024x81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1.bp.blogspot.com/-VJnUygCbHOQ/UBFSCGTtOZI/AAAAAAABBbY/9uTzptCqIco/s1600/Mariposa-Esfinge-Colibri-Insectos-en-las-flore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www.ojodigital.com/foro/attachments/objetivos/91203d1284480418-el-enfoque-se-atasca-en-objetivo-macro-marisopla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155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farm8.staticflickr.com/7356/9532135438_17903091fb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4" descr="http://kencannonphotography.files.wordpress.com/2011/07/butterfly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4001" cy="5714999"/>
          </a:xfrm>
          <a:prstGeom prst="rect">
            <a:avLst/>
          </a:prstGeom>
          <a:noFill/>
        </p:spPr>
      </p:pic>
      <p:pic>
        <p:nvPicPr>
          <p:cNvPr id="4" name="Picture 2" descr="http://es.best-wallpaper.net/wallpaper/2560x1600/1208/Insect-butterfly-macro-photography_2560x160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http://k41.kn3.net/taringa/1/6/1/4/7/8/23/ladypost/BDA.jpg?954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1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http://javierbernat.files.wordpress.com/2013/08/arac3b1aok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80228" name="Picture 4" descr="http://www.homofotograficus.com/wp-content/uploads/2013/05/Macro-Pepe-Mengual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2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http://the-morgans.name/Photo%20of%20the%20Month%20-%20Photos/Dragonfly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629775" cy="5876942"/>
          </a:xfrm>
          <a:prstGeom prst="rect">
            <a:avLst/>
          </a:prstGeom>
          <a:noFill/>
        </p:spPr>
      </p:pic>
      <p:pic>
        <p:nvPicPr>
          <p:cNvPr id="194564" name="Picture 4" descr="http://images2.fanpop.com/images/photos/4700000/Dragonfly-Macro-Photos-by-hypergurl-insectology-4757579-951-8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715536" cy="5929334"/>
          </a:xfrm>
          <a:prstGeom prst="rect">
            <a:avLst/>
          </a:prstGeom>
          <a:noFill/>
        </p:spPr>
      </p:pic>
      <p:pic>
        <p:nvPicPr>
          <p:cNvPr id="4" name="Picture 2" descr="http://calphotos.berkeley.edu/imgs/512x768/0000_0000/1208/3394.jpe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858412" cy="5929334"/>
          </a:xfrm>
          <a:prstGeom prst="rect">
            <a:avLst/>
          </a:prstGeom>
          <a:noFill/>
        </p:spPr>
      </p:pic>
    </p:spTree>
  </p:cSld>
  <p:clrMapOvr>
    <a:masterClrMapping/>
  </p:clrMapOvr>
  <p:transition advTm="116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94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2" name="Picture 2" descr="http://2.bp.blogspot.com/-2QhRocN-v1M/UEkgHyx3k5I/AAAAAAABGuo/2KYaTjIN8cU/s1600/abeja-proceso-de-polinizacion-be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www.solofondosdepantalla.net/fondos-de-pantalla/Insectos/Fondo-de-pantalla-Insectos-0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" y="0"/>
            <a:ext cx="9143999" cy="5715000"/>
          </a:xfrm>
          <a:prstGeom prst="rect">
            <a:avLst/>
          </a:prstGeom>
          <a:noFill/>
        </p:spPr>
      </p:pic>
      <p:pic>
        <p:nvPicPr>
          <p:cNvPr id="4" name="Picture 2" descr="http://www.portlandnaturalfertilityclinic.com/wp-content/uploads/2012/04/unexplained-fertility-celiac-gluten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06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xit" presetSubtype="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fimagenes.com/i/5/9/74/am_1_5238491_20261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61794" name="Picture 2" descr="http://i1150.photobucket.com/albums/o617/redsvn/2013/04/Vyacheslav-Mishchenko/Redsvn-Vyacheslav-Mishchenko-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www.jorgefoto.com/photogallery/Caracoles/album/Caracol_Carlet_2011_3.jpg"/>
          <p:cNvPicPr>
            <a:picLocks noChangeAspect="1" noChangeArrowheads="1"/>
          </p:cNvPicPr>
          <p:nvPr/>
        </p:nvPicPr>
        <p:blipFill>
          <a:blip r:embed="rId4" cstate="email"/>
          <a:srcRect b="6250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1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http://www.neeerd.com/img/imgAlbumes/1981/7054/0004_zhjx63yg-macro-fotografia-de-insectos-arte-fotografia-insectos-mac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k28.kn3.net/taringa/1/7/3/9/3/3/6/julkmano/98D.jpg?581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77156" name="Picture 4" descr="http://lbaul.com/wp-content/uploads/2012/10/Dr-Mabuse-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</p:spTree>
  </p:cSld>
  <p:clrMapOvr>
    <a:masterClrMapping/>
  </p:clrMapOvr>
  <p:transition advTm="131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77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0"/>
                                        <p:tgtEl>
                                          <p:spTgt spid="177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bestfon.info/images/joomgallery/originals/macro_16/macro_67_20120613_180582659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omegaimagine.com/blog/wp-content/uploads/2010/12/c336c87475875669b9dd1449266b553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" y="0"/>
            <a:ext cx="9143999" cy="5715000"/>
            <a:chOff x="0" y="0"/>
            <a:chExt cx="5831" cy="431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83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83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64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http://www.picturevip.com/v2/images/2013/02/03/k3Tr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" y="0"/>
            <a:ext cx="9143999" cy="5715000"/>
          </a:xfrm>
          <a:prstGeom prst="rect">
            <a:avLst/>
          </a:prstGeom>
          <a:noFill/>
        </p:spPr>
      </p:pic>
      <p:pic>
        <p:nvPicPr>
          <p:cNvPr id="192516" name="Picture 4" descr="http://upload.wikimedia.org/wikipedia/commons/e/e0/Ricoh_Caplio_R6_dragonfly_macro_R001088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"/>
            <a:ext cx="9144000" cy="5790731"/>
          </a:xfrm>
          <a:prstGeom prst="rect">
            <a:avLst/>
          </a:prstGeom>
          <a:noFill/>
        </p:spPr>
      </p:pic>
    </p:spTree>
  </p:cSld>
  <p:clrMapOvr>
    <a:masterClrMapping/>
  </p:clrMapOvr>
  <p:transition advTm="117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Picture 2" descr="http://www.duiops.net/seresvivos/galeria/insectos/00325_ladybugsparadise_1600x12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14294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insecto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000772"/>
          </a:xfrm>
          <a:prstGeom prst="rect">
            <a:avLst/>
          </a:prstGeom>
          <a:noFill/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000772"/>
            <a:chOff x="0" y="0"/>
            <a:chExt cx="5759" cy="431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38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7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" y="0"/>
            <a:ext cx="9142413" cy="5713678"/>
            <a:chOff x="0" y="0"/>
            <a:chExt cx="5759" cy="4319"/>
          </a:xfrm>
        </p:grpSpPr>
        <p:pic>
          <p:nvPicPr>
            <p:cNvPr id="3" name="Picture 3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8" name="Picture 2" descr="http://onestopmacro.com/photogallery/ant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9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0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wallpapers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281419" cy="5954252"/>
          </a:xfrm>
          <a:prstGeom prst="rect">
            <a:avLst/>
          </a:prstGeom>
          <a:noFill/>
        </p:spPr>
      </p:pic>
      <p:pic>
        <p:nvPicPr>
          <p:cNvPr id="4" name="Picture 2" descr="http://2.fimagenes.com/i/3/a/1f/am_1_5717152_45085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358346" cy="6000771"/>
          </a:xfrm>
          <a:prstGeom prst="rect">
            <a:avLst/>
          </a:prstGeom>
          <a:noFill/>
        </p:spPr>
      </p:pic>
      <p:pic>
        <p:nvPicPr>
          <p:cNvPr id="3" name="Picture 2" descr="http://3.bp.blogspot.com/-tza20zc5lmM/UaZDvk2UKfI/AAAAAAAAAOg/4Q4DWiuwnq0/s1600/tipos-fotografia-macro-adrian-natoli-micheil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358346" cy="5929334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26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 descr="http://www.todoavatar.com/wp-content/uploads/2010/10/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929294"/>
          </a:xfrm>
          <a:prstGeom prst="rect">
            <a:avLst/>
          </a:prstGeom>
          <a:noFill/>
        </p:spPr>
      </p:pic>
      <p:pic>
        <p:nvPicPr>
          <p:cNvPr id="3" name="Picture 2" descr="http://www.fondosypantallas.com/wp-content/uploads/2009/04/insecto-6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929334"/>
          </a:xfrm>
          <a:prstGeom prst="rect">
            <a:avLst/>
          </a:prstGeom>
          <a:noFill/>
        </p:spPr>
      </p:pic>
    </p:spTree>
  </p:cSld>
  <p:clrMapOvr>
    <a:masterClrMapping/>
  </p:clrMapOvr>
  <p:transition advTm="119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1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2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http://animalworld.com.ua/images/2010/November/Foto/Macro/Macr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1"/>
            <a:ext cx="9429750" cy="6286501"/>
          </a:xfrm>
          <a:prstGeom prst="rect">
            <a:avLst/>
          </a:prstGeom>
          <a:noFill/>
        </p:spPr>
      </p:pic>
      <p:pic>
        <p:nvPicPr>
          <p:cNvPr id="160772" name="Picture 4" descr="http://farm5.static.flickr.com/4106/4831960931_0295e2294c_b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57222" y="0"/>
            <a:ext cx="9532246" cy="6357962"/>
          </a:xfrm>
          <a:prstGeom prst="rect">
            <a:avLst/>
          </a:prstGeom>
          <a:noFill/>
        </p:spPr>
      </p:pic>
    </p:spTree>
  </p:cSld>
  <p:clrMapOvr>
    <a:masterClrMapping/>
  </p:clrMapOvr>
  <p:transition advTm="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6" dur="1"/>
                                        <p:tgtEl>
                                          <p:spTgt spid="1607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http://ru.fishki.net/picsw/022013/04/post/makro/makro-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59748" name="Picture 4" descr="http://img1.liveinternet.ru/images/attach/c/7/97/40/97040201_large_ulitki_f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4.bp.blogspot.com/-6K-1eXrFxGM/TYIjIeuiTHI/AAAAAAAAIcw/Ih4hepSQtxg/s400/macro%2Bfotografia%252B%2B%25284%252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9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http://upload.wikimedia.org/wikipedia/commons/8/8f/Scatophaga_stercoraria_macro_Luc_Viatou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405916" cy="5867401"/>
          </a:xfrm>
          <a:prstGeom prst="rect">
            <a:avLst/>
          </a:prstGeom>
          <a:noFill/>
        </p:spPr>
      </p:pic>
      <p:pic>
        <p:nvPicPr>
          <p:cNvPr id="193540" name="Picture 4" descr="http://images2.fanpop.com/images/photos/4700000/Dragonfly-Macro-Photos-by-hypergurl-insectology-4757601-1024-103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358346" cy="5929334"/>
          </a:xfrm>
          <a:prstGeom prst="rect">
            <a:avLst/>
          </a:prstGeom>
          <a:noFill/>
        </p:spPr>
      </p:pic>
    </p:spTree>
  </p:cSld>
  <p:clrMapOvr>
    <a:masterClrMapping/>
  </p:clrMapOvr>
  <p:transition advTm="9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93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http://farm6.static.flickr.com/5131/5545076500_a6051a4c51_b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5849" cy="431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84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84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12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189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s.alphacoders.com/288/28806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2.fimagenes.com/i/1/8/ce/am_95831_4853442_7020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766487"/>
          </a:xfrm>
          <a:prstGeom prst="rect">
            <a:avLst/>
          </a:prstGeom>
          <a:noFill/>
        </p:spPr>
      </p:pic>
      <p:pic>
        <p:nvPicPr>
          <p:cNvPr id="41986" name="Picture 2" descr="http://mundofotografico.files.wordpress.com/2008/09/langosta-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17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http://host.tiemposmafufos.com/uploads/1650135455.Macro-Tiemposmafufos%20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6" descr="http://k19.kn3.net/BD6CB9E3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www.ojodigital.com/foro/attachments/macros/55500d1250446850-con-el-calor-llegan-los-bichos-insect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5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8" presetClass="exit" presetSubtype="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171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9219" name="Group 2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495" y="0"/>
            <a:chExt cx="4811" cy="4319"/>
          </a:xfrm>
        </p:grpSpPr>
        <p:pic>
          <p:nvPicPr>
            <p:cNvPr id="9220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495" y="0"/>
              <a:ext cx="481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21" name="Text Box 4"/>
            <p:cNvSpPr txBox="1">
              <a:spLocks noChangeArrowheads="1"/>
            </p:cNvSpPr>
            <p:nvPr/>
          </p:nvSpPr>
          <p:spPr bwMode="auto">
            <a:xfrm>
              <a:off x="495" y="0"/>
              <a:ext cx="481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-285784" y="0"/>
            <a:ext cx="9429784" cy="5715000"/>
            <a:chOff x="0" y="-562"/>
            <a:chExt cx="5948" cy="4881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141" y="-562"/>
              <a:ext cx="5807" cy="488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0" y="-135"/>
              <a:ext cx="5807" cy="445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9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http://www.quo.es/var/quo/storage/images/ciencia/naturaleza/bichos_en_primer_plano/05_insectos_siwanowicz_saltamontes_q181/251974-1-esl-ES/05_insectos_siwanowicz_saltamontes_q1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2.bp.blogspot.com/-G_PNBjfT2s4/UaTLufNa6rI/AAAAAAAAAfE/fMB-kQ0OKqs/s1600/2011-05-29+macro+monte-2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0" y="0"/>
            <a:chExt cx="5759" cy="431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32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5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45">
                                          <p:stCondLst>
                                            <p:cond delay="45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65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415" decel="50000">
                                          <p:stCondLst>
                                            <p:cond delay="161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16387" name="Group 2"/>
          <p:cNvGrpSpPr>
            <a:grpSpLocks/>
          </p:cNvGrpSpPr>
          <p:nvPr/>
        </p:nvGrpSpPr>
        <p:grpSpPr bwMode="auto">
          <a:xfrm>
            <a:off x="3" y="0"/>
            <a:ext cx="9142413" cy="5713678"/>
            <a:chOff x="0" y="0"/>
            <a:chExt cx="5759" cy="4319"/>
          </a:xfrm>
        </p:grpSpPr>
        <p:pic>
          <p:nvPicPr>
            <p:cNvPr id="16388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6389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1589" y="0"/>
            <a:ext cx="9142413" cy="5715000"/>
            <a:chOff x="0" y="0"/>
            <a:chExt cx="5759" cy="431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0" y="0"/>
            <a:ext cx="9177338" cy="6357962"/>
            <a:chOff x="0" y="0"/>
            <a:chExt cx="5781" cy="4319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0" y="0"/>
              <a:ext cx="578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81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0" y="0"/>
            <a:ext cx="9144000" cy="5715000"/>
            <a:chOff x="-180" y="0"/>
            <a:chExt cx="5953" cy="431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-180" y="0"/>
              <a:ext cx="5953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-180" y="0"/>
              <a:ext cx="5953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18435" name="Group 2"/>
          <p:cNvGrpSpPr>
            <a:grpSpLocks/>
          </p:cNvGrpSpPr>
          <p:nvPr/>
        </p:nvGrpSpPr>
        <p:grpSpPr bwMode="auto">
          <a:xfrm>
            <a:off x="0" y="0"/>
            <a:ext cx="9144000" cy="5715001"/>
            <a:chOff x="0" y="0"/>
            <a:chExt cx="5776" cy="4320"/>
          </a:xfrm>
        </p:grpSpPr>
        <p:pic>
          <p:nvPicPr>
            <p:cNvPr id="18436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76" cy="432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8437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76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24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6627" name="Group 2"/>
          <p:cNvGrpSpPr>
            <a:grpSpLocks/>
          </p:cNvGrpSpPr>
          <p:nvPr/>
        </p:nvGrpSpPr>
        <p:grpSpPr bwMode="auto">
          <a:xfrm>
            <a:off x="-285750" y="0"/>
            <a:ext cx="9642475" cy="5713678"/>
            <a:chOff x="-180" y="0"/>
            <a:chExt cx="6074" cy="4319"/>
          </a:xfrm>
        </p:grpSpPr>
        <p:pic>
          <p:nvPicPr>
            <p:cNvPr id="26628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80" y="0"/>
              <a:ext cx="6074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6629" name="Text Box 4"/>
            <p:cNvSpPr txBox="1">
              <a:spLocks noChangeArrowheads="1"/>
            </p:cNvSpPr>
            <p:nvPr/>
          </p:nvSpPr>
          <p:spPr bwMode="auto">
            <a:xfrm>
              <a:off x="-180" y="0"/>
              <a:ext cx="6074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6" name="Picture 2" descr="http://comerviajaramar.files.wordpress.com/2013/03/6-caters-bugs-in-shades-10-jpg_21041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85784" y="0"/>
            <a:ext cx="964413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14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1747" name="Group 2"/>
          <p:cNvGrpSpPr>
            <a:grpSpLocks/>
          </p:cNvGrpSpPr>
          <p:nvPr/>
        </p:nvGrpSpPr>
        <p:grpSpPr bwMode="auto">
          <a:xfrm>
            <a:off x="0" y="0"/>
            <a:ext cx="9144000" cy="5713678"/>
            <a:chOff x="360" y="0"/>
            <a:chExt cx="5015" cy="4319"/>
          </a:xfrm>
        </p:grpSpPr>
        <p:pic>
          <p:nvPicPr>
            <p:cNvPr id="31748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360" y="0"/>
              <a:ext cx="501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31749" name="Text Box 4"/>
            <p:cNvSpPr txBox="1">
              <a:spLocks noChangeArrowheads="1"/>
            </p:cNvSpPr>
            <p:nvPr/>
          </p:nvSpPr>
          <p:spPr bwMode="auto">
            <a:xfrm>
              <a:off x="360" y="0"/>
              <a:ext cx="501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" y="0"/>
            <a:ext cx="9143999" cy="5715000"/>
            <a:chOff x="0" y="0"/>
            <a:chExt cx="5759" cy="431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22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52227" name="Group 2"/>
          <p:cNvGrpSpPr>
            <a:grpSpLocks/>
          </p:cNvGrpSpPr>
          <p:nvPr/>
        </p:nvGrpSpPr>
        <p:grpSpPr bwMode="auto">
          <a:xfrm>
            <a:off x="3" y="0"/>
            <a:ext cx="9178925" cy="5713678"/>
            <a:chOff x="0" y="0"/>
            <a:chExt cx="5782" cy="4319"/>
          </a:xfrm>
        </p:grpSpPr>
        <p:pic>
          <p:nvPicPr>
            <p:cNvPr id="52230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82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52231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82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3074" name="Picture 2" descr="113 Bichos! (Wallpapers)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  <p:pic>
        <p:nvPicPr>
          <p:cNvPr id="7" name="Picture 2" descr="Fotografiar insecto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5843" name="Group 2"/>
          <p:cNvGrpSpPr>
            <a:grpSpLocks/>
          </p:cNvGrpSpPr>
          <p:nvPr/>
        </p:nvGrpSpPr>
        <p:grpSpPr bwMode="auto">
          <a:xfrm>
            <a:off x="-142875" y="0"/>
            <a:ext cx="9342438" cy="5713678"/>
            <a:chOff x="-90" y="0"/>
            <a:chExt cx="5885" cy="4319"/>
          </a:xfrm>
        </p:grpSpPr>
        <p:pic>
          <p:nvPicPr>
            <p:cNvPr id="35844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90" y="0"/>
              <a:ext cx="588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35845" name="Text Box 4"/>
            <p:cNvSpPr txBox="1">
              <a:spLocks noChangeArrowheads="1"/>
            </p:cNvSpPr>
            <p:nvPr/>
          </p:nvSpPr>
          <p:spPr bwMode="auto">
            <a:xfrm>
              <a:off x="-90" y="0"/>
              <a:ext cx="588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-357222" y="1322"/>
            <a:ext cx="9787006" cy="5713678"/>
            <a:chOff x="0" y="0"/>
            <a:chExt cx="5816" cy="4319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5816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816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spd="slow" advTm="10218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www.fondosya.com/wallpapers/ojos_de_una_arana-1280x8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"/>
            <a:ext cx="9358344" cy="5714999"/>
          </a:xfrm>
          <a:prstGeom prst="rect">
            <a:avLst/>
          </a:prstGeom>
          <a:noFill/>
        </p:spPr>
      </p:pic>
      <p:pic>
        <p:nvPicPr>
          <p:cNvPr id="129028" name="Picture 4" descr="http://farm5.static.flickr.com/4023/4494636172_bdcd63b6d0_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358346" cy="5715000"/>
          </a:xfrm>
          <a:prstGeom prst="rect">
            <a:avLst/>
          </a:prstGeom>
          <a:noFill/>
        </p:spPr>
      </p:pic>
      <p:pic>
        <p:nvPicPr>
          <p:cNvPr id="4" name="Picture 2" descr="http://4.bp.blogspot.com/-cqY1w3VP0L0/UGplUkfB4kI/AAAAAAAABVs/jlbIySLpiwI/s1600/Home_sweet_home%5B1%5D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7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http://4.bp.blogspot.com/-SmU2UG71D0o/Tz70cTgqFhI/AAAAAAAAbCU/yMBomW5R494/s1600/RUBEN_MAESTRO_MOSCA.jpg"/>
          <p:cNvPicPr>
            <a:picLocks noChangeAspect="1" noChangeArrowheads="1"/>
          </p:cNvPicPr>
          <p:nvPr/>
        </p:nvPicPr>
        <p:blipFill>
          <a:blip r:embed="rId2" cstate="email"/>
          <a:srcRect r="16750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smashmaterials.com/wp-content/uploads/2012/06/MacroPhotography275-26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23908" name="Picture 4" descr="http://2.bp.blogspot.com/-DgyVa6jc1Z0/UR1_O94TiAI/AAAAAAAACT0/mJV_B3GCtyI/s1600/insecto_macrofotografia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http://i071.radikal.ru/0904/c9/905a60171ae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429720" cy="5715000"/>
          </a:xfrm>
          <a:prstGeom prst="rect">
            <a:avLst/>
          </a:prstGeom>
          <a:noFill/>
        </p:spPr>
      </p:pic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0" y="0"/>
            <a:ext cx="9429784" cy="5715000"/>
            <a:chOff x="675" y="0"/>
            <a:chExt cx="4409" cy="4319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675" y="0"/>
              <a:ext cx="440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675" y="0"/>
              <a:ext cx="440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6" name="Picture 2" descr="Fotografiar insec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29784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0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http://galerias.ojodigital.com/albums/userpics/10002/mURI_temp_a7ed70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76902"/>
          </a:xfrm>
          <a:prstGeom prst="rect">
            <a:avLst/>
          </a:prstGeom>
          <a:noFill/>
        </p:spPr>
      </p:pic>
      <p:pic>
        <p:nvPicPr>
          <p:cNvPr id="3" name="Picture 2" descr="http://wallpaperdh.com/wp-content/uploads/2013/12/colorful-chameleon-macro_0044278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000772"/>
          </a:xfrm>
          <a:prstGeom prst="rect">
            <a:avLst/>
          </a:prstGeom>
          <a:noFill/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000772"/>
            <a:chOff x="0" y="0"/>
            <a:chExt cx="5795" cy="431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9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95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4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http://www.fotosimagenes.org/imagenes/macrofotografia-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714999"/>
          </a:xfrm>
          <a:prstGeom prst="rect">
            <a:avLst/>
          </a:prstGeom>
          <a:noFill/>
        </p:spPr>
      </p:pic>
      <p:pic>
        <p:nvPicPr>
          <p:cNvPr id="3" name="Picture 2" descr="http://www.desktopwallpapers.org.ua/pic/201107/1680x1050/desktopwallpapers.org.ua-199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9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www.fotonatura.org/galerias/fotos/usr30036/13544676S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21860" name="Picture 4" descr="http://comerviajaramar.files.wordpress.com/2013/03/0-caters-bugs-in-shades-01-jpg_210356.jpg?w=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" y="0"/>
            <a:ext cx="9143999" cy="5715000"/>
            <a:chOff x="0" y="0"/>
            <a:chExt cx="5759" cy="4319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</p:spTree>
  </p:cSld>
  <p:clrMapOvr>
    <a:masterClrMapping/>
  </p:clrMapOvr>
  <p:transition advTm="142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1.bp.blogspot.com/-t673drFWRfA/UC037TVrp3I/AAAAAAAAAEc/61LRCQb7dtI/s1600/Abejorro+macrofotograf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  <p:pic>
        <p:nvPicPr>
          <p:cNvPr id="3" name="Picture 2" descr="http://3.bp.blogspot.com/_m7PH0o4XWio/SQ4KP6xbUPI/AAAAAAAACcs/Ok2zIXfDoNI/s800/Macrofotografia+(3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57266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grpSp>
        <p:nvGrpSpPr>
          <p:cNvPr id="46083" name="Group 2"/>
          <p:cNvGrpSpPr>
            <a:grpSpLocks/>
          </p:cNvGrpSpPr>
          <p:nvPr/>
        </p:nvGrpSpPr>
        <p:grpSpPr bwMode="auto">
          <a:xfrm>
            <a:off x="3" y="0"/>
            <a:ext cx="9142413" cy="5713678"/>
            <a:chOff x="0" y="0"/>
            <a:chExt cx="5759" cy="4319"/>
          </a:xfrm>
        </p:grpSpPr>
        <p:pic>
          <p:nvPicPr>
            <p:cNvPr id="46084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46085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18436" name="Picture 4" descr="http://img.corcholat.com/img/macrofotografia_de_insectos_7Py_wid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8438" name="Picture 6" descr="http://img01.quesabesde.com/media/img/noti/0017/10consejos_macrofotografia_guerrero_6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17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://abtao5660.files.wordpress.com/2013/03/chinchemollej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9" cy="5715000"/>
          </a:xfrm>
          <a:prstGeom prst="rect">
            <a:avLst/>
          </a:prstGeom>
          <a:noFill/>
        </p:spPr>
      </p:pic>
      <p:pic>
        <p:nvPicPr>
          <p:cNvPr id="3" name="Picture 2" descr="http://1.bp.blogspot.com/-tzIMo5PaPWE/UWBEh3vi6EI/AAAAAAAAACQ/PEHjQaCNqWc/s1600/fondos-de-escritorio-insecto-3d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4" name="Picture 2" descr="http://4.bp.blogspot.com/-NgWAXVF-7jI/UaJMyfn2KkI/AAAAAAAAAO4/PqJoirGHxkY/s1600/GRILLO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" y="0"/>
            <a:ext cx="9143999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36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http://i404.photobucket.com/albums/pp130/irmajusid/bichos/microkosmos_8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http://www.forodefotos.com/attachments/macro-fotografia/5402d1223785716-fotos-macro-fotos-con-enfoque-macr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25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22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2" descr="http://1.bp.blogspot.com/-8nrzZfLahtY/ThU4caa4ohI/AAAAAAAAFC0/jL_hffr3P-0/s1600/A.Bugs.Life.Bichos.1998.BDRip.720p.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1"/>
            <a:ext cx="9429784" cy="5715000"/>
          </a:xfrm>
          <a:prstGeom prst="rect">
            <a:avLst/>
          </a:prstGeom>
          <a:noFill/>
        </p:spPr>
      </p:pic>
      <p:pic>
        <p:nvPicPr>
          <p:cNvPr id="5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61308">
            <a:off x="3996855" y="2396658"/>
            <a:ext cx="1323975" cy="657226"/>
          </a:xfrm>
          <a:prstGeom prst="rect">
            <a:avLst/>
          </a:prstGeom>
          <a:noFill/>
        </p:spPr>
      </p:pic>
      <p:pic>
        <p:nvPicPr>
          <p:cNvPr id="3" name="Picture 2" descr="insecto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7686" y="0"/>
            <a:ext cx="4786314" cy="5714999"/>
          </a:xfrm>
          <a:prstGeom prst="rect">
            <a:avLst/>
          </a:prstGeom>
          <a:noFill/>
        </p:spPr>
      </p:pic>
      <p:pic>
        <p:nvPicPr>
          <p:cNvPr id="6146" name="Picture 2" descr="http://i48.tinypic.com/9pz23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214426"/>
            <a:ext cx="1360428" cy="1025897"/>
          </a:xfrm>
          <a:prstGeom prst="rect">
            <a:avLst/>
          </a:prstGeom>
          <a:noFill/>
        </p:spPr>
      </p:pic>
      <p:pic>
        <p:nvPicPr>
          <p:cNvPr id="4" name="Picture 2" descr="insectos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-285788" y="0"/>
            <a:ext cx="4643474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4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ro_fotografia......anneliess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Macro_fotografia......anneliesse</Template>
  <TotalTime>0</TotalTime>
  <Words>152</Words>
  <PresentationFormat>Presentación en pantalla (16:10)</PresentationFormat>
  <Paragraphs>34</Paragraphs>
  <Slides>45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Macro_fotografia......anneliesse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 .Fotografía</dc:title>
  <dc:creator/>
  <cp:lastModifiedBy/>
  <cp:revision>1</cp:revision>
  <dcterms:created xsi:type="dcterms:W3CDTF">2013-12-30T22:29:21Z</dcterms:created>
  <dcterms:modified xsi:type="dcterms:W3CDTF">2014-01-04T21:06:34Z</dcterms:modified>
  <cp:contentStatus>Final</cp:contentStatus>
</cp:coreProperties>
</file>