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86" r:id="rId2"/>
  </p:sldMasterIdLst>
  <p:notesMasterIdLst>
    <p:notesMasterId r:id="rId36"/>
  </p:notesMasterIdLst>
  <p:sldIdLst>
    <p:sldId id="273" r:id="rId3"/>
    <p:sldId id="291" r:id="rId4"/>
    <p:sldId id="279" r:id="rId5"/>
    <p:sldId id="278" r:id="rId6"/>
    <p:sldId id="277" r:id="rId7"/>
    <p:sldId id="275" r:id="rId8"/>
    <p:sldId id="276" r:id="rId9"/>
    <p:sldId id="281" r:id="rId10"/>
    <p:sldId id="282" r:id="rId11"/>
    <p:sldId id="290" r:id="rId12"/>
    <p:sldId id="289" r:id="rId13"/>
    <p:sldId id="257" r:id="rId14"/>
    <p:sldId id="285" r:id="rId15"/>
    <p:sldId id="258" r:id="rId16"/>
    <p:sldId id="286" r:id="rId17"/>
    <p:sldId id="259" r:id="rId18"/>
    <p:sldId id="280" r:id="rId19"/>
    <p:sldId id="260" r:id="rId20"/>
    <p:sldId id="284" r:id="rId21"/>
    <p:sldId id="261" r:id="rId22"/>
    <p:sldId id="283" r:id="rId23"/>
    <p:sldId id="262" r:id="rId24"/>
    <p:sldId id="288" r:id="rId25"/>
    <p:sldId id="263" r:id="rId26"/>
    <p:sldId id="287" r:id="rId27"/>
    <p:sldId id="264" r:id="rId28"/>
    <p:sldId id="265" r:id="rId29"/>
    <p:sldId id="267" r:id="rId30"/>
    <p:sldId id="268" r:id="rId31"/>
    <p:sldId id="270" r:id="rId32"/>
    <p:sldId id="269" r:id="rId33"/>
    <p:sldId id="272" r:id="rId34"/>
    <p:sldId id="292" r:id="rId35"/>
  </p:sldIdLst>
  <p:sldSz cx="9144000" cy="6858000" type="screen4x3"/>
  <p:notesSz cx="6858000" cy="9144000"/>
  <p:photoAlbum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35" autoAdjust="0"/>
    <p:restoredTop sz="94696" autoAdjust="0"/>
  </p:normalViewPr>
  <p:slideViewPr>
    <p:cSldViewPr>
      <p:cViewPr varScale="1">
        <p:scale>
          <a:sx n="102" d="100"/>
          <a:sy n="102" d="100"/>
        </p:scale>
        <p:origin x="-1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F7F13C35-D9FD-4296-BFAF-53AEC9BD6CB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E98522-AE17-46C9-AA4E-2B7DF4084BF9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0C4F33-5195-4FBF-BED6-7AD00859E4E2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C0E36E-0EE3-46FD-9ADD-EC9C07384A9A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D528F1C-4879-44D0-BD49-A59D091E5085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6261E68-BFD7-4D36-8647-A492F4073719}" type="slidenum">
              <a:rPr lang="es-ES" smtClean="0"/>
              <a:pPr/>
              <a:t>18</a:t>
            </a:fld>
            <a:endParaRPr lang="es-E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51CEF6-089E-4C50-A310-DF7D5584D3CA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747E87A-C25A-47A8-9910-18ED4A17F469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B80DE3-B35C-408F-B583-7094B17CA021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3049F3-6287-494E-95A9-BE655BCBE41B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DF6C0FE-E4FF-4A6C-B072-14DA2FE6BFDA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645D147-F574-4E20-91C2-6D1E07E09007}" type="slidenum">
              <a:rPr lang="es-ES" smtClean="0"/>
              <a:pPr/>
              <a:t>28</a:t>
            </a:fld>
            <a:endParaRPr lang="es-E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771F09-DBD6-4BE6-8188-C08FCDF2A9BD}" type="slidenum">
              <a:rPr lang="es-ES" smtClean="0"/>
              <a:pPr/>
              <a:t>29</a:t>
            </a:fld>
            <a:endParaRPr lang="es-E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473E40D-AEEB-4F58-BA34-6C8932CA2031}" type="slidenum">
              <a:rPr lang="es-ES" smtClean="0"/>
              <a:pPr/>
              <a:t>30</a:t>
            </a:fld>
            <a:endParaRPr lang="es-E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FD4FE3-E08C-4C76-8359-A409500B0459}" type="slidenum">
              <a:rPr lang="es-ES" smtClean="0"/>
              <a:pPr/>
              <a:t>31</a:t>
            </a:fld>
            <a:endParaRPr lang="es-E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7797014-0D38-474F-9800-B6C1096178FF}" type="slidenum">
              <a:rPr lang="es-ES" smtClean="0"/>
              <a:pPr/>
              <a:t>32</a:t>
            </a:fld>
            <a:endParaRPr lang="es-E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EA4AE-742E-4B7F-ADBD-CA03E94A842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A74FA-3118-4757-BF4D-DB4D7988330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56CD9-E37A-4113-B8A7-375FA18DF96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Kép 21" descr="855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19" r:id="rId3"/>
    <p:sldLayoutId id="2147483721" r:id="rId4"/>
  </p:sldLayoutIdLst>
  <p:transition spd="slow" advTm="5000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5" descr="851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20" r:id="rId2"/>
  </p:sldLayoutIdLst>
  <p:transition spd="slow" advTm="5000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rt_00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276523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Szövegdoboz 3"/>
          <p:cNvSpPr txBox="1">
            <a:spLocks noChangeArrowheads="1"/>
          </p:cNvSpPr>
          <p:nvPr/>
        </p:nvSpPr>
        <p:spPr bwMode="auto">
          <a:xfrm>
            <a:off x="971550" y="188913"/>
            <a:ext cx="72342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b="1">
                <a:solidFill>
                  <a:srgbClr val="FF0000"/>
                </a:solidFill>
              </a:rPr>
              <a:t>MACHU  PICCHU</a:t>
            </a:r>
            <a:endParaRPr lang="ro-RO" sz="6600" b="1">
              <a:solidFill>
                <a:srgbClr val="FF0000"/>
              </a:solidFill>
            </a:endParaRPr>
          </a:p>
        </p:txBody>
      </p:sp>
      <p:sp>
        <p:nvSpPr>
          <p:cNvPr id="6148" name="Szövegdoboz 3"/>
          <p:cNvSpPr txBox="1">
            <a:spLocks noChangeArrowheads="1"/>
          </p:cNvSpPr>
          <p:nvPr/>
        </p:nvSpPr>
        <p:spPr bwMode="auto">
          <a:xfrm>
            <a:off x="468313" y="5876925"/>
            <a:ext cx="15007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dirty="0" err="1" smtClean="0">
                <a:solidFill>
                  <a:srgbClr val="FFFF00"/>
                </a:solidFill>
              </a:rPr>
              <a:t>automati</a:t>
            </a:r>
            <a:r>
              <a:rPr lang="en-US" sz="2400" b="1" dirty="0" smtClean="0">
                <a:solidFill>
                  <a:srgbClr val="FFFF00"/>
                </a:solidFill>
              </a:rPr>
              <a:t>c</a:t>
            </a:r>
            <a:endParaRPr lang="ro-RO" sz="2400" b="1" dirty="0">
              <a:solidFill>
                <a:srgbClr val="FFFF00"/>
              </a:solidFill>
            </a:endParaRPr>
          </a:p>
        </p:txBody>
      </p:sp>
      <p:sp>
        <p:nvSpPr>
          <p:cNvPr id="6149" name="Szövegdoboz 4"/>
          <p:cNvSpPr txBox="1">
            <a:spLocks noChangeArrowheads="1"/>
          </p:cNvSpPr>
          <p:nvPr/>
        </p:nvSpPr>
        <p:spPr bwMode="auto">
          <a:xfrm>
            <a:off x="6659563" y="5805488"/>
            <a:ext cx="1444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CCFF33"/>
                </a:solidFill>
                <a:latin typeface="Monotype Corsiva" pitchFamily="66" charset="0"/>
              </a:rPr>
              <a:t>kisspista</a:t>
            </a:r>
            <a:endParaRPr lang="ro-RO" sz="32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pic>
        <p:nvPicPr>
          <p:cNvPr id="2" name="Picture 5" descr="Kapcsolódó ké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556792"/>
            <a:ext cx="7981950" cy="4104456"/>
          </a:xfrm>
          <a:prstGeom prst="ellipse">
            <a:avLst/>
          </a:prstGeom>
          <a:ln w="63500" cap="rnd">
            <a:solidFill>
              <a:srgbClr val="CCFF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5000">
    <p:split orient="vert"/>
    <p:sndAc>
      <p:stSnd>
        <p:snd r:embed="rId3" name="El Condor Pasa - Paul Simon &amp; Garfunk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Green-as-if-still-alive-ruins-of-Machu-Picch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31800"/>
            <a:ext cx="8496300" cy="59944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" name="Téglalap 5"/>
          <p:cNvSpPr/>
          <p:nvPr/>
        </p:nvSpPr>
        <p:spPr>
          <a:xfrm>
            <a:off x="395536" y="1844824"/>
            <a:ext cx="820891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Machu Picchu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is a 15th-century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Inca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citadel situated on a mountain ridge 2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430 metres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above sea level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It is located in the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Cusco Region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Urubamba Province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Machupicchu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 District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</a:t>
            </a:r>
            <a:r>
              <a:rPr kumimoji="0" lang="ro-RO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CCFF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Peru.</a:t>
            </a:r>
          </a:p>
          <a:p>
            <a:pPr lvl="0"/>
            <a:r>
              <a:rPr kumimoji="0" lang="ro-RO" sz="18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endParaRPr lang="ro-RO" dirty="0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3" descr="Macchu-Picchu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ellipse">
            <a:avLst/>
          </a:prstGeom>
          <a:ln w="63500" cap="rnd">
            <a:solidFill>
              <a:srgbClr val="CCFF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Machu-Picchu-Sunrise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8642350" cy="605948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BBBB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01238" y="1268413"/>
            <a:ext cx="20737513" cy="41052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9549 -0.01574 L -0.12257 -0.00532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2" descr="machu-picchu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-459432"/>
            <a:ext cx="7128792" cy="669674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CFF33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000846-02-macchu-picch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08050"/>
            <a:ext cx="8642350" cy="51466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2" descr="Machu-Picchu-608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0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FF33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Machu-Picchu-666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836613"/>
            <a:ext cx="8496300" cy="513715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2" descr="sweeeetmach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7848872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CFF33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2" descr="Sarah-Duff-Machu-Picchu-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76238"/>
            <a:ext cx="8496300" cy="610552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17411" name="Kép 4" descr="Kép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6652"/>
            <a:ext cx="8640960" cy="62286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2" descr="machu-picchu-sunri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81000"/>
            <a:ext cx="8496300" cy="6096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19459" name="Kép 3" descr="Kép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404665"/>
            <a:ext cx="9391726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CFF33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3" descr="mountains_landscapes_ruins_machu_picchu_ancient_mountain_landscape_desktop_1259x682_hd-wallpaper-827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952500"/>
            <a:ext cx="8496300" cy="4953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21507" name="Kép 3" descr="Kép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260648"/>
            <a:ext cx="8640961" cy="6336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FF33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Machu-Picchu-608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860425"/>
            <a:ext cx="8496300" cy="513715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23555" name="Kép 3" descr="Kép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-387424"/>
            <a:ext cx="8172400" cy="6660740"/>
          </a:xfrm>
          <a:prstGeom prst="roundRect">
            <a:avLst>
              <a:gd name="adj" fmla="val 16667"/>
            </a:avLst>
          </a:prstGeom>
          <a:ln w="190500">
            <a:solidFill>
              <a:srgbClr val="CCFF3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3" descr="Machu-Picchu-608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860425"/>
            <a:ext cx="8496300" cy="513715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25603" name="Kép 4" descr="Kép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ellipse">
            <a:avLst/>
          </a:prstGeom>
          <a:ln w="190500" cap="rnd">
            <a:solidFill>
              <a:srgbClr val="CCFF33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machu-picchu-cusco-peru-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950" y="558800"/>
            <a:ext cx="8658225" cy="574992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27651" name="Kép 6" descr="Kép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2644"/>
            <a:ext cx="8640960" cy="63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mac_1366x570_destination_machu_picchu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412875"/>
            <a:ext cx="9036050" cy="39243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" name="Kép 2" descr="peru-machu-picchu-guard-house-and-wayna-picchu-pano_lt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412875"/>
            <a:ext cx="9036050" cy="3913188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29699" name="Kép 3" descr="Kép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2646"/>
            <a:ext cx="8640960" cy="6426714"/>
          </a:xfrm>
          <a:prstGeom prst="roundRect">
            <a:avLst>
              <a:gd name="adj" fmla="val 16667"/>
            </a:avLst>
          </a:prstGeom>
          <a:ln w="76200">
            <a:solidFill>
              <a:srgbClr val="CCFF33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o-LLAMA-MACHU-PICCHU-9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836613"/>
            <a:ext cx="8496300" cy="5080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1747" name="Kép 3" descr="Kép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2646"/>
            <a:ext cx="8640960" cy="64267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2771" name="Kép 4" descr="machu-picchu-panoram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76263"/>
            <a:ext cx="7920038" cy="580548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3795" name="Kép 3" descr="Kép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4634"/>
            <a:ext cx="8784976" cy="6642738"/>
          </a:xfrm>
          <a:prstGeom prst="ellipse">
            <a:avLst/>
          </a:prstGeom>
          <a:ln w="190500" cap="rnd">
            <a:solidFill>
              <a:srgbClr val="CCFF33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4819" name="Kép 3" descr="Kép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461963"/>
            <a:ext cx="7900988" cy="591978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5843" name="Kép 3" descr="Kép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-675456"/>
            <a:ext cx="8351912" cy="6984776"/>
          </a:xfrm>
          <a:prstGeom prst="roundRect">
            <a:avLst>
              <a:gd name="adj" fmla="val 16667"/>
            </a:avLst>
          </a:prstGeom>
          <a:ln w="190500">
            <a:solidFill>
              <a:srgbClr val="CCFF3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6867" name="Kép 3" descr="Kép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566738"/>
            <a:ext cx="7993062" cy="567055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pic>
        <p:nvPicPr>
          <p:cNvPr id="37891" name="Kép 3" descr="Kép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Szövegdoboz 5"/>
          <p:cNvSpPr txBox="1">
            <a:spLocks noChangeArrowheads="1"/>
          </p:cNvSpPr>
          <p:nvPr/>
        </p:nvSpPr>
        <p:spPr bwMode="auto">
          <a:xfrm>
            <a:off x="3491880" y="1556792"/>
            <a:ext cx="21339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7200" b="1" dirty="0" smtClean="0">
                <a:solidFill>
                  <a:srgbClr val="FFFF00"/>
                </a:solidFill>
              </a:rPr>
              <a:t>END</a:t>
            </a:r>
            <a:endParaRPr lang="ro-RO" sz="7200" b="1" dirty="0">
              <a:solidFill>
                <a:srgbClr val="FFFF00"/>
              </a:solidFill>
            </a:endParaRPr>
          </a:p>
        </p:txBody>
      </p:sp>
      <p:pic>
        <p:nvPicPr>
          <p:cNvPr id="7" name="Picture 5" descr="http://www.backpaco.com/wp-content/uploads/2015/03/Machu-Picchu-top-10-pictures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284984"/>
            <a:ext cx="4788024" cy="292666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7896" name="Picture 8" descr="Képtalálat a következőre: „kondorkeselyű gif”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005064"/>
            <a:ext cx="2381250" cy="2114550"/>
          </a:xfrm>
          <a:prstGeom prst="rect">
            <a:avLst/>
          </a:prstGeom>
          <a:noFill/>
        </p:spPr>
      </p:pic>
      <p:pic>
        <p:nvPicPr>
          <p:cNvPr id="10" name="Kép 9" descr="850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97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hu Picch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12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Machu Picchu</Template>
  <TotalTime>67</TotalTime>
  <Words>39</Words>
  <Application>Microsoft Office PowerPoint</Application>
  <PresentationFormat>Diavetítés a képernyőre (4:3 oldalarány)</PresentationFormat>
  <Paragraphs>23</Paragraphs>
  <Slides>33</Slides>
  <Notes>15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33</vt:i4>
      </vt:variant>
    </vt:vector>
  </HeadingPairs>
  <TitlesOfParts>
    <vt:vector size="35" baseType="lpstr">
      <vt:lpstr>Machu Picchu</vt:lpstr>
      <vt:lpstr>Téma125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subject>Machu Picchu www.albelda.info</dc:subject>
  <dc:creator>Kiss Istvan</dc:creator>
  <cp:keywords>Machu Picchu www.albelda.info</cp:keywords>
  <dc:description>Machu Picchu www.albelda.info</dc:description>
  <cp:lastModifiedBy>Kiss Istvan</cp:lastModifiedBy>
  <cp:revision>8</cp:revision>
  <dcterms:created xsi:type="dcterms:W3CDTF">2017-03-23T01:58:02Z</dcterms:created>
  <dcterms:modified xsi:type="dcterms:W3CDTF">2017-03-23T08:24:27Z</dcterms:modified>
  <cp:category>Machu Picchu www.albelda.info</cp:category>
</cp:coreProperties>
</file>