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424" r:id="rId3"/>
    <p:sldId id="332" r:id="rId4"/>
    <p:sldId id="439" r:id="rId5"/>
    <p:sldId id="390" r:id="rId6"/>
    <p:sldId id="414" r:id="rId7"/>
    <p:sldId id="326" r:id="rId8"/>
    <p:sldId id="458" r:id="rId9"/>
    <p:sldId id="445" r:id="rId10"/>
    <p:sldId id="421" r:id="rId11"/>
    <p:sldId id="268" r:id="rId12"/>
    <p:sldId id="453" r:id="rId13"/>
    <p:sldId id="316" r:id="rId14"/>
    <p:sldId id="369" r:id="rId15"/>
    <p:sldId id="306" r:id="rId16"/>
    <p:sldId id="262" r:id="rId17"/>
    <p:sldId id="340" r:id="rId18"/>
    <p:sldId id="422" r:id="rId19"/>
    <p:sldId id="329" r:id="rId20"/>
    <p:sldId id="374" r:id="rId21"/>
    <p:sldId id="412" r:id="rId22"/>
    <p:sldId id="300" r:id="rId23"/>
    <p:sldId id="286" r:id="rId24"/>
    <p:sldId id="415" r:id="rId25"/>
    <p:sldId id="425" r:id="rId26"/>
    <p:sldId id="309" r:id="rId27"/>
    <p:sldId id="260" r:id="rId28"/>
    <p:sldId id="288" r:id="rId29"/>
    <p:sldId id="454" r:id="rId30"/>
    <p:sldId id="267" r:id="rId31"/>
    <p:sldId id="373" r:id="rId32"/>
    <p:sldId id="331" r:id="rId33"/>
    <p:sldId id="419" r:id="rId34"/>
    <p:sldId id="406" r:id="rId35"/>
    <p:sldId id="459" r:id="rId36"/>
    <p:sldId id="281" r:id="rId37"/>
    <p:sldId id="452" r:id="rId38"/>
    <p:sldId id="356" r:id="rId39"/>
    <p:sldId id="438" r:id="rId40"/>
    <p:sldId id="457" r:id="rId4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OqK88qALkQVZw3YKkkgWg==" hashData="rbZaLiP0g0bQTaXVd0e49MWRjQ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33"/>
    <a:srgbClr val="FFFF00"/>
    <a:srgbClr val="00FFFF"/>
    <a:srgbClr val="04FC68"/>
    <a:srgbClr val="FF33CC"/>
    <a:srgbClr val="66FF33"/>
    <a:srgbClr val="CC00FF"/>
    <a:srgbClr val="00FF00"/>
    <a:srgbClr val="00CC00"/>
    <a:srgbClr val="76009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717" autoAdjust="0"/>
  </p:normalViewPr>
  <p:slideViewPr>
    <p:cSldViewPr>
      <p:cViewPr>
        <p:scale>
          <a:sx n="86" d="100"/>
          <a:sy n="86" d="100"/>
        </p:scale>
        <p:origin x="-594" y="-360"/>
      </p:cViewPr>
      <p:guideLst>
        <p:guide orient="horz" pos="2160"/>
        <p:guide pos="2880"/>
      </p:guideLst>
    </p:cSldViewPr>
  </p:slideViewPr>
  <p:outlineViewPr>
    <p:cViewPr>
      <p:scale>
        <a:sx n="33" d="100"/>
        <a:sy n="33" d="100"/>
      </p:scale>
      <p:origin x="246" y="0"/>
    </p:cViewPr>
  </p:outlineViewPr>
  <p:notesTextViewPr>
    <p:cViewPr>
      <p:scale>
        <a:sx n="1" d="1"/>
        <a:sy n="1" d="1"/>
      </p:scale>
      <p:origin x="0" y="0"/>
    </p:cViewPr>
  </p:notesTextViewPr>
  <p:sorterViewPr>
    <p:cViewPr>
      <p:scale>
        <a:sx n="60" d="100"/>
        <a:sy n="6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485B5C-149E-4630-87B4-6D10DE9BE0FD}" type="datetimeFigureOut">
              <a:rPr lang="es-ES" smtClean="0"/>
              <a:pPr/>
              <a:t>20/04/2015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4BBF6C-A8AB-4353-8A4F-63EE7671C1FD}" type="slidenum">
              <a:rPr lang="es-ES" smtClean="0"/>
              <a:pPr/>
              <a:t>‹Nº›</a:t>
            </a:fld>
            <a:endParaRPr lang="es-ES"/>
          </a:p>
        </p:txBody>
      </p:sp>
    </p:spTree>
    <p:extLst>
      <p:ext uri="{BB962C8B-B14F-4D97-AF65-F5344CB8AC3E}">
        <p14:creationId xmlns="" xmlns:p14="http://schemas.microsoft.com/office/powerpoint/2010/main" val="3354176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A4BBF6C-A8AB-4353-8A4F-63EE7671C1FD}" type="slidenum">
              <a:rPr lang="es-ES" smtClean="0"/>
              <a:pPr/>
              <a:t>2</a:t>
            </a:fld>
            <a:endParaRPr lang="es-ES"/>
          </a:p>
        </p:txBody>
      </p:sp>
    </p:spTree>
    <p:extLst>
      <p:ext uri="{BB962C8B-B14F-4D97-AF65-F5344CB8AC3E}">
        <p14:creationId xmlns="" xmlns:p14="http://schemas.microsoft.com/office/powerpoint/2010/main" val="124653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7D7E5A0-ECAA-414B-B15D-50B093D060DE}" type="slidenum">
              <a:rPr lang="es-ES" smtClean="0"/>
              <a:pPr/>
              <a:t>5</a:t>
            </a:fld>
            <a:endParaRPr lang="es-ES"/>
          </a:p>
        </p:txBody>
      </p:sp>
    </p:spTree>
    <p:extLst>
      <p:ext uri="{BB962C8B-B14F-4D97-AF65-F5344CB8AC3E}">
        <p14:creationId xmlns="" xmlns:p14="http://schemas.microsoft.com/office/powerpoint/2010/main" val="3288493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A4BBF6C-A8AB-4353-8A4F-63EE7671C1FD}" type="slidenum">
              <a:rPr lang="es-ES" smtClean="0"/>
              <a:pPr/>
              <a:t>13</a:t>
            </a:fld>
            <a:endParaRPr lang="es-ES"/>
          </a:p>
        </p:txBody>
      </p:sp>
    </p:spTree>
    <p:extLst>
      <p:ext uri="{BB962C8B-B14F-4D97-AF65-F5344CB8AC3E}">
        <p14:creationId xmlns="" xmlns:p14="http://schemas.microsoft.com/office/powerpoint/2010/main" val="604471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A4BBF6C-A8AB-4353-8A4F-63EE7671C1FD}" type="slidenum">
              <a:rPr lang="es-ES" smtClean="0"/>
              <a:pPr/>
              <a:t>14</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A4BBF6C-A8AB-4353-8A4F-63EE7671C1FD}" type="slidenum">
              <a:rPr lang="es-ES" smtClean="0"/>
              <a:pPr/>
              <a:t>18</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7D7E5A0-ECAA-414B-B15D-50B093D060DE}" type="slidenum">
              <a:rPr lang="es-ES" smtClean="0"/>
              <a:pPr/>
              <a:t>20</a:t>
            </a:fld>
            <a:endParaRPr lang="es-ES"/>
          </a:p>
        </p:txBody>
      </p:sp>
    </p:spTree>
    <p:extLst>
      <p:ext uri="{BB962C8B-B14F-4D97-AF65-F5344CB8AC3E}">
        <p14:creationId xmlns="" xmlns:p14="http://schemas.microsoft.com/office/powerpoint/2010/main" val="2062760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A4BBF6C-A8AB-4353-8A4F-63EE7671C1FD}" type="slidenum">
              <a:rPr lang="es-ES" smtClean="0"/>
              <a:pPr/>
              <a:t>22</a:t>
            </a:fld>
            <a:endParaRPr lang="es-ES"/>
          </a:p>
        </p:txBody>
      </p:sp>
    </p:spTree>
    <p:extLst>
      <p:ext uri="{BB962C8B-B14F-4D97-AF65-F5344CB8AC3E}">
        <p14:creationId xmlns="" xmlns:p14="http://schemas.microsoft.com/office/powerpoint/2010/main" val="39900743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1F14EF7-8DF4-4595-BFF6-B1C79923BB5F}" type="slidenum">
              <a:rPr lang="es-ES" smtClean="0"/>
              <a:pPr/>
              <a:t>25</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A4BBF6C-A8AB-4353-8A4F-63EE7671C1FD}" type="slidenum">
              <a:rPr lang="es-ES" smtClean="0"/>
              <a:pPr/>
              <a:t>26</a:t>
            </a:fld>
            <a:endParaRPr lang="es-ES"/>
          </a:p>
        </p:txBody>
      </p:sp>
    </p:spTree>
    <p:extLst>
      <p:ext uri="{BB962C8B-B14F-4D97-AF65-F5344CB8AC3E}">
        <p14:creationId xmlns="" xmlns:p14="http://schemas.microsoft.com/office/powerpoint/2010/main" val="986033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A4BBF6C-A8AB-4353-8A4F-63EE7671C1FD}" type="slidenum">
              <a:rPr lang="es-ES" smtClean="0"/>
              <a:pPr/>
              <a:t>31</a:t>
            </a:fld>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A4BBF6C-A8AB-4353-8A4F-63EE7671C1FD}" type="slidenum">
              <a:rPr lang="es-ES" smtClean="0"/>
              <a:pPr/>
              <a:t>34</a:t>
            </a:fld>
            <a:endParaRPr lang="es-ES"/>
          </a:p>
        </p:txBody>
      </p:sp>
    </p:spTree>
    <p:extLst>
      <p:ext uri="{BB962C8B-B14F-4D97-AF65-F5344CB8AC3E}">
        <p14:creationId xmlns="" xmlns:p14="http://schemas.microsoft.com/office/powerpoint/2010/main" val="2637208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A4BBF6C-A8AB-4353-8A4F-63EE7671C1FD}" type="slidenum">
              <a:rPr lang="es-ES" smtClean="0"/>
              <a:pPr/>
              <a:t>37</a:t>
            </a:fld>
            <a:endParaRPr lang="es-ES"/>
          </a:p>
        </p:txBody>
      </p:sp>
    </p:spTree>
    <p:extLst>
      <p:ext uri="{BB962C8B-B14F-4D97-AF65-F5344CB8AC3E}">
        <p14:creationId xmlns="" xmlns:p14="http://schemas.microsoft.com/office/powerpoint/2010/main" val="3136145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31703534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879773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1519522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1935280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1139692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1948354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1868684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2083072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27747521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3154180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09B2A36-0DB7-47AA-8CF9-61D9F24BDDFF}"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14540904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515A7F7-B423-48EC-8855-0961D8AAFBB7}" type="datetimeFigureOut">
              <a:rPr lang="es-ES" smtClean="0">
                <a:solidFill>
                  <a:prstClr val="black">
                    <a:tint val="75000"/>
                  </a:prstClr>
                </a:solidFill>
              </a:rPr>
              <a:pPr/>
              <a:t>20/04/2015</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5542BE51-D492-4ACA-A1A1-A2AE4CEA9506}"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9B2A36-0DB7-47AA-8CF9-61D9F24BDDFF}" type="datetimeFigureOut">
              <a:rPr lang="es-ES" smtClean="0"/>
              <a:pPr/>
              <a:t>20/04/2015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E8DAC9-3A60-4C82-B740-005750DC7035}" type="slidenum">
              <a:rPr lang="es-ES" smtClean="0"/>
              <a:pPr/>
              <a:t>‹Nº›</a:t>
            </a:fld>
            <a:endParaRPr lang="es-ES"/>
          </a:p>
        </p:txBody>
      </p:sp>
    </p:spTree>
    <p:extLst>
      <p:ext uri="{BB962C8B-B14F-4D97-AF65-F5344CB8AC3E}">
        <p14:creationId xmlns="" xmlns:p14="http://schemas.microsoft.com/office/powerpoint/2010/main" val="282895758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15A7F7-B423-48EC-8855-0961D8AAFBB7}" type="datetimeFigureOut">
              <a:rPr lang="es-ES" smtClean="0">
                <a:solidFill>
                  <a:prstClr val="black">
                    <a:tint val="75000"/>
                  </a:prstClr>
                </a:solidFill>
              </a:rPr>
              <a:pPr/>
              <a:t>20/04/2015</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42BE51-D492-4ACA-A1A1-A2AE4CEA9506}" type="slidenum">
              <a:rPr lang="es-ES" smtClean="0">
                <a:solidFill>
                  <a:prstClr val="black">
                    <a:tint val="75000"/>
                  </a:prstClr>
                </a:solidFill>
              </a:rPr>
              <a:pPr/>
              <a:t>‹Nº›</a:t>
            </a:fld>
            <a:endParaRPr lang="es-E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3.pn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11.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8.png"/><Relationship Id="rId5" Type="http://schemas.microsoft.com/office/2007/relationships/hdphoto" Target="../media/hdphoto2.wdp"/><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32.png"/><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35.png"/><Relationship Id="rId7"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jpeg"/><Relationship Id="rId4" Type="http://schemas.microsoft.com/office/2007/relationships/hdphoto" Target="../media/hdphoto3.wdp"/><Relationship Id="rId9"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jpe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11.jpeg"/><Relationship Id="rId4" Type="http://schemas.microsoft.com/office/2007/relationships/hdphoto" Target="../media/hdphoto5.wdp"/></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11.jpeg"/><Relationship Id="rId2" Type="http://schemas.openxmlformats.org/officeDocument/2006/relationships/image" Target="../media/image17.jpeg"/><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46.png"/><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8" Type="http://schemas.openxmlformats.org/officeDocument/2006/relationships/image" Target="../media/image50.png"/><Relationship Id="rId3" Type="http://schemas.microsoft.com/office/2007/relationships/hdphoto" Target="../media/hdphoto1.wdp"/><Relationship Id="rId7" Type="http://schemas.openxmlformats.org/officeDocument/2006/relationships/image" Target="../media/image49.png"/><Relationship Id="rId2" Type="http://schemas.openxmlformats.org/officeDocument/2006/relationships/image" Target="../media/image8.png"/><Relationship Id="rId1" Type="http://schemas.openxmlformats.org/officeDocument/2006/relationships/slideLayout" Target="../slideLayouts/slideLayout7.xml"/><Relationship Id="rId6" Type="http://schemas.microsoft.com/office/2007/relationships/hdphoto" Target="../media/hdphoto7.wdp"/><Relationship Id="rId5" Type="http://schemas.openxmlformats.org/officeDocument/2006/relationships/image" Target="../media/image48.png"/><Relationship Id="rId4" Type="http://schemas.openxmlformats.org/officeDocument/2006/relationships/image" Target="../media/image47.jpeg"/><Relationship Id="rId9" Type="http://schemas.openxmlformats.org/officeDocument/2006/relationships/image" Target="../media/image11.jpeg"/></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35.png"/><Relationship Id="rId7" Type="http://schemas.openxmlformats.org/officeDocument/2006/relationships/image" Target="../media/image5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jpeg"/><Relationship Id="rId4" Type="http://schemas.microsoft.com/office/2007/relationships/hdphoto" Target="../media/hdphoto3.wdp"/></Relationships>
</file>

<file path=ppt/slides/_rels/slide19.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11.jpeg"/><Relationship Id="rId2" Type="http://schemas.openxmlformats.org/officeDocument/2006/relationships/image" Target="../media/image54.jpeg"/><Relationship Id="rId1" Type="http://schemas.openxmlformats.org/officeDocument/2006/relationships/slideLayout" Target="../slideLayouts/slideLayout7.xml"/><Relationship Id="rId6" Type="http://schemas.microsoft.com/office/2007/relationships/hdphoto" Target="../media/hdphoto8.wdp"/><Relationship Id="rId5" Type="http://schemas.openxmlformats.org/officeDocument/2006/relationships/image" Target="../media/image57.png"/><Relationship Id="rId4" Type="http://schemas.openxmlformats.org/officeDocument/2006/relationships/image" Target="../media/image56.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9.png"/><Relationship Id="rId5" Type="http://schemas.openxmlformats.org/officeDocument/2006/relationships/image" Target="../media/image58.jpeg"/><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11.jpeg"/><Relationship Id="rId5" Type="http://schemas.microsoft.com/office/2007/relationships/hdphoto" Target="../media/hdphoto5.wdp"/><Relationship Id="rId4" Type="http://schemas.openxmlformats.org/officeDocument/2006/relationships/image" Target="../media/image61.png"/></Relationships>
</file>

<file path=ppt/slides/_rels/slide22.xml.rels><?xml version="1.0" encoding="UTF-8" standalone="yes"?>
<Relationships xmlns="http://schemas.openxmlformats.org/package/2006/relationships"><Relationship Id="rId8" Type="http://schemas.microsoft.com/office/2007/relationships/hdphoto" Target="../media/hdphoto10.wdp"/><Relationship Id="rId13" Type="http://schemas.openxmlformats.org/officeDocument/2006/relationships/image" Target="../media/image67.png"/><Relationship Id="rId3" Type="http://schemas.openxmlformats.org/officeDocument/2006/relationships/image" Target="../media/image17.jpeg"/><Relationship Id="rId7" Type="http://schemas.openxmlformats.org/officeDocument/2006/relationships/image" Target="../media/image64.png"/><Relationship Id="rId12" Type="http://schemas.microsoft.com/office/2007/relationships/hdphoto" Target="../media/hdphoto12.wdp"/><Relationship Id="rId17" Type="http://schemas.openxmlformats.org/officeDocument/2006/relationships/image" Target="../media/image11.jpeg"/><Relationship Id="rId2" Type="http://schemas.openxmlformats.org/officeDocument/2006/relationships/notesSlide" Target="../notesSlides/notesSlide7.xml"/><Relationship Id="rId16" Type="http://schemas.microsoft.com/office/2007/relationships/hdphoto" Target="../media/hdphoto14.wdp"/><Relationship Id="rId1" Type="http://schemas.openxmlformats.org/officeDocument/2006/relationships/slideLayout" Target="../slideLayouts/slideLayout7.xml"/><Relationship Id="rId6" Type="http://schemas.microsoft.com/office/2007/relationships/hdphoto" Target="../media/hdphoto9.wdp"/><Relationship Id="rId11" Type="http://schemas.openxmlformats.org/officeDocument/2006/relationships/image" Target="../media/image66.png"/><Relationship Id="rId5" Type="http://schemas.openxmlformats.org/officeDocument/2006/relationships/image" Target="../media/image63.png"/><Relationship Id="rId15" Type="http://schemas.openxmlformats.org/officeDocument/2006/relationships/image" Target="../media/image68.png"/><Relationship Id="rId10" Type="http://schemas.microsoft.com/office/2007/relationships/hdphoto" Target="../media/hdphoto11.wdp"/><Relationship Id="rId4" Type="http://schemas.openxmlformats.org/officeDocument/2006/relationships/image" Target="../media/image62.jpeg"/><Relationship Id="rId9" Type="http://schemas.openxmlformats.org/officeDocument/2006/relationships/image" Target="../media/image65.png"/><Relationship Id="rId14" Type="http://schemas.microsoft.com/office/2007/relationships/hdphoto" Target="../media/hdphoto13.wdp"/></Relationships>
</file>

<file path=ppt/slides/_rels/slide23.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69.jpeg"/><Relationship Id="rId7" Type="http://schemas.openxmlformats.org/officeDocument/2006/relationships/image" Target="../media/image72.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71.png"/><Relationship Id="rId5" Type="http://schemas.microsoft.com/office/2007/relationships/hdphoto" Target="../media/hdphoto15.wdp"/><Relationship Id="rId4" Type="http://schemas.openxmlformats.org/officeDocument/2006/relationships/image" Target="../media/image70.png"/><Relationship Id="rId9" Type="http://schemas.openxmlformats.org/officeDocument/2006/relationships/image" Target="../media/image11.jpeg"/></Relationships>
</file>

<file path=ppt/slides/_rels/slide2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75.png"/><Relationship Id="rId7" Type="http://schemas.openxmlformats.org/officeDocument/2006/relationships/image" Target="../media/image77.png"/><Relationship Id="rId2" Type="http://schemas.openxmlformats.org/officeDocument/2006/relationships/image" Target="../media/image74.jpeg"/><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6.wdp"/><Relationship Id="rId4" Type="http://schemas.openxmlformats.org/officeDocument/2006/relationships/image" Target="../media/image76.png"/></Relationships>
</file>

<file path=ppt/slides/_rels/slide25.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17.jpeg"/><Relationship Id="rId7" Type="http://schemas.openxmlformats.org/officeDocument/2006/relationships/image" Target="../media/image8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microsoft.com/office/2007/relationships/hdphoto" Target="../media/hdphoto17.wdp"/><Relationship Id="rId5" Type="http://schemas.openxmlformats.org/officeDocument/2006/relationships/image" Target="../media/image79.png"/><Relationship Id="rId4" Type="http://schemas.openxmlformats.org/officeDocument/2006/relationships/image" Target="../media/image78.jpeg"/><Relationship Id="rId9" Type="http://schemas.openxmlformats.org/officeDocument/2006/relationships/image" Target="../media/image11.jpeg"/></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83.png"/><Relationship Id="rId4" Type="http://schemas.openxmlformats.org/officeDocument/2006/relationships/image" Target="../media/image82.jpeg"/></Relationships>
</file>

<file path=ppt/slides/_rels/slide27.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1.jpeg"/><Relationship Id="rId5" Type="http://schemas.microsoft.com/office/2007/relationships/hdphoto" Target="../media/hdphoto18.wdp"/><Relationship Id="rId4" Type="http://schemas.openxmlformats.org/officeDocument/2006/relationships/image" Target="../media/image85.png"/></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87.png"/><Relationship Id="rId4" Type="http://schemas.openxmlformats.org/officeDocument/2006/relationships/image" Target="../media/image86.jpeg"/></Relationships>
</file>

<file path=ppt/slides/_rels/slide29.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0.png"/><Relationship Id="rId4" Type="http://schemas.microsoft.com/office/2007/relationships/hdphoto" Target="../media/hdphoto19.wdp"/></Relationships>
</file>

<file path=ppt/slides/_rels/slide30.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image" Target="../media/image11.jpe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93.png"/><Relationship Id="rId5" Type="http://schemas.openxmlformats.org/officeDocument/2006/relationships/image" Target="../media/image92.jpeg"/><Relationship Id="rId4" Type="http://schemas.openxmlformats.org/officeDocument/2006/relationships/image" Target="../media/image91.png"/></Relationships>
</file>

<file path=ppt/slides/_rels/slide3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35.png"/><Relationship Id="rId7" Type="http://schemas.openxmlformats.org/officeDocument/2006/relationships/image" Target="../media/image5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94.jpeg"/><Relationship Id="rId4" Type="http://schemas.microsoft.com/office/2007/relationships/hdphoto" Target="../media/hdphoto3.wdp"/></Relationships>
</file>

<file path=ppt/slides/_rels/slide3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jpeg"/><Relationship Id="rId1" Type="http://schemas.openxmlformats.org/officeDocument/2006/relationships/slideLayout" Target="../slideLayouts/slideLayout7.xml"/><Relationship Id="rId5" Type="http://schemas.openxmlformats.org/officeDocument/2006/relationships/image" Target="../media/image11.jpeg"/><Relationship Id="rId4" Type="http://schemas.microsoft.com/office/2007/relationships/hdphoto" Target="../media/hdphoto20.wdp"/></Relationships>
</file>

<file path=ppt/slides/_rels/slide3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8.png"/><Relationship Id="rId4" Type="http://schemas.openxmlformats.org/officeDocument/2006/relationships/image" Target="../media/image97.jpeg"/></Relationships>
</file>

<file path=ppt/slides/_rels/slide34.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image" Target="../media/image35.png"/><Relationship Id="rId7" Type="http://schemas.microsoft.com/office/2007/relationships/hdphoto" Target="../media/hdphoto21.wdp"/><Relationship Id="rId12"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00.png"/><Relationship Id="rId11" Type="http://schemas.openxmlformats.org/officeDocument/2006/relationships/image" Target="../media/image103.png"/><Relationship Id="rId5" Type="http://schemas.openxmlformats.org/officeDocument/2006/relationships/image" Target="../media/image99.jpeg"/><Relationship Id="rId10" Type="http://schemas.microsoft.com/office/2007/relationships/hdphoto" Target="../media/hdphoto22.wdp"/><Relationship Id="rId4" Type="http://schemas.microsoft.com/office/2007/relationships/hdphoto" Target="../media/hdphoto3.wdp"/><Relationship Id="rId9" Type="http://schemas.openxmlformats.org/officeDocument/2006/relationships/image" Target="../media/image102.png"/></Relationships>
</file>

<file path=ppt/slides/_rels/slide35.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2.png"/></Relationships>
</file>

<file path=ppt/slides/_rels/slide36.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6.png"/><Relationship Id="rId4" Type="http://schemas.microsoft.com/office/2007/relationships/hdphoto" Target="../media/hdphoto23.wdp"/></Relationships>
</file>

<file path=ppt/slides/_rels/slide37.xml.rels><?xml version="1.0" encoding="UTF-8" standalone="yes"?>
<Relationships xmlns="http://schemas.openxmlformats.org/package/2006/relationships"><Relationship Id="rId8" Type="http://schemas.microsoft.com/office/2007/relationships/hdphoto" Target="../media/hdphoto24.wdp"/><Relationship Id="rId3" Type="http://schemas.openxmlformats.org/officeDocument/2006/relationships/image" Target="../media/image35.png"/><Relationship Id="rId7" Type="http://schemas.openxmlformats.org/officeDocument/2006/relationships/image" Target="../media/image109.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08.png"/><Relationship Id="rId5" Type="http://schemas.openxmlformats.org/officeDocument/2006/relationships/image" Target="../media/image107.jpeg"/><Relationship Id="rId4" Type="http://schemas.microsoft.com/office/2007/relationships/hdphoto" Target="../media/hdphoto3.wdp"/><Relationship Id="rId9" Type="http://schemas.openxmlformats.org/officeDocument/2006/relationships/image" Target="../media/image11.jpeg"/></Relationships>
</file>

<file path=ppt/slides/_rels/slide3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111.png"/><Relationship Id="rId7" Type="http://schemas.microsoft.com/office/2007/relationships/hdphoto" Target="../media/hdphoto25.wdp"/><Relationship Id="rId2" Type="http://schemas.openxmlformats.org/officeDocument/2006/relationships/image" Target="../media/image110.jpeg"/><Relationship Id="rId1" Type="http://schemas.openxmlformats.org/officeDocument/2006/relationships/slideLayout" Target="../slideLayouts/slideLayout7.xml"/><Relationship Id="rId6" Type="http://schemas.openxmlformats.org/officeDocument/2006/relationships/image" Target="../media/image114.png"/><Relationship Id="rId5" Type="http://schemas.openxmlformats.org/officeDocument/2006/relationships/image" Target="../media/image113.png"/><Relationship Id="rId4" Type="http://schemas.openxmlformats.org/officeDocument/2006/relationships/image" Target="../media/image112.jpeg"/></Relationships>
</file>

<file path=ppt/slides/_rels/slide39.xml.rels><?xml version="1.0" encoding="UTF-8" standalone="yes"?>
<Relationships xmlns="http://schemas.openxmlformats.org/package/2006/relationships"><Relationship Id="rId8" Type="http://schemas.openxmlformats.org/officeDocument/2006/relationships/image" Target="../media/image118.png"/><Relationship Id="rId13" Type="http://schemas.openxmlformats.org/officeDocument/2006/relationships/hyperlink" Target="https://vk.com/mispps" TargetMode="External"/><Relationship Id="rId3" Type="http://schemas.openxmlformats.org/officeDocument/2006/relationships/image" Target="../media/image115.png"/><Relationship Id="rId7" Type="http://schemas.openxmlformats.org/officeDocument/2006/relationships/hyperlink" Target="https://www.facebook.com/mispps" TargetMode="External"/><Relationship Id="rId12" Type="http://schemas.openxmlformats.org/officeDocument/2006/relationships/image" Target="../media/image12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7.png"/><Relationship Id="rId11" Type="http://schemas.openxmlformats.org/officeDocument/2006/relationships/hyperlink" Target="https://plus.google.com/+Mispps/" TargetMode="External"/><Relationship Id="rId5" Type="http://schemas.openxmlformats.org/officeDocument/2006/relationships/image" Target="../media/image116.png"/><Relationship Id="rId10" Type="http://schemas.openxmlformats.org/officeDocument/2006/relationships/image" Target="../media/image1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72083">
              <a:srgbClr val="AE1C7A">
                <a:lumMod val="57000"/>
              </a:srgbClr>
            </a:gs>
            <a:gs pos="100000">
              <a:schemeClr val="accent2">
                <a:lumMod val="0"/>
              </a:schemeClr>
            </a:gs>
            <a:gs pos="19000">
              <a:schemeClr val="bg1"/>
            </a:gs>
          </a:gsLst>
          <a:path path="circle">
            <a:fillToRect l="50000" t="50000" r="50000" b="50000"/>
          </a:path>
        </a:gradFill>
        <a:effectLst/>
      </p:bgPr>
    </p:bg>
    <p:spTree>
      <p:nvGrpSpPr>
        <p:cNvPr id="1" name=""/>
        <p:cNvGrpSpPr/>
        <p:nvPr/>
      </p:nvGrpSpPr>
      <p:grpSpPr>
        <a:xfrm>
          <a:off x="0" y="0"/>
          <a:ext cx="0" cy="0"/>
          <a:chOff x="0" y="0"/>
          <a:chExt cx="0" cy="0"/>
        </a:xfrm>
      </p:grpSpPr>
      <p:pic>
        <p:nvPicPr>
          <p:cNvPr id="11" name="10 Imagen" descr="Diapositiva403.JPG"/>
          <p:cNvPicPr>
            <a:picLocks noGrp="1" noChangeAspect="1"/>
          </p:cNvPicPr>
          <p:nvPr isPhoto="1"/>
        </p:nvPicPr>
        <p:blipFill>
          <a:blip r:embed="rId3" cstate="email">
            <a:lum/>
          </a:blip>
          <a:stretch>
            <a:fillRect/>
          </a:stretch>
        </p:blipFill>
        <p:spPr>
          <a:xfrm>
            <a:off x="-9765" y="0"/>
            <a:ext cx="9153765" cy="6597352"/>
          </a:xfrm>
          <a:prstGeom prst="rect">
            <a:avLst/>
          </a:prstGeom>
          <a:solidFill>
            <a:schemeClr val="accent2"/>
          </a:solidFill>
          <a:ln>
            <a:noFill/>
          </a:ln>
        </p:spPr>
      </p:pic>
      <p:pic>
        <p:nvPicPr>
          <p:cNvPr id="2050" name="Picture 2"/>
          <p:cNvPicPr>
            <a:picLocks noChangeAspect="1" noChangeArrowheads="1"/>
          </p:cNvPicPr>
          <p:nvPr/>
        </p:nvPicPr>
        <p:blipFill>
          <a:blip r:embed="rId4" cstate="email">
            <a:lum contrast="40000"/>
          </a:blip>
          <a:srcRect/>
          <a:stretch>
            <a:fillRect/>
          </a:stretch>
        </p:blipFill>
        <p:spPr bwMode="auto">
          <a:xfrm>
            <a:off x="1544638" y="403225"/>
            <a:ext cx="6053137" cy="6059488"/>
          </a:xfrm>
          <a:prstGeom prst="rect">
            <a:avLst/>
          </a:prstGeom>
          <a:noFill/>
          <a:ln w="9525">
            <a:noFill/>
            <a:miter lim="800000"/>
            <a:headEnd/>
            <a:tailEnd/>
          </a:ln>
          <a:effectLst/>
        </p:spPr>
      </p:pic>
      <p:pic>
        <p:nvPicPr>
          <p:cNvPr id="2" name="Picture 2"/>
          <p:cNvPicPr>
            <a:picLocks noChangeAspect="1" noChangeArrowheads="1"/>
          </p:cNvPicPr>
          <p:nvPr/>
        </p:nvPicPr>
        <p:blipFill>
          <a:blip r:embed="rId5" cstate="email">
            <a:duotone>
              <a:prstClr val="black"/>
              <a:srgbClr val="66FF33">
                <a:tint val="45000"/>
                <a:satMod val="400000"/>
              </a:srgbClr>
            </a:duotone>
            <a:lum contrast="40000"/>
          </a:blip>
          <a:srcRect t="-4225" r="-4840"/>
          <a:stretch>
            <a:fillRect/>
          </a:stretch>
        </p:blipFill>
        <p:spPr bwMode="auto">
          <a:xfrm rot="16200000">
            <a:off x="3435115" y="389421"/>
            <a:ext cx="2201762" cy="2232248"/>
          </a:xfrm>
          <a:prstGeom prst="rect">
            <a:avLst/>
          </a:prstGeom>
          <a:noFill/>
          <a:ln w="9525">
            <a:noFill/>
            <a:miter lim="800000"/>
            <a:headEnd/>
            <a:tailEnd/>
          </a:ln>
          <a:effectLst>
            <a:outerShdw dist="35921" dir="2700000" algn="ctr" rotWithShape="0">
              <a:srgbClr val="FFFF00"/>
            </a:outerShdw>
          </a:effectLst>
        </p:spPr>
      </p:pic>
      <p:pic>
        <p:nvPicPr>
          <p:cNvPr id="4" name="Picture 2"/>
          <p:cNvPicPr>
            <a:picLocks noChangeAspect="1" noChangeArrowheads="1"/>
          </p:cNvPicPr>
          <p:nvPr/>
        </p:nvPicPr>
        <p:blipFill>
          <a:blip r:embed="rId5" cstate="email">
            <a:duotone>
              <a:prstClr val="black"/>
              <a:srgbClr val="66FF33">
                <a:tint val="45000"/>
                <a:satMod val="400000"/>
              </a:srgbClr>
            </a:duotone>
            <a:lum contrast="40000"/>
          </a:blip>
          <a:srcRect t="-4225" r="-4840"/>
          <a:stretch>
            <a:fillRect/>
          </a:stretch>
        </p:blipFill>
        <p:spPr bwMode="auto">
          <a:xfrm rot="19028886">
            <a:off x="4821247" y="927509"/>
            <a:ext cx="2201762" cy="2232248"/>
          </a:xfrm>
          <a:prstGeom prst="rect">
            <a:avLst/>
          </a:prstGeom>
          <a:noFill/>
          <a:ln w="9525">
            <a:noFill/>
            <a:miter lim="800000"/>
            <a:headEnd/>
            <a:tailEnd/>
          </a:ln>
          <a:effectLst>
            <a:outerShdw dist="35921" dir="2700000" algn="ctr" rotWithShape="0">
              <a:srgbClr val="FFFF00"/>
            </a:outerShdw>
          </a:effectLst>
        </p:spPr>
      </p:pic>
      <p:pic>
        <p:nvPicPr>
          <p:cNvPr id="6" name="Picture 2"/>
          <p:cNvPicPr>
            <a:picLocks noChangeAspect="1" noChangeArrowheads="1"/>
          </p:cNvPicPr>
          <p:nvPr/>
        </p:nvPicPr>
        <p:blipFill>
          <a:blip r:embed="rId5" cstate="email">
            <a:duotone>
              <a:prstClr val="black"/>
              <a:srgbClr val="66FF33">
                <a:tint val="45000"/>
                <a:satMod val="400000"/>
              </a:srgbClr>
            </a:duotone>
            <a:lum contrast="40000"/>
          </a:blip>
          <a:srcRect t="-4225" r="-4840"/>
          <a:stretch>
            <a:fillRect/>
          </a:stretch>
        </p:blipFill>
        <p:spPr bwMode="auto">
          <a:xfrm>
            <a:off x="5364088" y="2348880"/>
            <a:ext cx="2201762" cy="2232248"/>
          </a:xfrm>
          <a:prstGeom prst="rect">
            <a:avLst/>
          </a:prstGeom>
          <a:noFill/>
          <a:ln w="9525">
            <a:noFill/>
            <a:miter lim="800000"/>
            <a:headEnd/>
            <a:tailEnd/>
          </a:ln>
          <a:effectLst>
            <a:outerShdw dist="35921" dir="2700000" algn="ctr" rotWithShape="0">
              <a:srgbClr val="FFFF00"/>
            </a:outerShdw>
          </a:effectLst>
        </p:spPr>
      </p:pic>
      <p:pic>
        <p:nvPicPr>
          <p:cNvPr id="7" name="Picture 2"/>
          <p:cNvPicPr>
            <a:picLocks noChangeAspect="1" noChangeArrowheads="1"/>
          </p:cNvPicPr>
          <p:nvPr/>
        </p:nvPicPr>
        <p:blipFill>
          <a:blip r:embed="rId5" cstate="email">
            <a:duotone>
              <a:prstClr val="black"/>
              <a:srgbClr val="66FF33">
                <a:tint val="45000"/>
                <a:satMod val="400000"/>
              </a:srgbClr>
            </a:duotone>
            <a:lum contrast="40000"/>
          </a:blip>
          <a:srcRect t="-4225" r="-4840"/>
          <a:stretch>
            <a:fillRect/>
          </a:stretch>
        </p:blipFill>
        <p:spPr bwMode="auto">
          <a:xfrm rot="2790325">
            <a:off x="4750489" y="3663686"/>
            <a:ext cx="2201762" cy="2232248"/>
          </a:xfrm>
          <a:prstGeom prst="rect">
            <a:avLst/>
          </a:prstGeom>
          <a:noFill/>
          <a:ln w="9525">
            <a:noFill/>
            <a:miter lim="800000"/>
            <a:headEnd/>
            <a:tailEnd/>
          </a:ln>
          <a:effectLst>
            <a:outerShdw dist="35921" dir="2700000" algn="ctr" rotWithShape="0">
              <a:srgbClr val="FFFF00"/>
            </a:outerShdw>
          </a:effectLst>
        </p:spPr>
      </p:pic>
      <p:pic>
        <p:nvPicPr>
          <p:cNvPr id="8" name="Picture 2"/>
          <p:cNvPicPr>
            <a:picLocks noChangeAspect="1" noChangeArrowheads="1"/>
          </p:cNvPicPr>
          <p:nvPr/>
        </p:nvPicPr>
        <p:blipFill>
          <a:blip r:embed="rId5" cstate="email">
            <a:duotone>
              <a:prstClr val="black"/>
              <a:srgbClr val="66FF33">
                <a:tint val="45000"/>
                <a:satMod val="400000"/>
              </a:srgbClr>
            </a:duotone>
            <a:lum contrast="40000"/>
          </a:blip>
          <a:srcRect t="-4225" r="-4840"/>
          <a:stretch>
            <a:fillRect/>
          </a:stretch>
        </p:blipFill>
        <p:spPr bwMode="auto">
          <a:xfrm rot="5400000">
            <a:off x="3435115" y="4205845"/>
            <a:ext cx="2201762" cy="2232248"/>
          </a:xfrm>
          <a:prstGeom prst="rect">
            <a:avLst/>
          </a:prstGeom>
          <a:noFill/>
          <a:ln w="9525">
            <a:noFill/>
            <a:miter lim="800000"/>
            <a:headEnd/>
            <a:tailEnd/>
          </a:ln>
          <a:effectLst>
            <a:outerShdw dist="35921" dir="2700000" algn="ctr" rotWithShape="0">
              <a:srgbClr val="FFFF00"/>
            </a:outerShdw>
          </a:effectLst>
        </p:spPr>
      </p:pic>
      <p:pic>
        <p:nvPicPr>
          <p:cNvPr id="9" name="Picture 2"/>
          <p:cNvPicPr>
            <a:picLocks noChangeAspect="1" noChangeArrowheads="1"/>
          </p:cNvPicPr>
          <p:nvPr/>
        </p:nvPicPr>
        <p:blipFill>
          <a:blip r:embed="rId5" cstate="email">
            <a:duotone>
              <a:prstClr val="black"/>
              <a:srgbClr val="66FF33">
                <a:tint val="45000"/>
                <a:satMod val="400000"/>
              </a:srgbClr>
            </a:duotone>
            <a:lum contrast="40000"/>
          </a:blip>
          <a:srcRect t="-4225" r="-4840"/>
          <a:stretch>
            <a:fillRect/>
          </a:stretch>
        </p:blipFill>
        <p:spPr bwMode="auto">
          <a:xfrm rot="8580029">
            <a:off x="2069691" y="3578746"/>
            <a:ext cx="2201762" cy="2232248"/>
          </a:xfrm>
          <a:prstGeom prst="rect">
            <a:avLst/>
          </a:prstGeom>
          <a:noFill/>
          <a:ln w="9525">
            <a:noFill/>
            <a:miter lim="800000"/>
            <a:headEnd/>
            <a:tailEnd/>
          </a:ln>
          <a:effectLst>
            <a:outerShdw dist="35921" dir="2700000" algn="ctr" rotWithShape="0">
              <a:srgbClr val="FFFF00"/>
            </a:outerShdw>
          </a:effectLst>
        </p:spPr>
      </p:pic>
      <p:pic>
        <p:nvPicPr>
          <p:cNvPr id="5" name="Picture 2"/>
          <p:cNvPicPr>
            <a:picLocks noChangeAspect="1" noChangeArrowheads="1"/>
          </p:cNvPicPr>
          <p:nvPr/>
        </p:nvPicPr>
        <p:blipFill>
          <a:blip r:embed="rId5" cstate="email">
            <a:duotone>
              <a:prstClr val="black"/>
              <a:srgbClr val="66FF33">
                <a:tint val="45000"/>
                <a:satMod val="400000"/>
              </a:srgbClr>
            </a:duotone>
            <a:lum contrast="40000"/>
          </a:blip>
          <a:srcRect t="-4225" r="-4840"/>
          <a:stretch>
            <a:fillRect/>
          </a:stretch>
        </p:blipFill>
        <p:spPr bwMode="auto">
          <a:xfrm rot="10800000">
            <a:off x="1547664" y="2276872"/>
            <a:ext cx="2201762" cy="2232248"/>
          </a:xfrm>
          <a:prstGeom prst="rect">
            <a:avLst/>
          </a:prstGeom>
          <a:noFill/>
          <a:ln w="9525">
            <a:noFill/>
            <a:miter lim="800000"/>
            <a:headEnd/>
            <a:tailEnd/>
          </a:ln>
          <a:effectLst>
            <a:outerShdw dist="35921" dir="2700000" algn="ctr" rotWithShape="0">
              <a:srgbClr val="FFFF00"/>
            </a:outerShdw>
          </a:effectLst>
        </p:spPr>
      </p:pic>
      <p:pic>
        <p:nvPicPr>
          <p:cNvPr id="3" name="Picture 2"/>
          <p:cNvPicPr>
            <a:picLocks noChangeAspect="1" noChangeArrowheads="1"/>
          </p:cNvPicPr>
          <p:nvPr/>
        </p:nvPicPr>
        <p:blipFill>
          <a:blip r:embed="rId5" cstate="email">
            <a:duotone>
              <a:prstClr val="black"/>
              <a:srgbClr val="66FF33">
                <a:tint val="45000"/>
                <a:satMod val="400000"/>
              </a:srgbClr>
            </a:duotone>
            <a:lum contrast="40000"/>
          </a:blip>
          <a:srcRect t="-4225" r="-4840"/>
          <a:stretch>
            <a:fillRect/>
          </a:stretch>
        </p:blipFill>
        <p:spPr bwMode="auto">
          <a:xfrm rot="13723578">
            <a:off x="2083838" y="924194"/>
            <a:ext cx="2201762" cy="2232248"/>
          </a:xfrm>
          <a:prstGeom prst="rect">
            <a:avLst/>
          </a:prstGeom>
          <a:noFill/>
          <a:ln w="9525">
            <a:noFill/>
            <a:miter lim="800000"/>
            <a:headEnd/>
            <a:tailEnd/>
          </a:ln>
          <a:effectLst>
            <a:outerShdw dist="35921" dir="2700000" algn="ctr" rotWithShape="0">
              <a:srgbClr val="FFFF00"/>
            </a:outerShdw>
          </a:effectLst>
        </p:spPr>
      </p:pic>
      <p:pic>
        <p:nvPicPr>
          <p:cNvPr id="18" name="17 Imagen" descr="Diapositiva403.JPG"/>
          <p:cNvPicPr>
            <a:picLocks noGrp="1" noChangeAspect="1"/>
          </p:cNvPicPr>
          <p:nvPr isPhoto="1"/>
        </p:nvPicPr>
        <p:blipFill>
          <a:blip r:embed="rId3" cstate="email">
            <a:lum/>
          </a:blip>
          <a:stretch>
            <a:fillRect/>
          </a:stretch>
        </p:blipFill>
        <p:spPr>
          <a:xfrm>
            <a:off x="15156" y="134293"/>
            <a:ext cx="9153765" cy="6597352"/>
          </a:xfrm>
          <a:prstGeom prst="rect">
            <a:avLst/>
          </a:prstGeom>
          <a:solidFill>
            <a:schemeClr val="accent2"/>
          </a:solidFill>
          <a:ln>
            <a:noFill/>
          </a:ln>
        </p:spPr>
      </p:pic>
      <p:sp>
        <p:nvSpPr>
          <p:cNvPr id="12" name="11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1000">
                <a:srgbClr val="7030A0">
                  <a:lumMod val="30000"/>
                </a:srgbClr>
              </a:gs>
              <a:gs pos="91000">
                <a:srgbClr val="722590">
                  <a:lumMod val="11000"/>
                </a:srgbClr>
              </a:gs>
              <a:gs pos="35844">
                <a:srgbClr val="99FF33"/>
              </a:gs>
              <a:gs pos="27000">
                <a:srgbClr val="CCFF33">
                  <a:lumMod val="78000"/>
                  <a:lumOff val="22000"/>
                </a:srgbClr>
              </a:gs>
              <a:gs pos="7000">
                <a:srgbClr val="FFFF00">
                  <a:lumMod val="81000"/>
                  <a:lumOff val="19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1000">
                <a:srgbClr val="7030A0">
                  <a:lumMod val="30000"/>
                </a:srgbClr>
              </a:gs>
              <a:gs pos="91000">
                <a:srgbClr val="722590">
                  <a:lumMod val="11000"/>
                </a:srgbClr>
              </a:gs>
              <a:gs pos="35844">
                <a:srgbClr val="99FF33"/>
              </a:gs>
              <a:gs pos="27000">
                <a:srgbClr val="CCFF33">
                  <a:lumMod val="78000"/>
                  <a:lumOff val="22000"/>
                </a:srgbClr>
              </a:gs>
              <a:gs pos="7000">
                <a:srgbClr val="FFFF00">
                  <a:lumMod val="81000"/>
                  <a:lumOff val="19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146" name="Picture 2"/>
          <p:cNvPicPr>
            <a:picLocks noChangeAspect="1" noChangeArrowheads="1"/>
          </p:cNvPicPr>
          <p:nvPr/>
        </p:nvPicPr>
        <p:blipFill>
          <a:blip r:embed="rId6" cstate="email">
            <a:lum bright="10000" contrast="40000"/>
            <a:extLst>
              <a:ext uri="{28A0092B-C50C-407E-A947-70E740481C1C}">
                <a14:useLocalDpi xmlns="" xmlns:a14="http://schemas.microsoft.com/office/drawing/2010/main" val="0"/>
              </a:ext>
            </a:extLst>
          </a:blip>
          <a:srcRect/>
          <a:stretch>
            <a:fillRect/>
          </a:stretch>
        </p:blipFill>
        <p:spPr bwMode="auto">
          <a:xfrm>
            <a:off x="827584" y="1268760"/>
            <a:ext cx="7653412" cy="1121593"/>
          </a:xfrm>
          <a:prstGeom prst="rect">
            <a:avLst/>
          </a:prstGeom>
          <a:noFill/>
          <a:ln>
            <a:noFill/>
          </a:ln>
          <a:effectLst>
            <a:outerShdw dist="35921" dir="2700000" algn="ctr" rotWithShape="0">
              <a:schemeClr val="accent4">
                <a:lumMod val="50000"/>
              </a:scheme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5" name="Picture 16"/>
          <p:cNvPicPr>
            <a:picLocks noChangeAspect="1" noChangeArrowheads="1"/>
          </p:cNvPicPr>
          <p:nvPr/>
        </p:nvPicPr>
        <p:blipFill>
          <a:blip r:embed="rId7" cstate="email">
            <a:duotone>
              <a:prstClr val="black"/>
              <a:schemeClr val="accent3">
                <a:tint val="45000"/>
                <a:satMod val="400000"/>
              </a:schemeClr>
            </a:duotone>
            <a:lum contrast="40000"/>
          </a:blip>
          <a:srcRect/>
          <a:stretch>
            <a:fillRect/>
          </a:stretch>
        </p:blipFill>
        <p:spPr bwMode="auto">
          <a:xfrm>
            <a:off x="0" y="6309320"/>
            <a:ext cx="1295400" cy="383010"/>
          </a:xfrm>
          <a:prstGeom prst="rect">
            <a:avLst/>
          </a:prstGeom>
          <a:noFill/>
          <a:ln w="9525">
            <a:noFill/>
            <a:miter lim="800000"/>
            <a:headEnd/>
            <a:tailEnd/>
          </a:ln>
        </p:spPr>
      </p:pic>
      <p:pic>
        <p:nvPicPr>
          <p:cNvPr id="16" name="15 Imagen" descr="espectacular naturaleza.definitivo.jpg"/>
          <p:cNvPicPr>
            <a:picLocks noGrp="1" noChangeAspect="1"/>
          </p:cNvPicPr>
          <p:nvPr/>
        </p:nvPicPr>
        <p:blipFill>
          <a:blip r:embed="rId8" cstate="email">
            <a:duotone>
              <a:prstClr val="black"/>
              <a:schemeClr val="accent3">
                <a:tint val="45000"/>
                <a:satMod val="400000"/>
              </a:schemeClr>
            </a:duotone>
            <a:lum contrast="40000"/>
          </a:blip>
          <a:srcRect/>
          <a:stretch>
            <a:fillRect/>
          </a:stretch>
        </p:blipFill>
        <p:spPr>
          <a:xfrm>
            <a:off x="7572396" y="6215081"/>
            <a:ext cx="1571604" cy="642919"/>
          </a:xfrm>
          <a:prstGeom prst="notchedRightArrow">
            <a:avLst/>
          </a:prstGeom>
          <a:noFill/>
          <a:ln>
            <a:noFill/>
          </a:ln>
          <a:effectLst/>
          <a:scene3d>
            <a:camera prst="orthographicFront"/>
            <a:lightRig rig="flat" dir="t"/>
          </a:scene3d>
          <a:sp3d>
            <a:bevelT w="152400" h="50800" prst="softRound"/>
          </a:sp3d>
        </p:spPr>
      </p:pic>
      <p:sp>
        <p:nvSpPr>
          <p:cNvPr id="17" name="16 CuadroTexto"/>
          <p:cNvSpPr txBox="1"/>
          <p:nvPr/>
        </p:nvSpPr>
        <p:spPr>
          <a:xfrm>
            <a:off x="7500926" y="6357958"/>
            <a:ext cx="1643074" cy="338554"/>
          </a:xfrm>
          <a:prstGeom prst="rect">
            <a:avLst/>
          </a:prstGeom>
          <a:noFill/>
        </p:spPr>
        <p:txBody>
          <a:bodyPr>
            <a:spAutoFit/>
            <a:scene3d>
              <a:camera prst="obliqueBottomLeft"/>
              <a:lightRig rig="threePt" dir="t"/>
            </a:scene3d>
            <a:sp3d extrusionH="44450">
              <a:extrusionClr>
                <a:schemeClr val="tx1"/>
              </a:extrusionClr>
            </a:sp3d>
          </a:bodyPr>
          <a:lstStyle/>
          <a:p>
            <a:pPr algn="ctr">
              <a:defRPr/>
            </a:pPr>
            <a:r>
              <a:rPr lang="es-ES" sz="800" b="1" dirty="0">
                <a:solidFill>
                  <a:schemeClr val="bg1"/>
                </a:solidFill>
                <a:latin typeface="Aharoni" pitchFamily="2" charset="-79"/>
                <a:ea typeface="Adobe Gothic Std B" pitchFamily="34" charset="-128"/>
                <a:cs typeface="Aharoni" pitchFamily="2" charset="-79"/>
              </a:rPr>
              <a:t>CON REPRODUCCION</a:t>
            </a:r>
          </a:p>
          <a:p>
            <a:pPr algn="ctr">
              <a:defRPr/>
            </a:pPr>
            <a:r>
              <a:rPr lang="es-ES" sz="800" b="1" dirty="0">
                <a:solidFill>
                  <a:schemeClr val="bg1"/>
                </a:solidFill>
                <a:latin typeface="Aharoni" pitchFamily="2" charset="-79"/>
                <a:ea typeface="Adobe Gothic Std B" pitchFamily="34" charset="-128"/>
                <a:cs typeface="Aharoni" pitchFamily="2" charset="-79"/>
              </a:rPr>
              <a:t> MANUAL Y MUSICA</a:t>
            </a:r>
          </a:p>
        </p:txBody>
      </p:sp>
    </p:spTree>
  </p:cSld>
  <p:clrMapOvr>
    <a:masterClrMapping/>
  </p:clrMapOvr>
  <p:transition>
    <p:sndAc>
      <p:stSnd loop="1">
        <p:snd r:embed="rId2" name="A MEDIA LU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 calcmode="lin" valueType="num">
                                      <p:cBhvr>
                                        <p:cTn id="9" dur="3000" fill="hold"/>
                                        <p:tgtEl>
                                          <p:spTgt spid="2"/>
                                        </p:tgtEl>
                                        <p:attrNameLst>
                                          <p:attrName>ppt_x</p:attrName>
                                        </p:attrNameLst>
                                      </p:cBhvr>
                                      <p:tavLst>
                                        <p:tav tm="0">
                                          <p:val>
                                            <p:fltVal val="0.5"/>
                                          </p:val>
                                        </p:tav>
                                        <p:tav tm="100000">
                                          <p:val>
                                            <p:strVal val="#ppt_x"/>
                                          </p:val>
                                        </p:tav>
                                      </p:tavLst>
                                    </p:anim>
                                    <p:anim calcmode="lin" valueType="num">
                                      <p:cBhvr>
                                        <p:cTn id="10" dur="3000" fill="hold"/>
                                        <p:tgtEl>
                                          <p:spTgt spid="2"/>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3000" fill="hold"/>
                                        <p:tgtEl>
                                          <p:spTgt spid="2"/>
                                        </p:tgtEl>
                                        <p:attrNameLst>
                                          <p:attrName>r</p:attrName>
                                        </p:attrNameLst>
                                      </p:cBhvr>
                                    </p:animRot>
                                  </p:childTnLst>
                                </p:cTn>
                              </p:par>
                              <p:par>
                                <p:cTn id="13" presetID="23" presetClass="exit" presetSubtype="544" fill="hold" nodeType="withEffect">
                                  <p:stCondLst>
                                    <p:cond delay="0"/>
                                  </p:stCondLst>
                                  <p:childTnLst>
                                    <p:anim calcmode="lin" valueType="num">
                                      <p:cBhvr>
                                        <p:cTn id="14" dur="5000"/>
                                        <p:tgtEl>
                                          <p:spTgt spid="2"/>
                                        </p:tgtEl>
                                        <p:attrNameLst>
                                          <p:attrName>ppt_w</p:attrName>
                                        </p:attrNameLst>
                                      </p:cBhvr>
                                      <p:tavLst>
                                        <p:tav tm="0">
                                          <p:val>
                                            <p:strVal val="ppt_w"/>
                                          </p:val>
                                        </p:tav>
                                        <p:tav tm="100000">
                                          <p:val>
                                            <p:fltVal val="0"/>
                                          </p:val>
                                        </p:tav>
                                      </p:tavLst>
                                    </p:anim>
                                    <p:anim calcmode="lin" valueType="num">
                                      <p:cBhvr>
                                        <p:cTn id="15" dur="5000"/>
                                        <p:tgtEl>
                                          <p:spTgt spid="2"/>
                                        </p:tgtEl>
                                        <p:attrNameLst>
                                          <p:attrName>ppt_h</p:attrName>
                                        </p:attrNameLst>
                                      </p:cBhvr>
                                      <p:tavLst>
                                        <p:tav tm="0">
                                          <p:val>
                                            <p:strVal val="ppt_h"/>
                                          </p:val>
                                        </p:tav>
                                        <p:tav tm="100000">
                                          <p:val>
                                            <p:fltVal val="0"/>
                                          </p:val>
                                        </p:tav>
                                      </p:tavLst>
                                    </p:anim>
                                    <p:anim calcmode="lin" valueType="num">
                                      <p:cBhvr>
                                        <p:cTn id="16" dur="5000"/>
                                        <p:tgtEl>
                                          <p:spTgt spid="2"/>
                                        </p:tgtEl>
                                        <p:attrNameLst>
                                          <p:attrName>ppt_x</p:attrName>
                                        </p:attrNameLst>
                                      </p:cBhvr>
                                      <p:tavLst>
                                        <p:tav tm="0">
                                          <p:val>
                                            <p:strVal val="ppt_x"/>
                                          </p:val>
                                        </p:tav>
                                        <p:tav tm="100000">
                                          <p:val>
                                            <p:fltVal val="0.5"/>
                                          </p:val>
                                        </p:tav>
                                      </p:tavLst>
                                    </p:anim>
                                    <p:anim calcmode="lin" valueType="num">
                                      <p:cBhvr>
                                        <p:cTn id="17" dur="5000"/>
                                        <p:tgtEl>
                                          <p:spTgt spid="2"/>
                                        </p:tgtEl>
                                        <p:attrNameLst>
                                          <p:attrName>ppt_y</p:attrName>
                                        </p:attrNameLst>
                                      </p:cBhvr>
                                      <p:tavLst>
                                        <p:tav tm="0">
                                          <p:val>
                                            <p:strVal val="ppt_y"/>
                                          </p:val>
                                        </p:tav>
                                        <p:tav tm="100000">
                                          <p:val>
                                            <p:fltVal val="0.5"/>
                                          </p:val>
                                        </p:tav>
                                      </p:tavLst>
                                    </p:anim>
                                    <p:set>
                                      <p:cBhvr>
                                        <p:cTn id="18" dur="1" fill="hold">
                                          <p:stCondLst>
                                            <p:cond delay="4999"/>
                                          </p:stCondLst>
                                        </p:cTn>
                                        <p:tgtEl>
                                          <p:spTgt spid="2"/>
                                        </p:tgtEl>
                                        <p:attrNameLst>
                                          <p:attrName>style.visibility</p:attrName>
                                        </p:attrNameLst>
                                      </p:cBhvr>
                                      <p:to>
                                        <p:strVal val="hidden"/>
                                      </p:to>
                                    </p:set>
                                  </p:childTnLst>
                                </p:cTn>
                              </p:par>
                              <p:par>
                                <p:cTn id="19" presetID="8" presetClass="emph" presetSubtype="0" fill="hold" nodeType="withEffect">
                                  <p:stCondLst>
                                    <p:cond delay="0"/>
                                  </p:stCondLst>
                                  <p:childTnLst>
                                    <p:animRot by="-21600000">
                                      <p:cBhvr>
                                        <p:cTn id="20" dur="5000" fill="hold"/>
                                        <p:tgtEl>
                                          <p:spTgt spid="2"/>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ppt_w</p:attrName>
                                        </p:attrNameLst>
                                      </p:cBhvr>
                                      <p:tavLst>
                                        <p:tav tm="0">
                                          <p:val>
                                            <p:fltVal val="0"/>
                                          </p:val>
                                        </p:tav>
                                        <p:tav tm="100000">
                                          <p:val>
                                            <p:strVal val="#ppt_w"/>
                                          </p:val>
                                        </p:tav>
                                      </p:tavLst>
                                    </p:anim>
                                    <p:anim calcmode="lin" valueType="num">
                                      <p:cBhvr>
                                        <p:cTn id="24" dur="3000" fill="hold"/>
                                        <p:tgtEl>
                                          <p:spTgt spid="3"/>
                                        </p:tgtEl>
                                        <p:attrNameLst>
                                          <p:attrName>ppt_h</p:attrName>
                                        </p:attrNameLst>
                                      </p:cBhvr>
                                      <p:tavLst>
                                        <p:tav tm="0">
                                          <p:val>
                                            <p:fltVal val="0"/>
                                          </p:val>
                                        </p:tav>
                                        <p:tav tm="100000">
                                          <p:val>
                                            <p:strVal val="#ppt_h"/>
                                          </p:val>
                                        </p:tav>
                                      </p:tavLst>
                                    </p:anim>
                                    <p:anim calcmode="lin" valueType="num">
                                      <p:cBhvr>
                                        <p:cTn id="25" dur="3000" fill="hold"/>
                                        <p:tgtEl>
                                          <p:spTgt spid="3"/>
                                        </p:tgtEl>
                                        <p:attrNameLst>
                                          <p:attrName>ppt_x</p:attrName>
                                        </p:attrNameLst>
                                      </p:cBhvr>
                                      <p:tavLst>
                                        <p:tav tm="0">
                                          <p:val>
                                            <p:fltVal val="0.5"/>
                                          </p:val>
                                        </p:tav>
                                        <p:tav tm="100000">
                                          <p:val>
                                            <p:strVal val="#ppt_x"/>
                                          </p:val>
                                        </p:tav>
                                      </p:tavLst>
                                    </p:anim>
                                    <p:anim calcmode="lin" valueType="num">
                                      <p:cBhvr>
                                        <p:cTn id="26" dur="3000" fill="hold"/>
                                        <p:tgtEl>
                                          <p:spTgt spid="3"/>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3"/>
                                        </p:tgtEl>
                                        <p:attrNameLst>
                                          <p:attrName>r</p:attrName>
                                        </p:attrNameLst>
                                      </p:cBhvr>
                                    </p:animRot>
                                  </p:childTnLst>
                                </p:cTn>
                              </p:par>
                              <p:par>
                                <p:cTn id="29" presetID="23" presetClass="exit" presetSubtype="544" fill="hold" nodeType="withEffect">
                                  <p:stCondLst>
                                    <p:cond delay="0"/>
                                  </p:stCondLst>
                                  <p:childTnLst>
                                    <p:anim calcmode="lin" valueType="num">
                                      <p:cBhvr>
                                        <p:cTn id="30" dur="5000"/>
                                        <p:tgtEl>
                                          <p:spTgt spid="3"/>
                                        </p:tgtEl>
                                        <p:attrNameLst>
                                          <p:attrName>ppt_w</p:attrName>
                                        </p:attrNameLst>
                                      </p:cBhvr>
                                      <p:tavLst>
                                        <p:tav tm="0">
                                          <p:val>
                                            <p:strVal val="ppt_w"/>
                                          </p:val>
                                        </p:tav>
                                        <p:tav tm="100000">
                                          <p:val>
                                            <p:fltVal val="0"/>
                                          </p:val>
                                        </p:tav>
                                      </p:tavLst>
                                    </p:anim>
                                    <p:anim calcmode="lin" valueType="num">
                                      <p:cBhvr>
                                        <p:cTn id="31" dur="5000"/>
                                        <p:tgtEl>
                                          <p:spTgt spid="3"/>
                                        </p:tgtEl>
                                        <p:attrNameLst>
                                          <p:attrName>ppt_h</p:attrName>
                                        </p:attrNameLst>
                                      </p:cBhvr>
                                      <p:tavLst>
                                        <p:tav tm="0">
                                          <p:val>
                                            <p:strVal val="ppt_h"/>
                                          </p:val>
                                        </p:tav>
                                        <p:tav tm="100000">
                                          <p:val>
                                            <p:fltVal val="0"/>
                                          </p:val>
                                        </p:tav>
                                      </p:tavLst>
                                    </p:anim>
                                    <p:anim calcmode="lin" valueType="num">
                                      <p:cBhvr>
                                        <p:cTn id="32" dur="5000"/>
                                        <p:tgtEl>
                                          <p:spTgt spid="3"/>
                                        </p:tgtEl>
                                        <p:attrNameLst>
                                          <p:attrName>ppt_x</p:attrName>
                                        </p:attrNameLst>
                                      </p:cBhvr>
                                      <p:tavLst>
                                        <p:tav tm="0">
                                          <p:val>
                                            <p:strVal val="ppt_x"/>
                                          </p:val>
                                        </p:tav>
                                        <p:tav tm="100000">
                                          <p:val>
                                            <p:fltVal val="0.5"/>
                                          </p:val>
                                        </p:tav>
                                      </p:tavLst>
                                    </p:anim>
                                    <p:anim calcmode="lin" valueType="num">
                                      <p:cBhvr>
                                        <p:cTn id="33" dur="5000"/>
                                        <p:tgtEl>
                                          <p:spTgt spid="3"/>
                                        </p:tgtEl>
                                        <p:attrNameLst>
                                          <p:attrName>ppt_y</p:attrName>
                                        </p:attrNameLst>
                                      </p:cBhvr>
                                      <p:tavLst>
                                        <p:tav tm="0">
                                          <p:val>
                                            <p:strVal val="ppt_y"/>
                                          </p:val>
                                        </p:tav>
                                        <p:tav tm="100000">
                                          <p:val>
                                            <p:fltVal val="0.5"/>
                                          </p:val>
                                        </p:tav>
                                      </p:tavLst>
                                    </p:anim>
                                    <p:set>
                                      <p:cBhvr>
                                        <p:cTn id="34" dur="1" fill="hold">
                                          <p:stCondLst>
                                            <p:cond delay="4999"/>
                                          </p:stCondLst>
                                        </p:cTn>
                                        <p:tgtEl>
                                          <p:spTgt spid="3"/>
                                        </p:tgtEl>
                                        <p:attrNameLst>
                                          <p:attrName>style.visibility</p:attrName>
                                        </p:attrNameLst>
                                      </p:cBhvr>
                                      <p:to>
                                        <p:strVal val="hidden"/>
                                      </p:to>
                                    </p:set>
                                  </p:childTnLst>
                                </p:cTn>
                              </p:par>
                              <p:par>
                                <p:cTn id="35" presetID="8" presetClass="emph" presetSubtype="0" fill="hold" nodeType="withEffect">
                                  <p:stCondLst>
                                    <p:cond delay="0"/>
                                  </p:stCondLst>
                                  <p:childTnLst>
                                    <p:animRot by="-21600000">
                                      <p:cBhvr>
                                        <p:cTn id="36" dur="5000" fill="hold"/>
                                        <p:tgtEl>
                                          <p:spTgt spid="3"/>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p:val>
                                            <p:fltVal val="0"/>
                                          </p:val>
                                        </p:tav>
                                        <p:tav tm="100000">
                                          <p:val>
                                            <p:strVal val="#ppt_w"/>
                                          </p:val>
                                        </p:tav>
                                      </p:tavLst>
                                    </p:anim>
                                    <p:anim calcmode="lin" valueType="num">
                                      <p:cBhvr>
                                        <p:cTn id="40" dur="3000" fill="hold"/>
                                        <p:tgtEl>
                                          <p:spTgt spid="4"/>
                                        </p:tgtEl>
                                        <p:attrNameLst>
                                          <p:attrName>ppt_h</p:attrName>
                                        </p:attrNameLst>
                                      </p:cBhvr>
                                      <p:tavLst>
                                        <p:tav tm="0">
                                          <p:val>
                                            <p:fltVal val="0"/>
                                          </p:val>
                                        </p:tav>
                                        <p:tav tm="100000">
                                          <p:val>
                                            <p:strVal val="#ppt_h"/>
                                          </p:val>
                                        </p:tav>
                                      </p:tavLst>
                                    </p:anim>
                                    <p:anim calcmode="lin" valueType="num">
                                      <p:cBhvr>
                                        <p:cTn id="41" dur="3000" fill="hold"/>
                                        <p:tgtEl>
                                          <p:spTgt spid="4"/>
                                        </p:tgtEl>
                                        <p:attrNameLst>
                                          <p:attrName>ppt_x</p:attrName>
                                        </p:attrNameLst>
                                      </p:cBhvr>
                                      <p:tavLst>
                                        <p:tav tm="0">
                                          <p:val>
                                            <p:fltVal val="0.5"/>
                                          </p:val>
                                        </p:tav>
                                        <p:tav tm="100000">
                                          <p:val>
                                            <p:strVal val="#ppt_x"/>
                                          </p:val>
                                        </p:tav>
                                      </p:tavLst>
                                    </p:anim>
                                    <p:anim calcmode="lin" valueType="num">
                                      <p:cBhvr>
                                        <p:cTn id="42" dur="3000" fill="hold"/>
                                        <p:tgtEl>
                                          <p:spTgt spid="4"/>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3000" fill="hold"/>
                                        <p:tgtEl>
                                          <p:spTgt spid="4"/>
                                        </p:tgtEl>
                                        <p:attrNameLst>
                                          <p:attrName>r</p:attrName>
                                        </p:attrNameLst>
                                      </p:cBhvr>
                                    </p:animRot>
                                  </p:childTnLst>
                                </p:cTn>
                              </p:par>
                              <p:par>
                                <p:cTn id="45" presetID="23" presetClass="exit" presetSubtype="544" fill="hold" nodeType="withEffect">
                                  <p:stCondLst>
                                    <p:cond delay="0"/>
                                  </p:stCondLst>
                                  <p:childTnLst>
                                    <p:anim calcmode="lin" valueType="num">
                                      <p:cBhvr>
                                        <p:cTn id="46" dur="5000"/>
                                        <p:tgtEl>
                                          <p:spTgt spid="4"/>
                                        </p:tgtEl>
                                        <p:attrNameLst>
                                          <p:attrName>ppt_w</p:attrName>
                                        </p:attrNameLst>
                                      </p:cBhvr>
                                      <p:tavLst>
                                        <p:tav tm="0">
                                          <p:val>
                                            <p:strVal val="ppt_w"/>
                                          </p:val>
                                        </p:tav>
                                        <p:tav tm="100000">
                                          <p:val>
                                            <p:fltVal val="0"/>
                                          </p:val>
                                        </p:tav>
                                      </p:tavLst>
                                    </p:anim>
                                    <p:anim calcmode="lin" valueType="num">
                                      <p:cBhvr>
                                        <p:cTn id="47" dur="5000"/>
                                        <p:tgtEl>
                                          <p:spTgt spid="4"/>
                                        </p:tgtEl>
                                        <p:attrNameLst>
                                          <p:attrName>ppt_h</p:attrName>
                                        </p:attrNameLst>
                                      </p:cBhvr>
                                      <p:tavLst>
                                        <p:tav tm="0">
                                          <p:val>
                                            <p:strVal val="ppt_h"/>
                                          </p:val>
                                        </p:tav>
                                        <p:tav tm="100000">
                                          <p:val>
                                            <p:fltVal val="0"/>
                                          </p:val>
                                        </p:tav>
                                      </p:tavLst>
                                    </p:anim>
                                    <p:anim calcmode="lin" valueType="num">
                                      <p:cBhvr>
                                        <p:cTn id="48" dur="5000"/>
                                        <p:tgtEl>
                                          <p:spTgt spid="4"/>
                                        </p:tgtEl>
                                        <p:attrNameLst>
                                          <p:attrName>ppt_x</p:attrName>
                                        </p:attrNameLst>
                                      </p:cBhvr>
                                      <p:tavLst>
                                        <p:tav tm="0">
                                          <p:val>
                                            <p:strVal val="ppt_x"/>
                                          </p:val>
                                        </p:tav>
                                        <p:tav tm="100000">
                                          <p:val>
                                            <p:fltVal val="0.5"/>
                                          </p:val>
                                        </p:tav>
                                      </p:tavLst>
                                    </p:anim>
                                    <p:anim calcmode="lin" valueType="num">
                                      <p:cBhvr>
                                        <p:cTn id="49" dur="5000"/>
                                        <p:tgtEl>
                                          <p:spTgt spid="4"/>
                                        </p:tgtEl>
                                        <p:attrNameLst>
                                          <p:attrName>ppt_y</p:attrName>
                                        </p:attrNameLst>
                                      </p:cBhvr>
                                      <p:tavLst>
                                        <p:tav tm="0">
                                          <p:val>
                                            <p:strVal val="ppt_y"/>
                                          </p:val>
                                        </p:tav>
                                        <p:tav tm="100000">
                                          <p:val>
                                            <p:fltVal val="0.5"/>
                                          </p:val>
                                        </p:tav>
                                      </p:tavLst>
                                    </p:anim>
                                    <p:set>
                                      <p:cBhvr>
                                        <p:cTn id="50" dur="1" fill="hold">
                                          <p:stCondLst>
                                            <p:cond delay="4999"/>
                                          </p:stCondLst>
                                        </p:cTn>
                                        <p:tgtEl>
                                          <p:spTgt spid="4"/>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5000" fill="hold"/>
                                        <p:tgtEl>
                                          <p:spTgt spid="4"/>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ppt_w</p:attrName>
                                        </p:attrNameLst>
                                      </p:cBhvr>
                                      <p:tavLst>
                                        <p:tav tm="0">
                                          <p:val>
                                            <p:fltVal val="0"/>
                                          </p:val>
                                        </p:tav>
                                        <p:tav tm="100000">
                                          <p:val>
                                            <p:strVal val="#ppt_w"/>
                                          </p:val>
                                        </p:tav>
                                      </p:tavLst>
                                    </p:anim>
                                    <p:anim calcmode="lin" valueType="num">
                                      <p:cBhvr>
                                        <p:cTn id="56" dur="3000" fill="hold"/>
                                        <p:tgtEl>
                                          <p:spTgt spid="5"/>
                                        </p:tgtEl>
                                        <p:attrNameLst>
                                          <p:attrName>ppt_h</p:attrName>
                                        </p:attrNameLst>
                                      </p:cBhvr>
                                      <p:tavLst>
                                        <p:tav tm="0">
                                          <p:val>
                                            <p:fltVal val="0"/>
                                          </p:val>
                                        </p:tav>
                                        <p:tav tm="100000">
                                          <p:val>
                                            <p:strVal val="#ppt_h"/>
                                          </p:val>
                                        </p:tav>
                                      </p:tavLst>
                                    </p:anim>
                                    <p:anim calcmode="lin" valueType="num">
                                      <p:cBhvr>
                                        <p:cTn id="57" dur="3000" fill="hold"/>
                                        <p:tgtEl>
                                          <p:spTgt spid="5"/>
                                        </p:tgtEl>
                                        <p:attrNameLst>
                                          <p:attrName>ppt_x</p:attrName>
                                        </p:attrNameLst>
                                      </p:cBhvr>
                                      <p:tavLst>
                                        <p:tav tm="0">
                                          <p:val>
                                            <p:fltVal val="0.5"/>
                                          </p:val>
                                        </p:tav>
                                        <p:tav tm="100000">
                                          <p:val>
                                            <p:strVal val="#ppt_x"/>
                                          </p:val>
                                        </p:tav>
                                      </p:tavLst>
                                    </p:anim>
                                    <p:anim calcmode="lin" valueType="num">
                                      <p:cBhvr>
                                        <p:cTn id="58" dur="3000" fill="hold"/>
                                        <p:tgtEl>
                                          <p:spTgt spid="5"/>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3000" fill="hold"/>
                                        <p:tgtEl>
                                          <p:spTgt spid="5"/>
                                        </p:tgtEl>
                                        <p:attrNameLst>
                                          <p:attrName>r</p:attrName>
                                        </p:attrNameLst>
                                      </p:cBhvr>
                                    </p:animRot>
                                  </p:childTnLst>
                                </p:cTn>
                              </p:par>
                              <p:par>
                                <p:cTn id="61" presetID="23" presetClass="exit" presetSubtype="544" fill="hold" nodeType="withEffect">
                                  <p:stCondLst>
                                    <p:cond delay="0"/>
                                  </p:stCondLst>
                                  <p:childTnLst>
                                    <p:anim calcmode="lin" valueType="num">
                                      <p:cBhvr>
                                        <p:cTn id="62" dur="5000"/>
                                        <p:tgtEl>
                                          <p:spTgt spid="5"/>
                                        </p:tgtEl>
                                        <p:attrNameLst>
                                          <p:attrName>ppt_w</p:attrName>
                                        </p:attrNameLst>
                                      </p:cBhvr>
                                      <p:tavLst>
                                        <p:tav tm="0">
                                          <p:val>
                                            <p:strVal val="ppt_w"/>
                                          </p:val>
                                        </p:tav>
                                        <p:tav tm="100000">
                                          <p:val>
                                            <p:fltVal val="0"/>
                                          </p:val>
                                        </p:tav>
                                      </p:tavLst>
                                    </p:anim>
                                    <p:anim calcmode="lin" valueType="num">
                                      <p:cBhvr>
                                        <p:cTn id="63" dur="5000"/>
                                        <p:tgtEl>
                                          <p:spTgt spid="5"/>
                                        </p:tgtEl>
                                        <p:attrNameLst>
                                          <p:attrName>ppt_h</p:attrName>
                                        </p:attrNameLst>
                                      </p:cBhvr>
                                      <p:tavLst>
                                        <p:tav tm="0">
                                          <p:val>
                                            <p:strVal val="ppt_h"/>
                                          </p:val>
                                        </p:tav>
                                        <p:tav tm="100000">
                                          <p:val>
                                            <p:fltVal val="0"/>
                                          </p:val>
                                        </p:tav>
                                      </p:tavLst>
                                    </p:anim>
                                    <p:anim calcmode="lin" valueType="num">
                                      <p:cBhvr>
                                        <p:cTn id="64" dur="5000"/>
                                        <p:tgtEl>
                                          <p:spTgt spid="5"/>
                                        </p:tgtEl>
                                        <p:attrNameLst>
                                          <p:attrName>ppt_x</p:attrName>
                                        </p:attrNameLst>
                                      </p:cBhvr>
                                      <p:tavLst>
                                        <p:tav tm="0">
                                          <p:val>
                                            <p:strVal val="ppt_x"/>
                                          </p:val>
                                        </p:tav>
                                        <p:tav tm="100000">
                                          <p:val>
                                            <p:fltVal val="0.5"/>
                                          </p:val>
                                        </p:tav>
                                      </p:tavLst>
                                    </p:anim>
                                    <p:anim calcmode="lin" valueType="num">
                                      <p:cBhvr>
                                        <p:cTn id="65" dur="5000"/>
                                        <p:tgtEl>
                                          <p:spTgt spid="5"/>
                                        </p:tgtEl>
                                        <p:attrNameLst>
                                          <p:attrName>ppt_y</p:attrName>
                                        </p:attrNameLst>
                                      </p:cBhvr>
                                      <p:tavLst>
                                        <p:tav tm="0">
                                          <p:val>
                                            <p:strVal val="ppt_y"/>
                                          </p:val>
                                        </p:tav>
                                        <p:tav tm="100000">
                                          <p:val>
                                            <p:fltVal val="0.5"/>
                                          </p:val>
                                        </p:tav>
                                      </p:tavLst>
                                    </p:anim>
                                    <p:set>
                                      <p:cBhvr>
                                        <p:cTn id="66" dur="1" fill="hold">
                                          <p:stCondLst>
                                            <p:cond delay="4999"/>
                                          </p:stCondLst>
                                        </p:cTn>
                                        <p:tgtEl>
                                          <p:spTgt spid="5"/>
                                        </p:tgtEl>
                                        <p:attrNameLst>
                                          <p:attrName>style.visibility</p:attrName>
                                        </p:attrNameLst>
                                      </p:cBhvr>
                                      <p:to>
                                        <p:strVal val="hidden"/>
                                      </p:to>
                                    </p:set>
                                  </p:childTnLst>
                                </p:cTn>
                              </p:par>
                              <p:par>
                                <p:cTn id="67" presetID="8" presetClass="emph" presetSubtype="0" fill="hold" nodeType="withEffect">
                                  <p:stCondLst>
                                    <p:cond delay="0"/>
                                  </p:stCondLst>
                                  <p:childTnLst>
                                    <p:animRot by="-21600000">
                                      <p:cBhvr>
                                        <p:cTn id="68" dur="5000" fill="hold"/>
                                        <p:tgtEl>
                                          <p:spTgt spid="5"/>
                                        </p:tgtEl>
                                        <p:attrNameLst>
                                          <p:attrName>r</p:attrName>
                                        </p:attrNameLst>
                                      </p:cBhvr>
                                    </p:animRot>
                                  </p:childTnLst>
                                </p:cTn>
                              </p:par>
                              <p:par>
                                <p:cTn id="69" presetID="23" presetClass="entr" presetSubtype="528" fill="hold"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3000" fill="hold"/>
                                        <p:tgtEl>
                                          <p:spTgt spid="6"/>
                                        </p:tgtEl>
                                        <p:attrNameLst>
                                          <p:attrName>ppt_w</p:attrName>
                                        </p:attrNameLst>
                                      </p:cBhvr>
                                      <p:tavLst>
                                        <p:tav tm="0">
                                          <p:val>
                                            <p:fltVal val="0"/>
                                          </p:val>
                                        </p:tav>
                                        <p:tav tm="100000">
                                          <p:val>
                                            <p:strVal val="#ppt_w"/>
                                          </p:val>
                                        </p:tav>
                                      </p:tavLst>
                                    </p:anim>
                                    <p:anim calcmode="lin" valueType="num">
                                      <p:cBhvr>
                                        <p:cTn id="72" dur="3000" fill="hold"/>
                                        <p:tgtEl>
                                          <p:spTgt spid="6"/>
                                        </p:tgtEl>
                                        <p:attrNameLst>
                                          <p:attrName>ppt_h</p:attrName>
                                        </p:attrNameLst>
                                      </p:cBhvr>
                                      <p:tavLst>
                                        <p:tav tm="0">
                                          <p:val>
                                            <p:fltVal val="0"/>
                                          </p:val>
                                        </p:tav>
                                        <p:tav tm="100000">
                                          <p:val>
                                            <p:strVal val="#ppt_h"/>
                                          </p:val>
                                        </p:tav>
                                      </p:tavLst>
                                    </p:anim>
                                    <p:anim calcmode="lin" valueType="num">
                                      <p:cBhvr>
                                        <p:cTn id="73" dur="3000" fill="hold"/>
                                        <p:tgtEl>
                                          <p:spTgt spid="6"/>
                                        </p:tgtEl>
                                        <p:attrNameLst>
                                          <p:attrName>ppt_x</p:attrName>
                                        </p:attrNameLst>
                                      </p:cBhvr>
                                      <p:tavLst>
                                        <p:tav tm="0">
                                          <p:val>
                                            <p:fltVal val="0.5"/>
                                          </p:val>
                                        </p:tav>
                                        <p:tav tm="100000">
                                          <p:val>
                                            <p:strVal val="#ppt_x"/>
                                          </p:val>
                                        </p:tav>
                                      </p:tavLst>
                                    </p:anim>
                                    <p:anim calcmode="lin" valueType="num">
                                      <p:cBhvr>
                                        <p:cTn id="74" dur="3000" fill="hold"/>
                                        <p:tgtEl>
                                          <p:spTgt spid="6"/>
                                        </p:tgtEl>
                                        <p:attrNameLst>
                                          <p:attrName>ppt_y</p:attrName>
                                        </p:attrNameLst>
                                      </p:cBhvr>
                                      <p:tavLst>
                                        <p:tav tm="0">
                                          <p:val>
                                            <p:fltVal val="0.5"/>
                                          </p:val>
                                        </p:tav>
                                        <p:tav tm="100000">
                                          <p:val>
                                            <p:strVal val="#ppt_y"/>
                                          </p:val>
                                        </p:tav>
                                      </p:tavLst>
                                    </p:anim>
                                  </p:childTnLst>
                                </p:cTn>
                              </p:par>
                              <p:par>
                                <p:cTn id="75" presetID="8" presetClass="emph" presetSubtype="0" fill="hold" nodeType="withEffect">
                                  <p:stCondLst>
                                    <p:cond delay="0"/>
                                  </p:stCondLst>
                                  <p:childTnLst>
                                    <p:animRot by="21600000">
                                      <p:cBhvr>
                                        <p:cTn id="76" dur="3000" fill="hold"/>
                                        <p:tgtEl>
                                          <p:spTgt spid="6"/>
                                        </p:tgtEl>
                                        <p:attrNameLst>
                                          <p:attrName>r</p:attrName>
                                        </p:attrNameLst>
                                      </p:cBhvr>
                                    </p:animRot>
                                  </p:childTnLst>
                                </p:cTn>
                              </p:par>
                              <p:par>
                                <p:cTn id="77" presetID="23" presetClass="exit" presetSubtype="544" fill="hold" nodeType="withEffect">
                                  <p:stCondLst>
                                    <p:cond delay="0"/>
                                  </p:stCondLst>
                                  <p:childTnLst>
                                    <p:anim calcmode="lin" valueType="num">
                                      <p:cBhvr>
                                        <p:cTn id="78" dur="5000"/>
                                        <p:tgtEl>
                                          <p:spTgt spid="6"/>
                                        </p:tgtEl>
                                        <p:attrNameLst>
                                          <p:attrName>ppt_w</p:attrName>
                                        </p:attrNameLst>
                                      </p:cBhvr>
                                      <p:tavLst>
                                        <p:tav tm="0">
                                          <p:val>
                                            <p:strVal val="ppt_w"/>
                                          </p:val>
                                        </p:tav>
                                        <p:tav tm="100000">
                                          <p:val>
                                            <p:fltVal val="0"/>
                                          </p:val>
                                        </p:tav>
                                      </p:tavLst>
                                    </p:anim>
                                    <p:anim calcmode="lin" valueType="num">
                                      <p:cBhvr>
                                        <p:cTn id="79" dur="5000"/>
                                        <p:tgtEl>
                                          <p:spTgt spid="6"/>
                                        </p:tgtEl>
                                        <p:attrNameLst>
                                          <p:attrName>ppt_h</p:attrName>
                                        </p:attrNameLst>
                                      </p:cBhvr>
                                      <p:tavLst>
                                        <p:tav tm="0">
                                          <p:val>
                                            <p:strVal val="ppt_h"/>
                                          </p:val>
                                        </p:tav>
                                        <p:tav tm="100000">
                                          <p:val>
                                            <p:fltVal val="0"/>
                                          </p:val>
                                        </p:tav>
                                      </p:tavLst>
                                    </p:anim>
                                    <p:anim calcmode="lin" valueType="num">
                                      <p:cBhvr>
                                        <p:cTn id="80" dur="5000"/>
                                        <p:tgtEl>
                                          <p:spTgt spid="6"/>
                                        </p:tgtEl>
                                        <p:attrNameLst>
                                          <p:attrName>ppt_x</p:attrName>
                                        </p:attrNameLst>
                                      </p:cBhvr>
                                      <p:tavLst>
                                        <p:tav tm="0">
                                          <p:val>
                                            <p:strVal val="ppt_x"/>
                                          </p:val>
                                        </p:tav>
                                        <p:tav tm="100000">
                                          <p:val>
                                            <p:fltVal val="0.5"/>
                                          </p:val>
                                        </p:tav>
                                      </p:tavLst>
                                    </p:anim>
                                    <p:anim calcmode="lin" valueType="num">
                                      <p:cBhvr>
                                        <p:cTn id="81" dur="5000"/>
                                        <p:tgtEl>
                                          <p:spTgt spid="6"/>
                                        </p:tgtEl>
                                        <p:attrNameLst>
                                          <p:attrName>ppt_y</p:attrName>
                                        </p:attrNameLst>
                                      </p:cBhvr>
                                      <p:tavLst>
                                        <p:tav tm="0">
                                          <p:val>
                                            <p:strVal val="ppt_y"/>
                                          </p:val>
                                        </p:tav>
                                        <p:tav tm="100000">
                                          <p:val>
                                            <p:fltVal val="0.5"/>
                                          </p:val>
                                        </p:tav>
                                      </p:tavLst>
                                    </p:anim>
                                    <p:set>
                                      <p:cBhvr>
                                        <p:cTn id="82" dur="1" fill="hold">
                                          <p:stCondLst>
                                            <p:cond delay="4999"/>
                                          </p:stCondLst>
                                        </p:cTn>
                                        <p:tgtEl>
                                          <p:spTgt spid="6"/>
                                        </p:tgtEl>
                                        <p:attrNameLst>
                                          <p:attrName>style.visibility</p:attrName>
                                        </p:attrNameLst>
                                      </p:cBhvr>
                                      <p:to>
                                        <p:strVal val="hidden"/>
                                      </p:to>
                                    </p:set>
                                  </p:childTnLst>
                                </p:cTn>
                              </p:par>
                              <p:par>
                                <p:cTn id="83" presetID="8" presetClass="emph" presetSubtype="0" fill="hold" nodeType="withEffect">
                                  <p:stCondLst>
                                    <p:cond delay="0"/>
                                  </p:stCondLst>
                                  <p:childTnLst>
                                    <p:animRot by="-21600000">
                                      <p:cBhvr>
                                        <p:cTn id="84" dur="5000" fill="hold"/>
                                        <p:tgtEl>
                                          <p:spTgt spid="6"/>
                                        </p:tgtEl>
                                        <p:attrNameLst>
                                          <p:attrName>r</p:attrName>
                                        </p:attrNameLst>
                                      </p:cBhvr>
                                    </p:animRot>
                                  </p:childTnLst>
                                </p:cTn>
                              </p:par>
                              <p:par>
                                <p:cTn id="85" presetID="23" presetClass="entr" presetSubtype="528"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p:cTn id="87" dur="3000" fill="hold"/>
                                        <p:tgtEl>
                                          <p:spTgt spid="7"/>
                                        </p:tgtEl>
                                        <p:attrNameLst>
                                          <p:attrName>ppt_w</p:attrName>
                                        </p:attrNameLst>
                                      </p:cBhvr>
                                      <p:tavLst>
                                        <p:tav tm="0">
                                          <p:val>
                                            <p:fltVal val="0"/>
                                          </p:val>
                                        </p:tav>
                                        <p:tav tm="100000">
                                          <p:val>
                                            <p:strVal val="#ppt_w"/>
                                          </p:val>
                                        </p:tav>
                                      </p:tavLst>
                                    </p:anim>
                                    <p:anim calcmode="lin" valueType="num">
                                      <p:cBhvr>
                                        <p:cTn id="88" dur="3000" fill="hold"/>
                                        <p:tgtEl>
                                          <p:spTgt spid="7"/>
                                        </p:tgtEl>
                                        <p:attrNameLst>
                                          <p:attrName>ppt_h</p:attrName>
                                        </p:attrNameLst>
                                      </p:cBhvr>
                                      <p:tavLst>
                                        <p:tav tm="0">
                                          <p:val>
                                            <p:fltVal val="0"/>
                                          </p:val>
                                        </p:tav>
                                        <p:tav tm="100000">
                                          <p:val>
                                            <p:strVal val="#ppt_h"/>
                                          </p:val>
                                        </p:tav>
                                      </p:tavLst>
                                    </p:anim>
                                    <p:anim calcmode="lin" valueType="num">
                                      <p:cBhvr>
                                        <p:cTn id="89" dur="3000" fill="hold"/>
                                        <p:tgtEl>
                                          <p:spTgt spid="7"/>
                                        </p:tgtEl>
                                        <p:attrNameLst>
                                          <p:attrName>ppt_x</p:attrName>
                                        </p:attrNameLst>
                                      </p:cBhvr>
                                      <p:tavLst>
                                        <p:tav tm="0">
                                          <p:val>
                                            <p:fltVal val="0.5"/>
                                          </p:val>
                                        </p:tav>
                                        <p:tav tm="100000">
                                          <p:val>
                                            <p:strVal val="#ppt_x"/>
                                          </p:val>
                                        </p:tav>
                                      </p:tavLst>
                                    </p:anim>
                                    <p:anim calcmode="lin" valueType="num">
                                      <p:cBhvr>
                                        <p:cTn id="90" dur="3000" fill="hold"/>
                                        <p:tgtEl>
                                          <p:spTgt spid="7"/>
                                        </p:tgtEl>
                                        <p:attrNameLst>
                                          <p:attrName>ppt_y</p:attrName>
                                        </p:attrNameLst>
                                      </p:cBhvr>
                                      <p:tavLst>
                                        <p:tav tm="0">
                                          <p:val>
                                            <p:fltVal val="0.5"/>
                                          </p:val>
                                        </p:tav>
                                        <p:tav tm="100000">
                                          <p:val>
                                            <p:strVal val="#ppt_y"/>
                                          </p:val>
                                        </p:tav>
                                      </p:tavLst>
                                    </p:anim>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23" presetClass="exit" presetSubtype="544" fill="hold" nodeType="withEffect">
                                  <p:stCondLst>
                                    <p:cond delay="0"/>
                                  </p:stCondLst>
                                  <p:childTnLst>
                                    <p:anim calcmode="lin" valueType="num">
                                      <p:cBhvr>
                                        <p:cTn id="94" dur="5000"/>
                                        <p:tgtEl>
                                          <p:spTgt spid="7"/>
                                        </p:tgtEl>
                                        <p:attrNameLst>
                                          <p:attrName>ppt_w</p:attrName>
                                        </p:attrNameLst>
                                      </p:cBhvr>
                                      <p:tavLst>
                                        <p:tav tm="0">
                                          <p:val>
                                            <p:strVal val="ppt_w"/>
                                          </p:val>
                                        </p:tav>
                                        <p:tav tm="100000">
                                          <p:val>
                                            <p:fltVal val="0"/>
                                          </p:val>
                                        </p:tav>
                                      </p:tavLst>
                                    </p:anim>
                                    <p:anim calcmode="lin" valueType="num">
                                      <p:cBhvr>
                                        <p:cTn id="95" dur="5000"/>
                                        <p:tgtEl>
                                          <p:spTgt spid="7"/>
                                        </p:tgtEl>
                                        <p:attrNameLst>
                                          <p:attrName>ppt_h</p:attrName>
                                        </p:attrNameLst>
                                      </p:cBhvr>
                                      <p:tavLst>
                                        <p:tav tm="0">
                                          <p:val>
                                            <p:strVal val="ppt_h"/>
                                          </p:val>
                                        </p:tav>
                                        <p:tav tm="100000">
                                          <p:val>
                                            <p:fltVal val="0"/>
                                          </p:val>
                                        </p:tav>
                                      </p:tavLst>
                                    </p:anim>
                                    <p:anim calcmode="lin" valueType="num">
                                      <p:cBhvr>
                                        <p:cTn id="96" dur="5000"/>
                                        <p:tgtEl>
                                          <p:spTgt spid="7"/>
                                        </p:tgtEl>
                                        <p:attrNameLst>
                                          <p:attrName>ppt_x</p:attrName>
                                        </p:attrNameLst>
                                      </p:cBhvr>
                                      <p:tavLst>
                                        <p:tav tm="0">
                                          <p:val>
                                            <p:strVal val="ppt_x"/>
                                          </p:val>
                                        </p:tav>
                                        <p:tav tm="100000">
                                          <p:val>
                                            <p:fltVal val="0.5"/>
                                          </p:val>
                                        </p:tav>
                                      </p:tavLst>
                                    </p:anim>
                                    <p:anim calcmode="lin" valueType="num">
                                      <p:cBhvr>
                                        <p:cTn id="97" dur="5000"/>
                                        <p:tgtEl>
                                          <p:spTgt spid="7"/>
                                        </p:tgtEl>
                                        <p:attrNameLst>
                                          <p:attrName>ppt_y</p:attrName>
                                        </p:attrNameLst>
                                      </p:cBhvr>
                                      <p:tavLst>
                                        <p:tav tm="0">
                                          <p:val>
                                            <p:strVal val="ppt_y"/>
                                          </p:val>
                                        </p:tav>
                                        <p:tav tm="100000">
                                          <p:val>
                                            <p:fltVal val="0.5"/>
                                          </p:val>
                                        </p:tav>
                                      </p:tavLst>
                                    </p:anim>
                                    <p:set>
                                      <p:cBhvr>
                                        <p:cTn id="98" dur="1" fill="hold">
                                          <p:stCondLst>
                                            <p:cond delay="4999"/>
                                          </p:stCondLst>
                                        </p:cTn>
                                        <p:tgtEl>
                                          <p:spTgt spid="7"/>
                                        </p:tgtEl>
                                        <p:attrNameLst>
                                          <p:attrName>style.visibility</p:attrName>
                                        </p:attrNameLst>
                                      </p:cBhvr>
                                      <p:to>
                                        <p:strVal val="hidden"/>
                                      </p:to>
                                    </p:set>
                                  </p:childTnLst>
                                </p:cTn>
                              </p:par>
                              <p:par>
                                <p:cTn id="99" presetID="8" presetClass="emph" presetSubtype="0" fill="hold" nodeType="withEffect">
                                  <p:stCondLst>
                                    <p:cond delay="0"/>
                                  </p:stCondLst>
                                  <p:childTnLst>
                                    <p:animRot by="-21600000">
                                      <p:cBhvr>
                                        <p:cTn id="100" dur="5000" fill="hold"/>
                                        <p:tgtEl>
                                          <p:spTgt spid="7"/>
                                        </p:tgtEl>
                                        <p:attrNameLst>
                                          <p:attrName>r</p:attrName>
                                        </p:attrNameLst>
                                      </p:cBhvr>
                                    </p:animRot>
                                  </p:childTnLst>
                                </p:cTn>
                              </p:par>
                              <p:par>
                                <p:cTn id="101" presetID="23" presetClass="entr" presetSubtype="528" fill="hold" nodeType="withEffect">
                                  <p:stCondLst>
                                    <p:cond delay="0"/>
                                  </p:stCondLst>
                                  <p:childTnLst>
                                    <p:set>
                                      <p:cBhvr>
                                        <p:cTn id="102" dur="1" fill="hold">
                                          <p:stCondLst>
                                            <p:cond delay="0"/>
                                          </p:stCondLst>
                                        </p:cTn>
                                        <p:tgtEl>
                                          <p:spTgt spid="8"/>
                                        </p:tgtEl>
                                        <p:attrNameLst>
                                          <p:attrName>style.visibility</p:attrName>
                                        </p:attrNameLst>
                                      </p:cBhvr>
                                      <p:to>
                                        <p:strVal val="visible"/>
                                      </p:to>
                                    </p:set>
                                    <p:anim calcmode="lin" valueType="num">
                                      <p:cBhvr>
                                        <p:cTn id="103" dur="3000" fill="hold"/>
                                        <p:tgtEl>
                                          <p:spTgt spid="8"/>
                                        </p:tgtEl>
                                        <p:attrNameLst>
                                          <p:attrName>ppt_w</p:attrName>
                                        </p:attrNameLst>
                                      </p:cBhvr>
                                      <p:tavLst>
                                        <p:tav tm="0">
                                          <p:val>
                                            <p:fltVal val="0"/>
                                          </p:val>
                                        </p:tav>
                                        <p:tav tm="100000">
                                          <p:val>
                                            <p:strVal val="#ppt_w"/>
                                          </p:val>
                                        </p:tav>
                                      </p:tavLst>
                                    </p:anim>
                                    <p:anim calcmode="lin" valueType="num">
                                      <p:cBhvr>
                                        <p:cTn id="104" dur="3000" fill="hold"/>
                                        <p:tgtEl>
                                          <p:spTgt spid="8"/>
                                        </p:tgtEl>
                                        <p:attrNameLst>
                                          <p:attrName>ppt_h</p:attrName>
                                        </p:attrNameLst>
                                      </p:cBhvr>
                                      <p:tavLst>
                                        <p:tav tm="0">
                                          <p:val>
                                            <p:fltVal val="0"/>
                                          </p:val>
                                        </p:tav>
                                        <p:tav tm="100000">
                                          <p:val>
                                            <p:strVal val="#ppt_h"/>
                                          </p:val>
                                        </p:tav>
                                      </p:tavLst>
                                    </p:anim>
                                    <p:anim calcmode="lin" valueType="num">
                                      <p:cBhvr>
                                        <p:cTn id="105" dur="3000" fill="hold"/>
                                        <p:tgtEl>
                                          <p:spTgt spid="8"/>
                                        </p:tgtEl>
                                        <p:attrNameLst>
                                          <p:attrName>ppt_x</p:attrName>
                                        </p:attrNameLst>
                                      </p:cBhvr>
                                      <p:tavLst>
                                        <p:tav tm="0">
                                          <p:val>
                                            <p:fltVal val="0.5"/>
                                          </p:val>
                                        </p:tav>
                                        <p:tav tm="100000">
                                          <p:val>
                                            <p:strVal val="#ppt_x"/>
                                          </p:val>
                                        </p:tav>
                                      </p:tavLst>
                                    </p:anim>
                                    <p:anim calcmode="lin" valueType="num">
                                      <p:cBhvr>
                                        <p:cTn id="106" dur="3000" fill="hold"/>
                                        <p:tgtEl>
                                          <p:spTgt spid="8"/>
                                        </p:tgtEl>
                                        <p:attrNameLst>
                                          <p:attrName>ppt_y</p:attrName>
                                        </p:attrNameLst>
                                      </p:cBhvr>
                                      <p:tavLst>
                                        <p:tav tm="0">
                                          <p:val>
                                            <p:fltVal val="0.5"/>
                                          </p:val>
                                        </p:tav>
                                        <p:tav tm="100000">
                                          <p:val>
                                            <p:strVal val="#ppt_y"/>
                                          </p:val>
                                        </p:tav>
                                      </p:tavLst>
                                    </p:anim>
                                  </p:childTnLst>
                                </p:cTn>
                              </p:par>
                              <p:par>
                                <p:cTn id="107" presetID="8" presetClass="emph" presetSubtype="0" fill="hold" nodeType="withEffect">
                                  <p:stCondLst>
                                    <p:cond delay="0"/>
                                  </p:stCondLst>
                                  <p:childTnLst>
                                    <p:animRot by="21600000">
                                      <p:cBhvr>
                                        <p:cTn id="108" dur="3000" fill="hold"/>
                                        <p:tgtEl>
                                          <p:spTgt spid="8"/>
                                        </p:tgtEl>
                                        <p:attrNameLst>
                                          <p:attrName>r</p:attrName>
                                        </p:attrNameLst>
                                      </p:cBhvr>
                                    </p:animRot>
                                  </p:childTnLst>
                                </p:cTn>
                              </p:par>
                              <p:par>
                                <p:cTn id="109" presetID="23" presetClass="exit" presetSubtype="544" fill="hold" nodeType="withEffect">
                                  <p:stCondLst>
                                    <p:cond delay="0"/>
                                  </p:stCondLst>
                                  <p:childTnLst>
                                    <p:anim calcmode="lin" valueType="num">
                                      <p:cBhvr>
                                        <p:cTn id="110" dur="5000"/>
                                        <p:tgtEl>
                                          <p:spTgt spid="8"/>
                                        </p:tgtEl>
                                        <p:attrNameLst>
                                          <p:attrName>ppt_w</p:attrName>
                                        </p:attrNameLst>
                                      </p:cBhvr>
                                      <p:tavLst>
                                        <p:tav tm="0">
                                          <p:val>
                                            <p:strVal val="ppt_w"/>
                                          </p:val>
                                        </p:tav>
                                        <p:tav tm="100000">
                                          <p:val>
                                            <p:fltVal val="0"/>
                                          </p:val>
                                        </p:tav>
                                      </p:tavLst>
                                    </p:anim>
                                    <p:anim calcmode="lin" valueType="num">
                                      <p:cBhvr>
                                        <p:cTn id="111" dur="5000"/>
                                        <p:tgtEl>
                                          <p:spTgt spid="8"/>
                                        </p:tgtEl>
                                        <p:attrNameLst>
                                          <p:attrName>ppt_h</p:attrName>
                                        </p:attrNameLst>
                                      </p:cBhvr>
                                      <p:tavLst>
                                        <p:tav tm="0">
                                          <p:val>
                                            <p:strVal val="ppt_h"/>
                                          </p:val>
                                        </p:tav>
                                        <p:tav tm="100000">
                                          <p:val>
                                            <p:fltVal val="0"/>
                                          </p:val>
                                        </p:tav>
                                      </p:tavLst>
                                    </p:anim>
                                    <p:anim calcmode="lin" valueType="num">
                                      <p:cBhvr>
                                        <p:cTn id="112" dur="5000"/>
                                        <p:tgtEl>
                                          <p:spTgt spid="8"/>
                                        </p:tgtEl>
                                        <p:attrNameLst>
                                          <p:attrName>ppt_x</p:attrName>
                                        </p:attrNameLst>
                                      </p:cBhvr>
                                      <p:tavLst>
                                        <p:tav tm="0">
                                          <p:val>
                                            <p:strVal val="ppt_x"/>
                                          </p:val>
                                        </p:tav>
                                        <p:tav tm="100000">
                                          <p:val>
                                            <p:fltVal val="0.5"/>
                                          </p:val>
                                        </p:tav>
                                      </p:tavLst>
                                    </p:anim>
                                    <p:anim calcmode="lin" valueType="num">
                                      <p:cBhvr>
                                        <p:cTn id="113" dur="5000"/>
                                        <p:tgtEl>
                                          <p:spTgt spid="8"/>
                                        </p:tgtEl>
                                        <p:attrNameLst>
                                          <p:attrName>ppt_y</p:attrName>
                                        </p:attrNameLst>
                                      </p:cBhvr>
                                      <p:tavLst>
                                        <p:tav tm="0">
                                          <p:val>
                                            <p:strVal val="ppt_y"/>
                                          </p:val>
                                        </p:tav>
                                        <p:tav tm="100000">
                                          <p:val>
                                            <p:fltVal val="0.5"/>
                                          </p:val>
                                        </p:tav>
                                      </p:tavLst>
                                    </p:anim>
                                    <p:set>
                                      <p:cBhvr>
                                        <p:cTn id="114" dur="1" fill="hold">
                                          <p:stCondLst>
                                            <p:cond delay="4999"/>
                                          </p:stCondLst>
                                        </p:cTn>
                                        <p:tgtEl>
                                          <p:spTgt spid="8"/>
                                        </p:tgtEl>
                                        <p:attrNameLst>
                                          <p:attrName>style.visibility</p:attrName>
                                        </p:attrNameLst>
                                      </p:cBhvr>
                                      <p:to>
                                        <p:strVal val="hidden"/>
                                      </p:to>
                                    </p:set>
                                  </p:childTnLst>
                                </p:cTn>
                              </p:par>
                              <p:par>
                                <p:cTn id="115" presetID="8" presetClass="emph" presetSubtype="0" fill="hold" nodeType="withEffect">
                                  <p:stCondLst>
                                    <p:cond delay="0"/>
                                  </p:stCondLst>
                                  <p:childTnLst>
                                    <p:animRot by="-21600000">
                                      <p:cBhvr>
                                        <p:cTn id="116" dur="5000" fill="hold"/>
                                        <p:tgtEl>
                                          <p:spTgt spid="8"/>
                                        </p:tgtEl>
                                        <p:attrNameLst>
                                          <p:attrName>r</p:attrName>
                                        </p:attrNameLst>
                                      </p:cBhvr>
                                    </p:animRot>
                                  </p:childTnLst>
                                </p:cTn>
                              </p:par>
                              <p:par>
                                <p:cTn id="117" presetID="23" presetClass="entr" presetSubtype="528" fill="hold" nodeType="withEffect">
                                  <p:stCondLst>
                                    <p:cond delay="0"/>
                                  </p:stCondLst>
                                  <p:childTnLst>
                                    <p:set>
                                      <p:cBhvr>
                                        <p:cTn id="118" dur="1" fill="hold">
                                          <p:stCondLst>
                                            <p:cond delay="0"/>
                                          </p:stCondLst>
                                        </p:cTn>
                                        <p:tgtEl>
                                          <p:spTgt spid="9"/>
                                        </p:tgtEl>
                                        <p:attrNameLst>
                                          <p:attrName>style.visibility</p:attrName>
                                        </p:attrNameLst>
                                      </p:cBhvr>
                                      <p:to>
                                        <p:strVal val="visible"/>
                                      </p:to>
                                    </p:set>
                                    <p:anim calcmode="lin" valueType="num">
                                      <p:cBhvr>
                                        <p:cTn id="119" dur="3000" fill="hold"/>
                                        <p:tgtEl>
                                          <p:spTgt spid="9"/>
                                        </p:tgtEl>
                                        <p:attrNameLst>
                                          <p:attrName>ppt_w</p:attrName>
                                        </p:attrNameLst>
                                      </p:cBhvr>
                                      <p:tavLst>
                                        <p:tav tm="0">
                                          <p:val>
                                            <p:fltVal val="0"/>
                                          </p:val>
                                        </p:tav>
                                        <p:tav tm="100000">
                                          <p:val>
                                            <p:strVal val="#ppt_w"/>
                                          </p:val>
                                        </p:tav>
                                      </p:tavLst>
                                    </p:anim>
                                    <p:anim calcmode="lin" valueType="num">
                                      <p:cBhvr>
                                        <p:cTn id="120" dur="3000" fill="hold"/>
                                        <p:tgtEl>
                                          <p:spTgt spid="9"/>
                                        </p:tgtEl>
                                        <p:attrNameLst>
                                          <p:attrName>ppt_h</p:attrName>
                                        </p:attrNameLst>
                                      </p:cBhvr>
                                      <p:tavLst>
                                        <p:tav tm="0">
                                          <p:val>
                                            <p:fltVal val="0"/>
                                          </p:val>
                                        </p:tav>
                                        <p:tav tm="100000">
                                          <p:val>
                                            <p:strVal val="#ppt_h"/>
                                          </p:val>
                                        </p:tav>
                                      </p:tavLst>
                                    </p:anim>
                                    <p:anim calcmode="lin" valueType="num">
                                      <p:cBhvr>
                                        <p:cTn id="121" dur="3000" fill="hold"/>
                                        <p:tgtEl>
                                          <p:spTgt spid="9"/>
                                        </p:tgtEl>
                                        <p:attrNameLst>
                                          <p:attrName>ppt_x</p:attrName>
                                        </p:attrNameLst>
                                      </p:cBhvr>
                                      <p:tavLst>
                                        <p:tav tm="0">
                                          <p:val>
                                            <p:fltVal val="0.5"/>
                                          </p:val>
                                        </p:tav>
                                        <p:tav tm="100000">
                                          <p:val>
                                            <p:strVal val="#ppt_x"/>
                                          </p:val>
                                        </p:tav>
                                      </p:tavLst>
                                    </p:anim>
                                    <p:anim calcmode="lin" valueType="num">
                                      <p:cBhvr>
                                        <p:cTn id="122" dur="3000" fill="hold"/>
                                        <p:tgtEl>
                                          <p:spTgt spid="9"/>
                                        </p:tgtEl>
                                        <p:attrNameLst>
                                          <p:attrName>ppt_y</p:attrName>
                                        </p:attrNameLst>
                                      </p:cBhvr>
                                      <p:tavLst>
                                        <p:tav tm="0">
                                          <p:val>
                                            <p:fltVal val="0.5"/>
                                          </p:val>
                                        </p:tav>
                                        <p:tav tm="100000">
                                          <p:val>
                                            <p:strVal val="#ppt_y"/>
                                          </p:val>
                                        </p:tav>
                                      </p:tavLst>
                                    </p:anim>
                                  </p:childTnLst>
                                </p:cTn>
                              </p:par>
                              <p:par>
                                <p:cTn id="123" presetID="8" presetClass="emph" presetSubtype="0" fill="hold" nodeType="withEffect">
                                  <p:stCondLst>
                                    <p:cond delay="0"/>
                                  </p:stCondLst>
                                  <p:childTnLst>
                                    <p:animRot by="21600000">
                                      <p:cBhvr>
                                        <p:cTn id="124" dur="3000" fill="hold"/>
                                        <p:tgtEl>
                                          <p:spTgt spid="9"/>
                                        </p:tgtEl>
                                        <p:attrNameLst>
                                          <p:attrName>r</p:attrName>
                                        </p:attrNameLst>
                                      </p:cBhvr>
                                    </p:animRot>
                                  </p:childTnLst>
                                </p:cTn>
                              </p:par>
                              <p:par>
                                <p:cTn id="125" presetID="23" presetClass="exit" presetSubtype="544" fill="hold" nodeType="withEffect">
                                  <p:stCondLst>
                                    <p:cond delay="0"/>
                                  </p:stCondLst>
                                  <p:childTnLst>
                                    <p:anim calcmode="lin" valueType="num">
                                      <p:cBhvr>
                                        <p:cTn id="126" dur="5000"/>
                                        <p:tgtEl>
                                          <p:spTgt spid="9"/>
                                        </p:tgtEl>
                                        <p:attrNameLst>
                                          <p:attrName>ppt_w</p:attrName>
                                        </p:attrNameLst>
                                      </p:cBhvr>
                                      <p:tavLst>
                                        <p:tav tm="0">
                                          <p:val>
                                            <p:strVal val="ppt_w"/>
                                          </p:val>
                                        </p:tav>
                                        <p:tav tm="100000">
                                          <p:val>
                                            <p:fltVal val="0"/>
                                          </p:val>
                                        </p:tav>
                                      </p:tavLst>
                                    </p:anim>
                                    <p:anim calcmode="lin" valueType="num">
                                      <p:cBhvr>
                                        <p:cTn id="127" dur="5000"/>
                                        <p:tgtEl>
                                          <p:spTgt spid="9"/>
                                        </p:tgtEl>
                                        <p:attrNameLst>
                                          <p:attrName>ppt_h</p:attrName>
                                        </p:attrNameLst>
                                      </p:cBhvr>
                                      <p:tavLst>
                                        <p:tav tm="0">
                                          <p:val>
                                            <p:strVal val="ppt_h"/>
                                          </p:val>
                                        </p:tav>
                                        <p:tav tm="100000">
                                          <p:val>
                                            <p:fltVal val="0"/>
                                          </p:val>
                                        </p:tav>
                                      </p:tavLst>
                                    </p:anim>
                                    <p:anim calcmode="lin" valueType="num">
                                      <p:cBhvr>
                                        <p:cTn id="128" dur="5000"/>
                                        <p:tgtEl>
                                          <p:spTgt spid="9"/>
                                        </p:tgtEl>
                                        <p:attrNameLst>
                                          <p:attrName>ppt_x</p:attrName>
                                        </p:attrNameLst>
                                      </p:cBhvr>
                                      <p:tavLst>
                                        <p:tav tm="0">
                                          <p:val>
                                            <p:strVal val="ppt_x"/>
                                          </p:val>
                                        </p:tav>
                                        <p:tav tm="100000">
                                          <p:val>
                                            <p:fltVal val="0.5"/>
                                          </p:val>
                                        </p:tav>
                                      </p:tavLst>
                                    </p:anim>
                                    <p:anim calcmode="lin" valueType="num">
                                      <p:cBhvr>
                                        <p:cTn id="129" dur="5000"/>
                                        <p:tgtEl>
                                          <p:spTgt spid="9"/>
                                        </p:tgtEl>
                                        <p:attrNameLst>
                                          <p:attrName>ppt_y</p:attrName>
                                        </p:attrNameLst>
                                      </p:cBhvr>
                                      <p:tavLst>
                                        <p:tav tm="0">
                                          <p:val>
                                            <p:strVal val="ppt_y"/>
                                          </p:val>
                                        </p:tav>
                                        <p:tav tm="100000">
                                          <p:val>
                                            <p:fltVal val="0.5"/>
                                          </p:val>
                                        </p:tav>
                                      </p:tavLst>
                                    </p:anim>
                                    <p:set>
                                      <p:cBhvr>
                                        <p:cTn id="130" dur="1" fill="hold">
                                          <p:stCondLst>
                                            <p:cond delay="4999"/>
                                          </p:stCondLst>
                                        </p:cTn>
                                        <p:tgtEl>
                                          <p:spTgt spid="9"/>
                                        </p:tgtEl>
                                        <p:attrNameLst>
                                          <p:attrName>style.visibility</p:attrName>
                                        </p:attrNameLst>
                                      </p:cBhvr>
                                      <p:to>
                                        <p:strVal val="hidden"/>
                                      </p:to>
                                    </p:set>
                                  </p:childTnLst>
                                </p:cTn>
                              </p:par>
                              <p:par>
                                <p:cTn id="131" presetID="8" presetClass="emph" presetSubtype="0" fill="hold" nodeType="withEffect">
                                  <p:stCondLst>
                                    <p:cond delay="0"/>
                                  </p:stCondLst>
                                  <p:childTnLst>
                                    <p:animRot by="-21600000">
                                      <p:cBhvr>
                                        <p:cTn id="132" dur="5000" fill="hold"/>
                                        <p:tgtEl>
                                          <p:spTgt spid="9"/>
                                        </p:tgtEl>
                                        <p:attrNameLst>
                                          <p:attrName>r</p:attrName>
                                        </p:attrNameLst>
                                      </p:cBhvr>
                                    </p:animRot>
                                  </p:childTnLst>
                                </p:cTn>
                              </p:par>
                              <p:par>
                                <p:cTn id="133" presetID="23" presetClass="exit" presetSubtype="32" fill="hold" nodeType="withEffect">
                                  <p:stCondLst>
                                    <p:cond delay="0"/>
                                  </p:stCondLst>
                                  <p:childTnLst>
                                    <p:anim calcmode="lin" valueType="num">
                                      <p:cBhvr>
                                        <p:cTn id="134" dur="5000"/>
                                        <p:tgtEl>
                                          <p:spTgt spid="2050"/>
                                        </p:tgtEl>
                                        <p:attrNameLst>
                                          <p:attrName>ppt_w</p:attrName>
                                        </p:attrNameLst>
                                      </p:cBhvr>
                                      <p:tavLst>
                                        <p:tav tm="0">
                                          <p:val>
                                            <p:strVal val="ppt_w"/>
                                          </p:val>
                                        </p:tav>
                                        <p:tav tm="100000">
                                          <p:val>
                                            <p:fltVal val="0"/>
                                          </p:val>
                                        </p:tav>
                                      </p:tavLst>
                                    </p:anim>
                                    <p:anim calcmode="lin" valueType="num">
                                      <p:cBhvr>
                                        <p:cTn id="135" dur="5000"/>
                                        <p:tgtEl>
                                          <p:spTgt spid="2050"/>
                                        </p:tgtEl>
                                        <p:attrNameLst>
                                          <p:attrName>ppt_h</p:attrName>
                                        </p:attrNameLst>
                                      </p:cBhvr>
                                      <p:tavLst>
                                        <p:tav tm="0">
                                          <p:val>
                                            <p:strVal val="ppt_h"/>
                                          </p:val>
                                        </p:tav>
                                        <p:tav tm="100000">
                                          <p:val>
                                            <p:fltVal val="0"/>
                                          </p:val>
                                        </p:tav>
                                      </p:tavLst>
                                    </p:anim>
                                    <p:set>
                                      <p:cBhvr>
                                        <p:cTn id="136" dur="1" fill="hold">
                                          <p:stCondLst>
                                            <p:cond delay="4999"/>
                                          </p:stCondLst>
                                        </p:cTn>
                                        <p:tgtEl>
                                          <p:spTgt spid="2050"/>
                                        </p:tgtEl>
                                        <p:attrNameLst>
                                          <p:attrName>style.visibility</p:attrName>
                                        </p:attrNameLst>
                                      </p:cBhvr>
                                      <p:to>
                                        <p:strVal val="hidden"/>
                                      </p:to>
                                    </p:set>
                                  </p:childTnLst>
                                </p:cTn>
                              </p:par>
                              <p:par>
                                <p:cTn id="137" presetID="6" presetClass="entr" presetSubtype="32" fill="hold" nodeType="withEffect">
                                  <p:stCondLst>
                                    <p:cond delay="500"/>
                                  </p:stCondLst>
                                  <p:childTnLst>
                                    <p:set>
                                      <p:cBhvr>
                                        <p:cTn id="138" dur="1" fill="hold">
                                          <p:stCondLst>
                                            <p:cond delay="0"/>
                                          </p:stCondLst>
                                        </p:cTn>
                                        <p:tgtEl>
                                          <p:spTgt spid="11"/>
                                        </p:tgtEl>
                                        <p:attrNameLst>
                                          <p:attrName>style.visibility</p:attrName>
                                        </p:attrNameLst>
                                      </p:cBhvr>
                                      <p:to>
                                        <p:strVal val="visible"/>
                                      </p:to>
                                    </p:set>
                                    <p:animEffect transition="in" filter="circle(out)">
                                      <p:cBhvr>
                                        <p:cTn id="139" dur="5000"/>
                                        <p:tgtEl>
                                          <p:spTgt spid="11"/>
                                        </p:tgtEl>
                                      </p:cBhvr>
                                    </p:animEffect>
                                  </p:childTnLst>
                                </p:cTn>
                              </p:par>
                              <p:par>
                                <p:cTn id="140" presetID="23" presetClass="entr" presetSubtype="288" fill="hold" nodeType="withEffect">
                                  <p:stCondLst>
                                    <p:cond delay="500"/>
                                  </p:stCondLst>
                                  <p:childTnLst>
                                    <p:set>
                                      <p:cBhvr>
                                        <p:cTn id="141" dur="1" fill="hold">
                                          <p:stCondLst>
                                            <p:cond delay="0"/>
                                          </p:stCondLst>
                                        </p:cTn>
                                        <p:tgtEl>
                                          <p:spTgt spid="11"/>
                                        </p:tgtEl>
                                        <p:attrNameLst>
                                          <p:attrName>style.visibility</p:attrName>
                                        </p:attrNameLst>
                                      </p:cBhvr>
                                      <p:to>
                                        <p:strVal val="visible"/>
                                      </p:to>
                                    </p:set>
                                    <p:anim calcmode="lin" valueType="num">
                                      <p:cBhvr>
                                        <p:cTn id="142" dur="5000" fill="hold"/>
                                        <p:tgtEl>
                                          <p:spTgt spid="11"/>
                                        </p:tgtEl>
                                        <p:attrNameLst>
                                          <p:attrName>ppt_w</p:attrName>
                                        </p:attrNameLst>
                                      </p:cBhvr>
                                      <p:tavLst>
                                        <p:tav tm="0">
                                          <p:val>
                                            <p:strVal val="4/3*#ppt_w"/>
                                          </p:val>
                                        </p:tav>
                                        <p:tav tm="100000">
                                          <p:val>
                                            <p:strVal val="#ppt_w"/>
                                          </p:val>
                                        </p:tav>
                                      </p:tavLst>
                                    </p:anim>
                                    <p:anim calcmode="lin" valueType="num">
                                      <p:cBhvr>
                                        <p:cTn id="143" dur="5000" fill="hold"/>
                                        <p:tgtEl>
                                          <p:spTgt spid="11"/>
                                        </p:tgtEl>
                                        <p:attrNameLst>
                                          <p:attrName>ppt_h</p:attrName>
                                        </p:attrNameLst>
                                      </p:cBhvr>
                                      <p:tavLst>
                                        <p:tav tm="0">
                                          <p:val>
                                            <p:strVal val="4/3*#ppt_h"/>
                                          </p:val>
                                        </p:tav>
                                        <p:tav tm="100000">
                                          <p:val>
                                            <p:strVal val="#ppt_h"/>
                                          </p:val>
                                        </p:tav>
                                      </p:tavLst>
                                    </p:anim>
                                  </p:childTnLst>
                                </p:cTn>
                              </p:par>
                              <p:par>
                                <p:cTn id="144" presetID="23" presetClass="entr" presetSubtype="528" fill="hold" nodeType="withEffect">
                                  <p:stCondLst>
                                    <p:cond delay="1000"/>
                                  </p:stCondLst>
                                  <p:childTnLst>
                                    <p:set>
                                      <p:cBhvr>
                                        <p:cTn id="145" dur="1" fill="hold">
                                          <p:stCondLst>
                                            <p:cond delay="0"/>
                                          </p:stCondLst>
                                        </p:cTn>
                                        <p:tgtEl>
                                          <p:spTgt spid="6146"/>
                                        </p:tgtEl>
                                        <p:attrNameLst>
                                          <p:attrName>style.visibility</p:attrName>
                                        </p:attrNameLst>
                                      </p:cBhvr>
                                      <p:to>
                                        <p:strVal val="visible"/>
                                      </p:to>
                                    </p:set>
                                    <p:anim calcmode="lin" valueType="num">
                                      <p:cBhvr>
                                        <p:cTn id="146" dur="5000" fill="hold"/>
                                        <p:tgtEl>
                                          <p:spTgt spid="6146"/>
                                        </p:tgtEl>
                                        <p:attrNameLst>
                                          <p:attrName>ppt_w</p:attrName>
                                        </p:attrNameLst>
                                      </p:cBhvr>
                                      <p:tavLst>
                                        <p:tav tm="0">
                                          <p:val>
                                            <p:fltVal val="0"/>
                                          </p:val>
                                        </p:tav>
                                        <p:tav tm="100000">
                                          <p:val>
                                            <p:strVal val="#ppt_w"/>
                                          </p:val>
                                        </p:tav>
                                      </p:tavLst>
                                    </p:anim>
                                    <p:anim calcmode="lin" valueType="num">
                                      <p:cBhvr>
                                        <p:cTn id="147" dur="5000" fill="hold"/>
                                        <p:tgtEl>
                                          <p:spTgt spid="6146"/>
                                        </p:tgtEl>
                                        <p:attrNameLst>
                                          <p:attrName>ppt_h</p:attrName>
                                        </p:attrNameLst>
                                      </p:cBhvr>
                                      <p:tavLst>
                                        <p:tav tm="0">
                                          <p:val>
                                            <p:fltVal val="0"/>
                                          </p:val>
                                        </p:tav>
                                        <p:tav tm="100000">
                                          <p:val>
                                            <p:strVal val="#ppt_h"/>
                                          </p:val>
                                        </p:tav>
                                      </p:tavLst>
                                    </p:anim>
                                    <p:anim calcmode="lin" valueType="num">
                                      <p:cBhvr>
                                        <p:cTn id="148" dur="5000" fill="hold"/>
                                        <p:tgtEl>
                                          <p:spTgt spid="6146"/>
                                        </p:tgtEl>
                                        <p:attrNameLst>
                                          <p:attrName>ppt_x</p:attrName>
                                        </p:attrNameLst>
                                      </p:cBhvr>
                                      <p:tavLst>
                                        <p:tav tm="0">
                                          <p:val>
                                            <p:fltVal val="0.5"/>
                                          </p:val>
                                        </p:tav>
                                        <p:tav tm="100000">
                                          <p:val>
                                            <p:strVal val="#ppt_x"/>
                                          </p:val>
                                        </p:tav>
                                      </p:tavLst>
                                    </p:anim>
                                    <p:anim calcmode="lin" valueType="num">
                                      <p:cBhvr>
                                        <p:cTn id="149" dur="5000" fill="hold"/>
                                        <p:tgtEl>
                                          <p:spTgt spid="6146"/>
                                        </p:tgtEl>
                                        <p:attrNameLst>
                                          <p:attrName>ppt_y</p:attrName>
                                        </p:attrNameLst>
                                      </p:cBhvr>
                                      <p:tavLst>
                                        <p:tav tm="0">
                                          <p:val>
                                            <p:fltVal val="0.5"/>
                                          </p:val>
                                        </p:tav>
                                        <p:tav tm="100000">
                                          <p:val>
                                            <p:strVal val="#ppt_y"/>
                                          </p:val>
                                        </p:tav>
                                      </p:tavLst>
                                    </p:anim>
                                  </p:childTnLst>
                                </p:cTn>
                              </p:par>
                              <p:par>
                                <p:cTn id="150" presetID="9" presetClass="emph" presetSubtype="0" nodeType="withEffect">
                                  <p:stCondLst>
                                    <p:cond delay="0"/>
                                  </p:stCondLst>
                                  <p:childTnLst>
                                    <p:set>
                                      <p:cBhvr rctx="PPT">
                                        <p:cTn id="151" dur="indefinite"/>
                                        <p:tgtEl>
                                          <p:spTgt spid="18"/>
                                        </p:tgtEl>
                                        <p:attrNameLst>
                                          <p:attrName>style.opacity</p:attrName>
                                        </p:attrNameLst>
                                      </p:cBhvr>
                                      <p:to>
                                        <p:strVal val="0"/>
                                      </p:to>
                                    </p:set>
                                    <p:animEffect filter="image" prLst="opacity: 0">
                                      <p:cBhvr rctx="IE">
                                        <p:cTn id="152" dur="indefinite"/>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413.JPG"/>
          <p:cNvPicPr>
            <a:picLocks noGrp="1" noChangeAspect="1"/>
          </p:cNvPicPr>
          <p:nvPr isPhoto="1"/>
        </p:nvPicPr>
        <p:blipFill>
          <a:blip r:embed="rId3" cstate="email">
            <a:lum/>
          </a:blip>
          <a:srcRect/>
          <a:stretch>
            <a:fillRect/>
          </a:stretch>
        </p:blipFill>
        <p:spPr>
          <a:xfrm>
            <a:off x="0" y="260648"/>
            <a:ext cx="9144000" cy="6453336"/>
          </a:xfrm>
          <a:prstGeom prst="rect">
            <a:avLst/>
          </a:prstGeom>
          <a:noFill/>
          <a:ln>
            <a:noFill/>
          </a:ln>
        </p:spPr>
      </p:pic>
      <p:sp>
        <p:nvSpPr>
          <p:cNvPr id="4" name="3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583894" y="1054899"/>
            <a:ext cx="7992888" cy="1077218"/>
          </a:xfrm>
          <a:prstGeom prst="rect">
            <a:avLst/>
          </a:prstGeom>
        </p:spPr>
        <p:txBody>
          <a:bodyPr wrap="square">
            <a:spAutoFit/>
            <a:scene3d>
              <a:camera prst="obliqueBottomLeft"/>
              <a:lightRig rig="threePt" dir="t"/>
            </a:scene3d>
            <a:sp3d extrusionH="63500">
              <a:extrusionClr>
                <a:srgbClr val="66FF66"/>
              </a:extrusionClr>
            </a:sp3d>
          </a:bodyPr>
          <a:lstStyle/>
          <a:p>
            <a:pPr algn="ctr"/>
            <a:r>
              <a:rPr lang="es-ES" sz="1600" b="1" i="1" dirty="0" smtClean="0">
                <a:solidFill>
                  <a:srgbClr val="AFEAAC"/>
                </a:solidFill>
                <a:effectLst>
                  <a:outerShdw blurRad="50800" dist="50800" dir="5400000" algn="ctr" rotWithShape="0">
                    <a:schemeClr val="bg2">
                      <a:lumMod val="50000"/>
                    </a:schemeClr>
                  </a:outerShdw>
                </a:effectLst>
                <a:latin typeface="Arial" panose="020B0604020202020204" pitchFamily="34" charset="0"/>
                <a:cs typeface="Arial" panose="020B0604020202020204" pitchFamily="34" charset="0"/>
              </a:rPr>
              <a:t>La aurora </a:t>
            </a:r>
            <a:r>
              <a:rPr lang="es-ES" sz="1600" b="1" i="1" dirty="0" err="1" smtClean="0">
                <a:solidFill>
                  <a:srgbClr val="AFEAAC"/>
                </a:solidFill>
                <a:effectLst>
                  <a:outerShdw blurRad="50800" dist="50800" dir="5400000" algn="ctr" rotWithShape="0">
                    <a:schemeClr val="bg2">
                      <a:lumMod val="50000"/>
                    </a:schemeClr>
                  </a:outerShdw>
                </a:effectLst>
                <a:latin typeface="Arial" panose="020B0604020202020204" pitchFamily="34" charset="0"/>
                <a:cs typeface="Arial" panose="020B0604020202020204" pitchFamily="34" charset="0"/>
              </a:rPr>
              <a:t>borealis</a:t>
            </a:r>
            <a:r>
              <a:rPr lang="es-ES" sz="1600" b="1" i="1" dirty="0" smtClean="0">
                <a:solidFill>
                  <a:srgbClr val="AFEAAC"/>
                </a:solidFill>
                <a:effectLst>
                  <a:outerShdw blurRad="50800" dist="50800" dir="5400000" algn="ctr" rotWithShape="0">
                    <a:schemeClr val="bg2">
                      <a:lumMod val="50000"/>
                    </a:schemeClr>
                  </a:outerShdw>
                </a:effectLst>
                <a:latin typeface="Arial" panose="020B0604020202020204" pitchFamily="34" charset="0"/>
                <a:cs typeface="Arial" panose="020B0604020202020204" pitchFamily="34" charset="0"/>
              </a:rPr>
              <a:t> o la aurora boreal como la llamamos es un fenómeno físico que se da cuando una eyección de masa solar con partículas cargadas de electricidad chocan con los gases de la atmósfera terrestre. La aurora boreal se produce a una altura entre 90 y 150 km por encima de la corteza terrestre.</a:t>
            </a:r>
            <a:endParaRPr lang="es-ES" sz="1600" b="1" i="1" dirty="0">
              <a:solidFill>
                <a:srgbClr val="AFEAAC"/>
              </a:solidFill>
              <a:effectLst>
                <a:outerShdw blurRad="50800" dist="50800" dir="5400000" algn="ctr" rotWithShape="0">
                  <a:schemeClr val="bg2">
                    <a:lumMod val="50000"/>
                  </a:schemeClr>
                </a:outerShdw>
              </a:effectLst>
              <a:latin typeface="Arial" panose="020B0604020202020204" pitchFamily="34" charset="0"/>
              <a:cs typeface="Arial" panose="020B0604020202020204" pitchFamily="34" charset="0"/>
            </a:endParaRPr>
          </a:p>
        </p:txBody>
      </p:sp>
      <p:sp>
        <p:nvSpPr>
          <p:cNvPr id="7" name="6 Rectángulo"/>
          <p:cNvSpPr/>
          <p:nvPr/>
        </p:nvSpPr>
        <p:spPr>
          <a:xfrm>
            <a:off x="539856" y="2264561"/>
            <a:ext cx="7992888" cy="3570208"/>
          </a:xfrm>
          <a:prstGeom prst="rect">
            <a:avLst/>
          </a:prstGeom>
        </p:spPr>
        <p:txBody>
          <a:bodyPr wrap="square">
            <a:spAutoFit/>
            <a:scene3d>
              <a:camera prst="obliqueBottomLeft"/>
              <a:lightRig rig="threePt" dir="t"/>
            </a:scene3d>
            <a:sp3d extrusionH="63500">
              <a:extrusionClr>
                <a:srgbClr val="66FF66"/>
              </a:extrusionClr>
            </a:sp3d>
          </a:bodyPr>
          <a:lstStyle/>
          <a:p>
            <a:pPr algn="ctr"/>
            <a:r>
              <a:rPr lang="es-ES" sz="1600" b="1" i="1" dirty="0" smtClean="0">
                <a:solidFill>
                  <a:srgbClr val="AFEAAC"/>
                </a:solidFill>
                <a:effectLst>
                  <a:outerShdw blurRad="50800" dist="50800" dir="5400000" algn="ctr" rotWithShape="0">
                    <a:schemeClr val="bg2">
                      <a:lumMod val="50000"/>
                    </a:schemeClr>
                  </a:outerShdw>
                </a:effectLst>
                <a:latin typeface="Arial" panose="020B0604020202020204" pitchFamily="34" charset="0"/>
                <a:cs typeface="Arial" panose="020B0604020202020204" pitchFamily="34" charset="0"/>
              </a:rPr>
              <a:t>Posiblemente </a:t>
            </a:r>
            <a:r>
              <a:rPr lang="es-ES" sz="1600" b="1" i="1" dirty="0">
                <a:solidFill>
                  <a:srgbClr val="AFEAAC"/>
                </a:solidFill>
                <a:effectLst>
                  <a:outerShdw blurRad="50800" dist="50800" dir="5400000" algn="ctr" rotWithShape="0">
                    <a:schemeClr val="bg2">
                      <a:lumMod val="50000"/>
                    </a:schemeClr>
                  </a:outerShdw>
                </a:effectLst>
                <a:latin typeface="Arial" panose="020B0604020202020204" pitchFamily="34" charset="0"/>
                <a:cs typeface="Arial" panose="020B0604020202020204" pitchFamily="34" charset="0"/>
              </a:rPr>
              <a:t>las auroras sean los fenómenos celestes observables a simple vista y a ras de suelo más fascinantes que nos ofrece la Naturaleza. Luces multicolores como guirnaldas celestes, tenues rayos o velos danzan lentamente en el cielo nocturno. En general, sus brillos son amarillo verdosos en delicados y pálidos tonos; aunque también exhiben tonalidades rojas, azules y violetas. Las auroras boreales, las más estudiadas, se localizan en un radio de unos 2.500 km alrededor del Polo Norte. A veces son visibles desde Europa Central y muy raramente desde la cuenca mediterránea. De manera simétrica, las auroras australes aparecen en el Polo Sur. Ambas se producen a lo largo de todo el año. Los estudiosos las clasifican por sus formas: las hay arqueadas, en bandas o cortinas, como manchas homogéneas semejantes a nubes o como brillos cubriendo el cielo. Pulsan, titilan o se extienden como ondas en un estanque con movimientos normalmente lentos y fáciles de seguir con el ojo.</a:t>
            </a:r>
          </a:p>
          <a:p>
            <a:pPr algn="ctr"/>
            <a:endParaRPr lang="es-ES" sz="1600" b="1" i="1" dirty="0">
              <a:solidFill>
                <a:srgbClr val="AFEAAC"/>
              </a:solidFill>
              <a:effectLst>
                <a:outerShdw blurRad="50800" dist="50800" dir="5400000" algn="ctr" rotWithShape="0">
                  <a:schemeClr val="bg2">
                    <a:lumMod val="50000"/>
                  </a:schemeClr>
                </a:outerShdw>
              </a:effectLst>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anim calcmode="lin" valueType="num">
                                      <p:cBhvr>
                                        <p:cTn id="9" dur="3000" fill="hold"/>
                                        <p:tgtEl>
                                          <p:spTgt spid="7"/>
                                        </p:tgtEl>
                                        <p:attrNameLst>
                                          <p:attrName>ppt_x</p:attrName>
                                        </p:attrNameLst>
                                      </p:cBhvr>
                                      <p:tavLst>
                                        <p:tav tm="0">
                                          <p:val>
                                            <p:fltVal val="0.5"/>
                                          </p:val>
                                        </p:tav>
                                        <p:tav tm="100000">
                                          <p:val>
                                            <p:strVal val="#ppt_x"/>
                                          </p:val>
                                        </p:tav>
                                      </p:tavLst>
                                    </p:anim>
                                    <p:anim calcmode="lin" valueType="num">
                                      <p:cBhvr>
                                        <p:cTn id="10" dur="3000" fill="hold"/>
                                        <p:tgtEl>
                                          <p:spTgt spid="7"/>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p:val>
                                            <p:fltVal val="0.5"/>
                                          </p:val>
                                        </p:tav>
                                        <p:tav tm="100000">
                                          <p:val>
                                            <p:strVal val="#ppt_x"/>
                                          </p:val>
                                        </p:tav>
                                      </p:tavLst>
                                    </p:anim>
                                    <p:anim calcmode="lin" valueType="num">
                                      <p:cBhvr>
                                        <p:cTn id="16" dur="3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MUJER VIRTUOSAAA.jpg"/>
          <p:cNvPicPr>
            <a:picLocks noGrp="1" noChangeAspect="1"/>
          </p:cNvPicPr>
          <p:nvPr isPhoto="1"/>
        </p:nvPicPr>
        <p:blipFill rotWithShape="1">
          <a:blip r:embed="rId2" cstate="email">
            <a:extLst>
              <a:ext uri="{BEBA8EAE-BF5A-486C-A8C5-ECC9F3942E4B}">
                <a14:imgProps xmlns="" xmlns:a14="http://schemas.microsoft.com/office/drawing/2010/main">
                  <a14:imgLayer r:embed="rId3">
                    <a14:imgEffect>
                      <a14:colorTemperature colorTemp="6750"/>
                    </a14:imgEffect>
                    <a14:imgEffect>
                      <a14:brightnessContrast bright="-40000" contrast="40000"/>
                    </a14:imgEffect>
                  </a14:imgLayer>
                </a14:imgProps>
              </a:ext>
            </a:extLst>
          </a:blip>
          <a:srcRect/>
          <a:stretch/>
        </p:blipFill>
        <p:spPr>
          <a:xfrm>
            <a:off x="46503" y="-13351"/>
            <a:ext cx="9144000" cy="6858000"/>
          </a:xfrm>
          <a:prstGeom prst="rect">
            <a:avLst/>
          </a:prstGeom>
          <a:noFill/>
          <a:ln>
            <a:noFill/>
          </a:ln>
        </p:spPr>
      </p:pic>
      <p:pic>
        <p:nvPicPr>
          <p:cNvPr id="2" name="1 Imagen" descr="Diapositiva9.JPG"/>
          <p:cNvPicPr>
            <a:picLocks noGrp="1" noChangeAspect="1"/>
          </p:cNvPicPr>
          <p:nvPr isPhoto="1"/>
        </p:nvPicPr>
        <p:blipFill>
          <a:blip r:embed="rId4" cstate="email">
            <a:lum/>
          </a:blip>
          <a:stretch>
            <a:fillRect/>
          </a:stretch>
        </p:blipFill>
        <p:spPr>
          <a:xfrm>
            <a:off x="58218" y="-28562"/>
            <a:ext cx="9144000" cy="6858000"/>
          </a:xfrm>
          <a:prstGeom prst="rect">
            <a:avLst/>
          </a:prstGeom>
          <a:noFill/>
          <a:ln>
            <a:noFill/>
          </a:ln>
        </p:spPr>
      </p:pic>
      <p:pic>
        <p:nvPicPr>
          <p:cNvPr id="13"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1835695" y="622789"/>
            <a:ext cx="4176713" cy="2378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1907703" y="2239962"/>
            <a:ext cx="4176713" cy="2378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1835695" y="3876232"/>
            <a:ext cx="4176713" cy="2378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3131840" y="622789"/>
            <a:ext cx="4176713" cy="2378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3131840" y="2211401"/>
            <a:ext cx="4176713" cy="2378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3225852" y="3971654"/>
            <a:ext cx="4176713" cy="2378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16412" y="-2588"/>
            <a:ext cx="9260436"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0000">
                <a:srgbClr val="66FFFF">
                  <a:lumMod val="45000"/>
                  <a:lumOff val="55000"/>
                </a:srgbClr>
              </a:gs>
              <a:gs pos="52000">
                <a:srgbClr val="66FF66">
                  <a:lumMod val="69000"/>
                  <a:lumOff val="31000"/>
                </a:srgbClr>
              </a:gs>
              <a:gs pos="69000">
                <a:srgbClr val="7030A0">
                  <a:lumMod val="60000"/>
                </a:srgbClr>
              </a:gs>
              <a:gs pos="88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58218" y="5822279"/>
            <a:ext cx="9260436"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0000">
                <a:srgbClr val="66FFFF">
                  <a:lumMod val="45000"/>
                  <a:lumOff val="55000"/>
                </a:srgbClr>
              </a:gs>
              <a:gs pos="52000">
                <a:srgbClr val="66FF66">
                  <a:lumMod val="69000"/>
                  <a:lumOff val="31000"/>
                </a:srgbClr>
              </a:gs>
              <a:gs pos="69000">
                <a:srgbClr val="7030A0">
                  <a:lumMod val="60000"/>
                </a:srgbClr>
              </a:gs>
              <a:gs pos="88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0" name="19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ntr" presetSubtype="2"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2500" fill="hold"/>
                                        <p:tgtEl>
                                          <p:spTgt spid="13"/>
                                        </p:tgtEl>
                                        <p:attrNameLst>
                                          <p:attrName>ppt_x</p:attrName>
                                        </p:attrNameLst>
                                      </p:cBhvr>
                                      <p:tavLst>
                                        <p:tav tm="0">
                                          <p:val>
                                            <p:strVal val="#ppt_x+#ppt_w/2"/>
                                          </p:val>
                                        </p:tav>
                                        <p:tav tm="100000">
                                          <p:val>
                                            <p:strVal val="#ppt_x"/>
                                          </p:val>
                                        </p:tav>
                                      </p:tavLst>
                                    </p:anim>
                                    <p:anim calcmode="lin" valueType="num">
                                      <p:cBhvr>
                                        <p:cTn id="11" dur="2500" fill="hold"/>
                                        <p:tgtEl>
                                          <p:spTgt spid="13"/>
                                        </p:tgtEl>
                                        <p:attrNameLst>
                                          <p:attrName>ppt_y</p:attrName>
                                        </p:attrNameLst>
                                      </p:cBhvr>
                                      <p:tavLst>
                                        <p:tav tm="0">
                                          <p:val>
                                            <p:strVal val="#ppt_y"/>
                                          </p:val>
                                        </p:tav>
                                        <p:tav tm="100000">
                                          <p:val>
                                            <p:strVal val="#ppt_y"/>
                                          </p:val>
                                        </p:tav>
                                      </p:tavLst>
                                    </p:anim>
                                    <p:anim calcmode="lin" valueType="num">
                                      <p:cBhvr>
                                        <p:cTn id="12" dur="2500" fill="hold"/>
                                        <p:tgtEl>
                                          <p:spTgt spid="13"/>
                                        </p:tgtEl>
                                        <p:attrNameLst>
                                          <p:attrName>ppt_w</p:attrName>
                                        </p:attrNameLst>
                                      </p:cBhvr>
                                      <p:tavLst>
                                        <p:tav tm="0">
                                          <p:val>
                                            <p:fltVal val="0"/>
                                          </p:val>
                                        </p:tav>
                                        <p:tav tm="100000">
                                          <p:val>
                                            <p:strVal val="#ppt_w"/>
                                          </p:val>
                                        </p:tav>
                                      </p:tavLst>
                                    </p:anim>
                                    <p:anim calcmode="lin" valueType="num">
                                      <p:cBhvr>
                                        <p:cTn id="13" dur="2500" fill="hold"/>
                                        <p:tgtEl>
                                          <p:spTgt spid="13"/>
                                        </p:tgtEl>
                                        <p:attrNameLst>
                                          <p:attrName>ppt_h</p:attrName>
                                        </p:attrNameLst>
                                      </p:cBhvr>
                                      <p:tavLst>
                                        <p:tav tm="0">
                                          <p:val>
                                            <p:strVal val="#ppt_h"/>
                                          </p:val>
                                        </p:tav>
                                        <p:tav tm="100000">
                                          <p:val>
                                            <p:strVal val="#ppt_h"/>
                                          </p:val>
                                        </p:tav>
                                      </p:tavLst>
                                    </p:anim>
                                  </p:childTnLst>
                                </p:cTn>
                              </p:par>
                              <p:par>
                                <p:cTn id="14" presetID="8" presetClass="emph" presetSubtype="0" fill="hold" nodeType="withEffect">
                                  <p:stCondLst>
                                    <p:cond delay="0"/>
                                  </p:stCondLst>
                                  <p:childTnLst>
                                    <p:animRot by="-10800000">
                                      <p:cBhvr>
                                        <p:cTn id="15" dur="2500" fill="hold"/>
                                        <p:tgtEl>
                                          <p:spTgt spid="13"/>
                                        </p:tgtEl>
                                        <p:attrNameLst>
                                          <p:attrName>r</p:attrName>
                                        </p:attrNameLst>
                                      </p:cBhvr>
                                    </p:animRot>
                                  </p:childTnLst>
                                </p:cTn>
                              </p:par>
                              <p:par>
                                <p:cTn id="16" presetID="17"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2500" fill="hold"/>
                                        <p:tgtEl>
                                          <p:spTgt spid="18"/>
                                        </p:tgtEl>
                                        <p:attrNameLst>
                                          <p:attrName>ppt_x</p:attrName>
                                        </p:attrNameLst>
                                      </p:cBhvr>
                                      <p:tavLst>
                                        <p:tav tm="0">
                                          <p:val>
                                            <p:strVal val="#ppt_x-#ppt_w/2"/>
                                          </p:val>
                                        </p:tav>
                                        <p:tav tm="100000">
                                          <p:val>
                                            <p:strVal val="#ppt_x"/>
                                          </p:val>
                                        </p:tav>
                                      </p:tavLst>
                                    </p:anim>
                                    <p:anim calcmode="lin" valueType="num">
                                      <p:cBhvr>
                                        <p:cTn id="19" dur="2500" fill="hold"/>
                                        <p:tgtEl>
                                          <p:spTgt spid="18"/>
                                        </p:tgtEl>
                                        <p:attrNameLst>
                                          <p:attrName>ppt_y</p:attrName>
                                        </p:attrNameLst>
                                      </p:cBhvr>
                                      <p:tavLst>
                                        <p:tav tm="0">
                                          <p:val>
                                            <p:strVal val="#ppt_y"/>
                                          </p:val>
                                        </p:tav>
                                        <p:tav tm="100000">
                                          <p:val>
                                            <p:strVal val="#ppt_y"/>
                                          </p:val>
                                        </p:tav>
                                      </p:tavLst>
                                    </p:anim>
                                    <p:anim calcmode="lin" valueType="num">
                                      <p:cBhvr>
                                        <p:cTn id="20" dur="2500" fill="hold"/>
                                        <p:tgtEl>
                                          <p:spTgt spid="18"/>
                                        </p:tgtEl>
                                        <p:attrNameLst>
                                          <p:attrName>ppt_w</p:attrName>
                                        </p:attrNameLst>
                                      </p:cBhvr>
                                      <p:tavLst>
                                        <p:tav tm="0">
                                          <p:val>
                                            <p:fltVal val="0"/>
                                          </p:val>
                                        </p:tav>
                                        <p:tav tm="100000">
                                          <p:val>
                                            <p:strVal val="#ppt_w"/>
                                          </p:val>
                                        </p:tav>
                                      </p:tavLst>
                                    </p:anim>
                                    <p:anim calcmode="lin" valueType="num">
                                      <p:cBhvr>
                                        <p:cTn id="21" dur="2500" fill="hold"/>
                                        <p:tgtEl>
                                          <p:spTgt spid="18"/>
                                        </p:tgtEl>
                                        <p:attrNameLst>
                                          <p:attrName>ppt_h</p:attrName>
                                        </p:attrNameLst>
                                      </p:cBhvr>
                                      <p:tavLst>
                                        <p:tav tm="0">
                                          <p:val>
                                            <p:strVal val="#ppt_h"/>
                                          </p:val>
                                        </p:tav>
                                        <p:tav tm="100000">
                                          <p:val>
                                            <p:strVal val="#ppt_h"/>
                                          </p:val>
                                        </p:tav>
                                      </p:tavLst>
                                    </p:anim>
                                  </p:childTnLst>
                                </p:cTn>
                              </p:par>
                              <p:par>
                                <p:cTn id="22" presetID="8" presetClass="emph" presetSubtype="0" fill="hold" nodeType="withEffect">
                                  <p:stCondLst>
                                    <p:cond delay="0"/>
                                  </p:stCondLst>
                                  <p:childTnLst>
                                    <p:animRot by="10800000">
                                      <p:cBhvr>
                                        <p:cTn id="23" dur="2500" fill="hold"/>
                                        <p:tgtEl>
                                          <p:spTgt spid="18"/>
                                        </p:tgtEl>
                                        <p:attrNameLst>
                                          <p:attrName>r</p:attrName>
                                        </p:attrNameLst>
                                      </p:cBhvr>
                                    </p:animRot>
                                  </p:childTnLst>
                                </p:cTn>
                              </p:par>
                              <p:par>
                                <p:cTn id="24" presetID="17" presetClass="entr" presetSubtype="8"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2500" fill="hold"/>
                                        <p:tgtEl>
                                          <p:spTgt spid="17"/>
                                        </p:tgtEl>
                                        <p:attrNameLst>
                                          <p:attrName>ppt_x</p:attrName>
                                        </p:attrNameLst>
                                      </p:cBhvr>
                                      <p:tavLst>
                                        <p:tav tm="0">
                                          <p:val>
                                            <p:strVal val="#ppt_x-#ppt_w/2"/>
                                          </p:val>
                                        </p:tav>
                                        <p:tav tm="100000">
                                          <p:val>
                                            <p:strVal val="#ppt_x"/>
                                          </p:val>
                                        </p:tav>
                                      </p:tavLst>
                                    </p:anim>
                                    <p:anim calcmode="lin" valueType="num">
                                      <p:cBhvr>
                                        <p:cTn id="27" dur="2500" fill="hold"/>
                                        <p:tgtEl>
                                          <p:spTgt spid="17"/>
                                        </p:tgtEl>
                                        <p:attrNameLst>
                                          <p:attrName>ppt_y</p:attrName>
                                        </p:attrNameLst>
                                      </p:cBhvr>
                                      <p:tavLst>
                                        <p:tav tm="0">
                                          <p:val>
                                            <p:strVal val="#ppt_y"/>
                                          </p:val>
                                        </p:tav>
                                        <p:tav tm="100000">
                                          <p:val>
                                            <p:strVal val="#ppt_y"/>
                                          </p:val>
                                        </p:tav>
                                      </p:tavLst>
                                    </p:anim>
                                    <p:anim calcmode="lin" valueType="num">
                                      <p:cBhvr>
                                        <p:cTn id="28" dur="2500" fill="hold"/>
                                        <p:tgtEl>
                                          <p:spTgt spid="17"/>
                                        </p:tgtEl>
                                        <p:attrNameLst>
                                          <p:attrName>ppt_w</p:attrName>
                                        </p:attrNameLst>
                                      </p:cBhvr>
                                      <p:tavLst>
                                        <p:tav tm="0">
                                          <p:val>
                                            <p:fltVal val="0"/>
                                          </p:val>
                                        </p:tav>
                                        <p:tav tm="100000">
                                          <p:val>
                                            <p:strVal val="#ppt_w"/>
                                          </p:val>
                                        </p:tav>
                                      </p:tavLst>
                                    </p:anim>
                                    <p:anim calcmode="lin" valueType="num">
                                      <p:cBhvr>
                                        <p:cTn id="29" dur="2500" fill="hold"/>
                                        <p:tgtEl>
                                          <p:spTgt spid="17"/>
                                        </p:tgtEl>
                                        <p:attrNameLst>
                                          <p:attrName>ppt_h</p:attrName>
                                        </p:attrNameLst>
                                      </p:cBhvr>
                                      <p:tavLst>
                                        <p:tav tm="0">
                                          <p:val>
                                            <p:strVal val="#ppt_h"/>
                                          </p:val>
                                        </p:tav>
                                        <p:tav tm="100000">
                                          <p:val>
                                            <p:strVal val="#ppt_h"/>
                                          </p:val>
                                        </p:tav>
                                      </p:tavLst>
                                    </p:anim>
                                  </p:childTnLst>
                                </p:cTn>
                              </p:par>
                              <p:par>
                                <p:cTn id="30" presetID="8" presetClass="emph" presetSubtype="0" fill="hold" nodeType="withEffect">
                                  <p:stCondLst>
                                    <p:cond delay="0"/>
                                  </p:stCondLst>
                                  <p:childTnLst>
                                    <p:animRot by="10800000">
                                      <p:cBhvr>
                                        <p:cTn id="31" dur="2500" fill="hold"/>
                                        <p:tgtEl>
                                          <p:spTgt spid="17"/>
                                        </p:tgtEl>
                                        <p:attrNameLst>
                                          <p:attrName>r</p:attrName>
                                        </p:attrNameLst>
                                      </p:cBhvr>
                                    </p:animRot>
                                  </p:childTnLst>
                                </p:cTn>
                              </p:par>
                              <p:par>
                                <p:cTn id="32" presetID="17"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2500" fill="hold"/>
                                        <p:tgtEl>
                                          <p:spTgt spid="14"/>
                                        </p:tgtEl>
                                        <p:attrNameLst>
                                          <p:attrName>ppt_x</p:attrName>
                                        </p:attrNameLst>
                                      </p:cBhvr>
                                      <p:tavLst>
                                        <p:tav tm="0">
                                          <p:val>
                                            <p:strVal val="#ppt_x-#ppt_w/2"/>
                                          </p:val>
                                        </p:tav>
                                        <p:tav tm="100000">
                                          <p:val>
                                            <p:strVal val="#ppt_x"/>
                                          </p:val>
                                        </p:tav>
                                      </p:tavLst>
                                    </p:anim>
                                    <p:anim calcmode="lin" valueType="num">
                                      <p:cBhvr>
                                        <p:cTn id="35" dur="2500" fill="hold"/>
                                        <p:tgtEl>
                                          <p:spTgt spid="14"/>
                                        </p:tgtEl>
                                        <p:attrNameLst>
                                          <p:attrName>ppt_y</p:attrName>
                                        </p:attrNameLst>
                                      </p:cBhvr>
                                      <p:tavLst>
                                        <p:tav tm="0">
                                          <p:val>
                                            <p:strVal val="#ppt_y"/>
                                          </p:val>
                                        </p:tav>
                                        <p:tav tm="100000">
                                          <p:val>
                                            <p:strVal val="#ppt_y"/>
                                          </p:val>
                                        </p:tav>
                                      </p:tavLst>
                                    </p:anim>
                                    <p:anim calcmode="lin" valueType="num">
                                      <p:cBhvr>
                                        <p:cTn id="36" dur="2500" fill="hold"/>
                                        <p:tgtEl>
                                          <p:spTgt spid="14"/>
                                        </p:tgtEl>
                                        <p:attrNameLst>
                                          <p:attrName>ppt_w</p:attrName>
                                        </p:attrNameLst>
                                      </p:cBhvr>
                                      <p:tavLst>
                                        <p:tav tm="0">
                                          <p:val>
                                            <p:fltVal val="0"/>
                                          </p:val>
                                        </p:tav>
                                        <p:tav tm="100000">
                                          <p:val>
                                            <p:strVal val="#ppt_w"/>
                                          </p:val>
                                        </p:tav>
                                      </p:tavLst>
                                    </p:anim>
                                    <p:anim calcmode="lin" valueType="num">
                                      <p:cBhvr>
                                        <p:cTn id="37" dur="2500" fill="hold"/>
                                        <p:tgtEl>
                                          <p:spTgt spid="14"/>
                                        </p:tgtEl>
                                        <p:attrNameLst>
                                          <p:attrName>ppt_h</p:attrName>
                                        </p:attrNameLst>
                                      </p:cBhvr>
                                      <p:tavLst>
                                        <p:tav tm="0">
                                          <p:val>
                                            <p:strVal val="#ppt_h"/>
                                          </p:val>
                                        </p:tav>
                                        <p:tav tm="100000">
                                          <p:val>
                                            <p:strVal val="#ppt_h"/>
                                          </p:val>
                                        </p:tav>
                                      </p:tavLst>
                                    </p:anim>
                                  </p:childTnLst>
                                </p:cTn>
                              </p:par>
                              <p:par>
                                <p:cTn id="38" presetID="8" presetClass="emph" presetSubtype="0" fill="hold" nodeType="withEffect">
                                  <p:stCondLst>
                                    <p:cond delay="0"/>
                                  </p:stCondLst>
                                  <p:childTnLst>
                                    <p:animRot by="10800000">
                                      <p:cBhvr>
                                        <p:cTn id="39" dur="2500" fill="hold"/>
                                        <p:tgtEl>
                                          <p:spTgt spid="14"/>
                                        </p:tgtEl>
                                        <p:attrNameLst>
                                          <p:attrName>r</p:attrName>
                                        </p:attrNameLst>
                                      </p:cBhvr>
                                    </p:animRot>
                                  </p:childTnLst>
                                </p:cTn>
                              </p:par>
                              <p:par>
                                <p:cTn id="40" presetID="17" presetClass="entr" presetSubtype="2"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2500" fill="hold"/>
                                        <p:tgtEl>
                                          <p:spTgt spid="16"/>
                                        </p:tgtEl>
                                        <p:attrNameLst>
                                          <p:attrName>ppt_x</p:attrName>
                                        </p:attrNameLst>
                                      </p:cBhvr>
                                      <p:tavLst>
                                        <p:tav tm="0">
                                          <p:val>
                                            <p:strVal val="#ppt_x+#ppt_w/2"/>
                                          </p:val>
                                        </p:tav>
                                        <p:tav tm="100000">
                                          <p:val>
                                            <p:strVal val="#ppt_x"/>
                                          </p:val>
                                        </p:tav>
                                      </p:tavLst>
                                    </p:anim>
                                    <p:anim calcmode="lin" valueType="num">
                                      <p:cBhvr>
                                        <p:cTn id="43" dur="2500" fill="hold"/>
                                        <p:tgtEl>
                                          <p:spTgt spid="16"/>
                                        </p:tgtEl>
                                        <p:attrNameLst>
                                          <p:attrName>ppt_y</p:attrName>
                                        </p:attrNameLst>
                                      </p:cBhvr>
                                      <p:tavLst>
                                        <p:tav tm="0">
                                          <p:val>
                                            <p:strVal val="#ppt_y"/>
                                          </p:val>
                                        </p:tav>
                                        <p:tav tm="100000">
                                          <p:val>
                                            <p:strVal val="#ppt_y"/>
                                          </p:val>
                                        </p:tav>
                                      </p:tavLst>
                                    </p:anim>
                                    <p:anim calcmode="lin" valueType="num">
                                      <p:cBhvr>
                                        <p:cTn id="44" dur="2500" fill="hold"/>
                                        <p:tgtEl>
                                          <p:spTgt spid="16"/>
                                        </p:tgtEl>
                                        <p:attrNameLst>
                                          <p:attrName>ppt_w</p:attrName>
                                        </p:attrNameLst>
                                      </p:cBhvr>
                                      <p:tavLst>
                                        <p:tav tm="0">
                                          <p:val>
                                            <p:fltVal val="0"/>
                                          </p:val>
                                        </p:tav>
                                        <p:tav tm="100000">
                                          <p:val>
                                            <p:strVal val="#ppt_w"/>
                                          </p:val>
                                        </p:tav>
                                      </p:tavLst>
                                    </p:anim>
                                    <p:anim calcmode="lin" valueType="num">
                                      <p:cBhvr>
                                        <p:cTn id="45" dur="2500" fill="hold"/>
                                        <p:tgtEl>
                                          <p:spTgt spid="16"/>
                                        </p:tgtEl>
                                        <p:attrNameLst>
                                          <p:attrName>ppt_h</p:attrName>
                                        </p:attrNameLst>
                                      </p:cBhvr>
                                      <p:tavLst>
                                        <p:tav tm="0">
                                          <p:val>
                                            <p:strVal val="#ppt_h"/>
                                          </p:val>
                                        </p:tav>
                                        <p:tav tm="100000">
                                          <p:val>
                                            <p:strVal val="#ppt_h"/>
                                          </p:val>
                                        </p:tav>
                                      </p:tavLst>
                                    </p:anim>
                                  </p:childTnLst>
                                </p:cTn>
                              </p:par>
                              <p:par>
                                <p:cTn id="46" presetID="8" presetClass="emph" presetSubtype="0" fill="hold" nodeType="withEffect">
                                  <p:stCondLst>
                                    <p:cond delay="0"/>
                                  </p:stCondLst>
                                  <p:childTnLst>
                                    <p:animRot by="-10800000">
                                      <p:cBhvr>
                                        <p:cTn id="47" dur="2500" fill="hold"/>
                                        <p:tgtEl>
                                          <p:spTgt spid="16"/>
                                        </p:tgtEl>
                                        <p:attrNameLst>
                                          <p:attrName>r</p:attrName>
                                        </p:attrNameLst>
                                      </p:cBhvr>
                                    </p:animRot>
                                  </p:childTnLst>
                                </p:cTn>
                              </p:par>
                              <p:par>
                                <p:cTn id="48" presetID="17" presetClass="entr" presetSubtype="2"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2500" fill="hold"/>
                                        <p:tgtEl>
                                          <p:spTgt spid="15"/>
                                        </p:tgtEl>
                                        <p:attrNameLst>
                                          <p:attrName>ppt_x</p:attrName>
                                        </p:attrNameLst>
                                      </p:cBhvr>
                                      <p:tavLst>
                                        <p:tav tm="0">
                                          <p:val>
                                            <p:strVal val="#ppt_x+#ppt_w/2"/>
                                          </p:val>
                                        </p:tav>
                                        <p:tav tm="100000">
                                          <p:val>
                                            <p:strVal val="#ppt_x"/>
                                          </p:val>
                                        </p:tav>
                                      </p:tavLst>
                                    </p:anim>
                                    <p:anim calcmode="lin" valueType="num">
                                      <p:cBhvr>
                                        <p:cTn id="51" dur="2500" fill="hold"/>
                                        <p:tgtEl>
                                          <p:spTgt spid="15"/>
                                        </p:tgtEl>
                                        <p:attrNameLst>
                                          <p:attrName>ppt_y</p:attrName>
                                        </p:attrNameLst>
                                      </p:cBhvr>
                                      <p:tavLst>
                                        <p:tav tm="0">
                                          <p:val>
                                            <p:strVal val="#ppt_y"/>
                                          </p:val>
                                        </p:tav>
                                        <p:tav tm="100000">
                                          <p:val>
                                            <p:strVal val="#ppt_y"/>
                                          </p:val>
                                        </p:tav>
                                      </p:tavLst>
                                    </p:anim>
                                    <p:anim calcmode="lin" valueType="num">
                                      <p:cBhvr>
                                        <p:cTn id="52" dur="2500" fill="hold"/>
                                        <p:tgtEl>
                                          <p:spTgt spid="15"/>
                                        </p:tgtEl>
                                        <p:attrNameLst>
                                          <p:attrName>ppt_w</p:attrName>
                                        </p:attrNameLst>
                                      </p:cBhvr>
                                      <p:tavLst>
                                        <p:tav tm="0">
                                          <p:val>
                                            <p:fltVal val="0"/>
                                          </p:val>
                                        </p:tav>
                                        <p:tav tm="100000">
                                          <p:val>
                                            <p:strVal val="#ppt_w"/>
                                          </p:val>
                                        </p:tav>
                                      </p:tavLst>
                                    </p:anim>
                                    <p:anim calcmode="lin" valueType="num">
                                      <p:cBhvr>
                                        <p:cTn id="53" dur="2500" fill="hold"/>
                                        <p:tgtEl>
                                          <p:spTgt spid="15"/>
                                        </p:tgtEl>
                                        <p:attrNameLst>
                                          <p:attrName>ppt_h</p:attrName>
                                        </p:attrNameLst>
                                      </p:cBhvr>
                                      <p:tavLst>
                                        <p:tav tm="0">
                                          <p:val>
                                            <p:strVal val="#ppt_h"/>
                                          </p:val>
                                        </p:tav>
                                        <p:tav tm="100000">
                                          <p:val>
                                            <p:strVal val="#ppt_h"/>
                                          </p:val>
                                        </p:tav>
                                      </p:tavLst>
                                    </p:anim>
                                  </p:childTnLst>
                                </p:cTn>
                              </p:par>
                              <p:par>
                                <p:cTn id="54" presetID="8" presetClass="emph" presetSubtype="0" fill="hold" nodeType="withEffect">
                                  <p:stCondLst>
                                    <p:cond delay="0"/>
                                  </p:stCondLst>
                                  <p:childTnLst>
                                    <p:animRot by="-10800000">
                                      <p:cBhvr>
                                        <p:cTn id="55" dur="2500" fill="hold"/>
                                        <p:tgtEl>
                                          <p:spTgt spid="15"/>
                                        </p:tgtEl>
                                        <p:attrNameLst>
                                          <p:attrName>r</p:attrName>
                                        </p:attrNameLst>
                                      </p:cBhvr>
                                    </p:animRot>
                                  </p:childTnLst>
                                </p:cTn>
                              </p:par>
                            </p:childTnLst>
                          </p:cTn>
                        </p:par>
                        <p:par>
                          <p:cTn id="56" fill="hold">
                            <p:stCondLst>
                              <p:cond delay="2500"/>
                            </p:stCondLst>
                            <p:childTnLst>
                              <p:par>
                                <p:cTn id="57" presetID="2" presetClass="exit" presetSubtype="8" fill="hold" nodeType="afterEffect">
                                  <p:stCondLst>
                                    <p:cond delay="0"/>
                                  </p:stCondLst>
                                  <p:childTnLst>
                                    <p:anim calcmode="lin" valueType="num">
                                      <p:cBhvr additive="base">
                                        <p:cTn id="58" dur="3500"/>
                                        <p:tgtEl>
                                          <p:spTgt spid="15"/>
                                        </p:tgtEl>
                                        <p:attrNameLst>
                                          <p:attrName>ppt_x</p:attrName>
                                        </p:attrNameLst>
                                      </p:cBhvr>
                                      <p:tavLst>
                                        <p:tav tm="0">
                                          <p:val>
                                            <p:strVal val="ppt_x"/>
                                          </p:val>
                                        </p:tav>
                                        <p:tav tm="100000">
                                          <p:val>
                                            <p:strVal val="0-ppt_w/2"/>
                                          </p:val>
                                        </p:tav>
                                      </p:tavLst>
                                    </p:anim>
                                    <p:anim calcmode="lin" valueType="num">
                                      <p:cBhvr additive="base">
                                        <p:cTn id="59" dur="3500"/>
                                        <p:tgtEl>
                                          <p:spTgt spid="15"/>
                                        </p:tgtEl>
                                        <p:attrNameLst>
                                          <p:attrName>ppt_y</p:attrName>
                                        </p:attrNameLst>
                                      </p:cBhvr>
                                      <p:tavLst>
                                        <p:tav tm="0">
                                          <p:val>
                                            <p:strVal val="ppt_y"/>
                                          </p:val>
                                        </p:tav>
                                        <p:tav tm="100000">
                                          <p:val>
                                            <p:strVal val="ppt_y"/>
                                          </p:val>
                                        </p:tav>
                                      </p:tavLst>
                                    </p:anim>
                                    <p:set>
                                      <p:cBhvr>
                                        <p:cTn id="60" dur="1" fill="hold">
                                          <p:stCondLst>
                                            <p:cond delay="3499"/>
                                          </p:stCondLst>
                                        </p:cTn>
                                        <p:tgtEl>
                                          <p:spTgt spid="15"/>
                                        </p:tgtEl>
                                        <p:attrNameLst>
                                          <p:attrName>style.visibility</p:attrName>
                                        </p:attrNameLst>
                                      </p:cBhvr>
                                      <p:to>
                                        <p:strVal val="hidden"/>
                                      </p:to>
                                    </p:set>
                                  </p:childTnLst>
                                </p:cTn>
                              </p:par>
                              <p:par>
                                <p:cTn id="61" presetID="8" presetClass="emph" presetSubtype="0" fill="hold" nodeType="withEffect">
                                  <p:stCondLst>
                                    <p:cond delay="0"/>
                                  </p:stCondLst>
                                  <p:childTnLst>
                                    <p:animRot by="-5400000">
                                      <p:cBhvr>
                                        <p:cTn id="62" dur="3000" fill="hold"/>
                                        <p:tgtEl>
                                          <p:spTgt spid="15"/>
                                        </p:tgtEl>
                                        <p:attrNameLst>
                                          <p:attrName>r</p:attrName>
                                        </p:attrNameLst>
                                      </p:cBhvr>
                                    </p:animRot>
                                  </p:childTnLst>
                                </p:cTn>
                              </p:par>
                              <p:par>
                                <p:cTn id="63" presetID="2" presetClass="exit" presetSubtype="8" fill="hold" nodeType="withEffect">
                                  <p:stCondLst>
                                    <p:cond delay="0"/>
                                  </p:stCondLst>
                                  <p:childTnLst>
                                    <p:anim calcmode="lin" valueType="num">
                                      <p:cBhvr additive="base">
                                        <p:cTn id="64" dur="3500"/>
                                        <p:tgtEl>
                                          <p:spTgt spid="16"/>
                                        </p:tgtEl>
                                        <p:attrNameLst>
                                          <p:attrName>ppt_x</p:attrName>
                                        </p:attrNameLst>
                                      </p:cBhvr>
                                      <p:tavLst>
                                        <p:tav tm="0">
                                          <p:val>
                                            <p:strVal val="ppt_x"/>
                                          </p:val>
                                        </p:tav>
                                        <p:tav tm="100000">
                                          <p:val>
                                            <p:strVal val="0-ppt_w/2"/>
                                          </p:val>
                                        </p:tav>
                                      </p:tavLst>
                                    </p:anim>
                                    <p:anim calcmode="lin" valueType="num">
                                      <p:cBhvr additive="base">
                                        <p:cTn id="65" dur="3500"/>
                                        <p:tgtEl>
                                          <p:spTgt spid="16"/>
                                        </p:tgtEl>
                                        <p:attrNameLst>
                                          <p:attrName>ppt_y</p:attrName>
                                        </p:attrNameLst>
                                      </p:cBhvr>
                                      <p:tavLst>
                                        <p:tav tm="0">
                                          <p:val>
                                            <p:strVal val="ppt_y"/>
                                          </p:val>
                                        </p:tav>
                                        <p:tav tm="100000">
                                          <p:val>
                                            <p:strVal val="ppt_y"/>
                                          </p:val>
                                        </p:tav>
                                      </p:tavLst>
                                    </p:anim>
                                    <p:set>
                                      <p:cBhvr>
                                        <p:cTn id="66" dur="1" fill="hold">
                                          <p:stCondLst>
                                            <p:cond delay="3499"/>
                                          </p:stCondLst>
                                        </p:cTn>
                                        <p:tgtEl>
                                          <p:spTgt spid="16"/>
                                        </p:tgtEl>
                                        <p:attrNameLst>
                                          <p:attrName>style.visibility</p:attrName>
                                        </p:attrNameLst>
                                      </p:cBhvr>
                                      <p:to>
                                        <p:strVal val="hidden"/>
                                      </p:to>
                                    </p:set>
                                  </p:childTnLst>
                                </p:cTn>
                              </p:par>
                              <p:par>
                                <p:cTn id="67" presetID="8" presetClass="emph" presetSubtype="0" fill="hold" nodeType="withEffect">
                                  <p:stCondLst>
                                    <p:cond delay="0"/>
                                  </p:stCondLst>
                                  <p:childTnLst>
                                    <p:animRot by="-5400000">
                                      <p:cBhvr>
                                        <p:cTn id="68" dur="3000" fill="hold"/>
                                        <p:tgtEl>
                                          <p:spTgt spid="16"/>
                                        </p:tgtEl>
                                        <p:attrNameLst>
                                          <p:attrName>r</p:attrName>
                                        </p:attrNameLst>
                                      </p:cBhvr>
                                    </p:animRot>
                                  </p:childTnLst>
                                </p:cTn>
                              </p:par>
                              <p:par>
                                <p:cTn id="69" presetID="2" presetClass="exit" presetSubtype="2" fill="hold" nodeType="withEffect">
                                  <p:stCondLst>
                                    <p:cond delay="0"/>
                                  </p:stCondLst>
                                  <p:childTnLst>
                                    <p:anim calcmode="lin" valueType="num">
                                      <p:cBhvr additive="base">
                                        <p:cTn id="70" dur="3500"/>
                                        <p:tgtEl>
                                          <p:spTgt spid="14"/>
                                        </p:tgtEl>
                                        <p:attrNameLst>
                                          <p:attrName>ppt_x</p:attrName>
                                        </p:attrNameLst>
                                      </p:cBhvr>
                                      <p:tavLst>
                                        <p:tav tm="0">
                                          <p:val>
                                            <p:strVal val="ppt_x"/>
                                          </p:val>
                                        </p:tav>
                                        <p:tav tm="100000">
                                          <p:val>
                                            <p:strVal val="1+ppt_w/2"/>
                                          </p:val>
                                        </p:tav>
                                      </p:tavLst>
                                    </p:anim>
                                    <p:anim calcmode="lin" valueType="num">
                                      <p:cBhvr additive="base">
                                        <p:cTn id="71" dur="3500"/>
                                        <p:tgtEl>
                                          <p:spTgt spid="14"/>
                                        </p:tgtEl>
                                        <p:attrNameLst>
                                          <p:attrName>ppt_y</p:attrName>
                                        </p:attrNameLst>
                                      </p:cBhvr>
                                      <p:tavLst>
                                        <p:tav tm="0">
                                          <p:val>
                                            <p:strVal val="ppt_y"/>
                                          </p:val>
                                        </p:tav>
                                        <p:tav tm="100000">
                                          <p:val>
                                            <p:strVal val="ppt_y"/>
                                          </p:val>
                                        </p:tav>
                                      </p:tavLst>
                                    </p:anim>
                                    <p:set>
                                      <p:cBhvr>
                                        <p:cTn id="72" dur="1" fill="hold">
                                          <p:stCondLst>
                                            <p:cond delay="3499"/>
                                          </p:stCondLst>
                                        </p:cTn>
                                        <p:tgtEl>
                                          <p:spTgt spid="14"/>
                                        </p:tgtEl>
                                        <p:attrNameLst>
                                          <p:attrName>style.visibility</p:attrName>
                                        </p:attrNameLst>
                                      </p:cBhvr>
                                      <p:to>
                                        <p:strVal val="hidden"/>
                                      </p:to>
                                    </p:set>
                                  </p:childTnLst>
                                </p:cTn>
                              </p:par>
                              <p:par>
                                <p:cTn id="73" presetID="8" presetClass="emph" presetSubtype="0" fill="hold" nodeType="withEffect">
                                  <p:stCondLst>
                                    <p:cond delay="0"/>
                                  </p:stCondLst>
                                  <p:childTnLst>
                                    <p:animRot by="5400000">
                                      <p:cBhvr>
                                        <p:cTn id="74" dur="3000" fill="hold"/>
                                        <p:tgtEl>
                                          <p:spTgt spid="14"/>
                                        </p:tgtEl>
                                        <p:attrNameLst>
                                          <p:attrName>r</p:attrName>
                                        </p:attrNameLst>
                                      </p:cBhvr>
                                    </p:animRot>
                                  </p:childTnLst>
                                </p:cTn>
                              </p:par>
                              <p:par>
                                <p:cTn id="75" presetID="2" presetClass="exit" presetSubtype="2" fill="hold" nodeType="withEffect">
                                  <p:stCondLst>
                                    <p:cond delay="0"/>
                                  </p:stCondLst>
                                  <p:childTnLst>
                                    <p:anim calcmode="lin" valueType="num">
                                      <p:cBhvr additive="base">
                                        <p:cTn id="76" dur="3500"/>
                                        <p:tgtEl>
                                          <p:spTgt spid="17"/>
                                        </p:tgtEl>
                                        <p:attrNameLst>
                                          <p:attrName>ppt_x</p:attrName>
                                        </p:attrNameLst>
                                      </p:cBhvr>
                                      <p:tavLst>
                                        <p:tav tm="0">
                                          <p:val>
                                            <p:strVal val="ppt_x"/>
                                          </p:val>
                                        </p:tav>
                                        <p:tav tm="100000">
                                          <p:val>
                                            <p:strVal val="1+ppt_w/2"/>
                                          </p:val>
                                        </p:tav>
                                      </p:tavLst>
                                    </p:anim>
                                    <p:anim calcmode="lin" valueType="num">
                                      <p:cBhvr additive="base">
                                        <p:cTn id="77" dur="3500"/>
                                        <p:tgtEl>
                                          <p:spTgt spid="17"/>
                                        </p:tgtEl>
                                        <p:attrNameLst>
                                          <p:attrName>ppt_y</p:attrName>
                                        </p:attrNameLst>
                                      </p:cBhvr>
                                      <p:tavLst>
                                        <p:tav tm="0">
                                          <p:val>
                                            <p:strVal val="ppt_y"/>
                                          </p:val>
                                        </p:tav>
                                        <p:tav tm="100000">
                                          <p:val>
                                            <p:strVal val="ppt_y"/>
                                          </p:val>
                                        </p:tav>
                                      </p:tavLst>
                                    </p:anim>
                                    <p:set>
                                      <p:cBhvr>
                                        <p:cTn id="78" dur="1" fill="hold">
                                          <p:stCondLst>
                                            <p:cond delay="3499"/>
                                          </p:stCondLst>
                                        </p:cTn>
                                        <p:tgtEl>
                                          <p:spTgt spid="17"/>
                                        </p:tgtEl>
                                        <p:attrNameLst>
                                          <p:attrName>style.visibility</p:attrName>
                                        </p:attrNameLst>
                                      </p:cBhvr>
                                      <p:to>
                                        <p:strVal val="hidden"/>
                                      </p:to>
                                    </p:set>
                                  </p:childTnLst>
                                </p:cTn>
                              </p:par>
                              <p:par>
                                <p:cTn id="79" presetID="8" presetClass="emph" presetSubtype="0" fill="hold" nodeType="withEffect">
                                  <p:stCondLst>
                                    <p:cond delay="0"/>
                                  </p:stCondLst>
                                  <p:childTnLst>
                                    <p:animRot by="5400000">
                                      <p:cBhvr>
                                        <p:cTn id="80" dur="3000" fill="hold"/>
                                        <p:tgtEl>
                                          <p:spTgt spid="17"/>
                                        </p:tgtEl>
                                        <p:attrNameLst>
                                          <p:attrName>r</p:attrName>
                                        </p:attrNameLst>
                                      </p:cBhvr>
                                    </p:animRot>
                                  </p:childTnLst>
                                </p:cTn>
                              </p:par>
                              <p:par>
                                <p:cTn id="81" presetID="2" presetClass="exit" presetSubtype="2" fill="hold" nodeType="withEffect">
                                  <p:stCondLst>
                                    <p:cond delay="0"/>
                                  </p:stCondLst>
                                  <p:childTnLst>
                                    <p:anim calcmode="lin" valueType="num">
                                      <p:cBhvr additive="base">
                                        <p:cTn id="82" dur="3500"/>
                                        <p:tgtEl>
                                          <p:spTgt spid="18"/>
                                        </p:tgtEl>
                                        <p:attrNameLst>
                                          <p:attrName>ppt_x</p:attrName>
                                        </p:attrNameLst>
                                      </p:cBhvr>
                                      <p:tavLst>
                                        <p:tav tm="0">
                                          <p:val>
                                            <p:strVal val="ppt_x"/>
                                          </p:val>
                                        </p:tav>
                                        <p:tav tm="100000">
                                          <p:val>
                                            <p:strVal val="1+ppt_w/2"/>
                                          </p:val>
                                        </p:tav>
                                      </p:tavLst>
                                    </p:anim>
                                    <p:anim calcmode="lin" valueType="num">
                                      <p:cBhvr additive="base">
                                        <p:cTn id="83" dur="3500"/>
                                        <p:tgtEl>
                                          <p:spTgt spid="18"/>
                                        </p:tgtEl>
                                        <p:attrNameLst>
                                          <p:attrName>ppt_y</p:attrName>
                                        </p:attrNameLst>
                                      </p:cBhvr>
                                      <p:tavLst>
                                        <p:tav tm="0">
                                          <p:val>
                                            <p:strVal val="ppt_y"/>
                                          </p:val>
                                        </p:tav>
                                        <p:tav tm="100000">
                                          <p:val>
                                            <p:strVal val="ppt_y"/>
                                          </p:val>
                                        </p:tav>
                                      </p:tavLst>
                                    </p:anim>
                                    <p:set>
                                      <p:cBhvr>
                                        <p:cTn id="84" dur="1" fill="hold">
                                          <p:stCondLst>
                                            <p:cond delay="3499"/>
                                          </p:stCondLst>
                                        </p:cTn>
                                        <p:tgtEl>
                                          <p:spTgt spid="18"/>
                                        </p:tgtEl>
                                        <p:attrNameLst>
                                          <p:attrName>style.visibility</p:attrName>
                                        </p:attrNameLst>
                                      </p:cBhvr>
                                      <p:to>
                                        <p:strVal val="hidden"/>
                                      </p:to>
                                    </p:set>
                                  </p:childTnLst>
                                </p:cTn>
                              </p:par>
                              <p:par>
                                <p:cTn id="85" presetID="8" presetClass="emph" presetSubtype="0" fill="hold" nodeType="withEffect">
                                  <p:stCondLst>
                                    <p:cond delay="0"/>
                                  </p:stCondLst>
                                  <p:childTnLst>
                                    <p:animRot by="5400000">
                                      <p:cBhvr>
                                        <p:cTn id="86" dur="3000" fill="hold"/>
                                        <p:tgtEl>
                                          <p:spTgt spid="18"/>
                                        </p:tgtEl>
                                        <p:attrNameLst>
                                          <p:attrName>r</p:attrName>
                                        </p:attrNameLst>
                                      </p:cBhvr>
                                    </p:animRot>
                                  </p:childTnLst>
                                </p:cTn>
                              </p:par>
                              <p:par>
                                <p:cTn id="87" presetID="2" presetClass="exit" presetSubtype="8" fill="hold" nodeType="withEffect">
                                  <p:stCondLst>
                                    <p:cond delay="0"/>
                                  </p:stCondLst>
                                  <p:childTnLst>
                                    <p:anim calcmode="lin" valueType="num">
                                      <p:cBhvr additive="base">
                                        <p:cTn id="88" dur="3500"/>
                                        <p:tgtEl>
                                          <p:spTgt spid="13"/>
                                        </p:tgtEl>
                                        <p:attrNameLst>
                                          <p:attrName>ppt_x</p:attrName>
                                        </p:attrNameLst>
                                      </p:cBhvr>
                                      <p:tavLst>
                                        <p:tav tm="0">
                                          <p:val>
                                            <p:strVal val="ppt_x"/>
                                          </p:val>
                                        </p:tav>
                                        <p:tav tm="100000">
                                          <p:val>
                                            <p:strVal val="0-ppt_w/2"/>
                                          </p:val>
                                        </p:tav>
                                      </p:tavLst>
                                    </p:anim>
                                    <p:anim calcmode="lin" valueType="num">
                                      <p:cBhvr additive="base">
                                        <p:cTn id="89" dur="3500"/>
                                        <p:tgtEl>
                                          <p:spTgt spid="13"/>
                                        </p:tgtEl>
                                        <p:attrNameLst>
                                          <p:attrName>ppt_y</p:attrName>
                                        </p:attrNameLst>
                                      </p:cBhvr>
                                      <p:tavLst>
                                        <p:tav tm="0">
                                          <p:val>
                                            <p:strVal val="ppt_y"/>
                                          </p:val>
                                        </p:tav>
                                        <p:tav tm="100000">
                                          <p:val>
                                            <p:strVal val="ppt_y"/>
                                          </p:val>
                                        </p:tav>
                                      </p:tavLst>
                                    </p:anim>
                                    <p:set>
                                      <p:cBhvr>
                                        <p:cTn id="90" dur="1" fill="hold">
                                          <p:stCondLst>
                                            <p:cond delay="3499"/>
                                          </p:stCondLst>
                                        </p:cTn>
                                        <p:tgtEl>
                                          <p:spTgt spid="13"/>
                                        </p:tgtEl>
                                        <p:attrNameLst>
                                          <p:attrName>style.visibility</p:attrName>
                                        </p:attrNameLst>
                                      </p:cBhvr>
                                      <p:to>
                                        <p:strVal val="hidden"/>
                                      </p:to>
                                    </p:set>
                                  </p:childTnLst>
                                </p:cTn>
                              </p:par>
                              <p:par>
                                <p:cTn id="91" presetID="8" presetClass="emph" presetSubtype="0" fill="hold" nodeType="withEffect">
                                  <p:stCondLst>
                                    <p:cond delay="0"/>
                                  </p:stCondLst>
                                  <p:childTnLst>
                                    <p:animRot by="-5400000">
                                      <p:cBhvr>
                                        <p:cTn id="92" dur="3000" fill="hold"/>
                                        <p:tgtEl>
                                          <p:spTgt spid="13"/>
                                        </p:tgtEl>
                                        <p:attrNameLst>
                                          <p:attrName>r</p:attrName>
                                        </p:attrNameLst>
                                      </p:cBhvr>
                                    </p:animRot>
                                  </p:childTnLst>
                                </p:cTn>
                              </p:par>
                              <p:par>
                                <p:cTn id="93" presetID="16" presetClass="entr" presetSubtype="37"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3000"/>
                                        <p:tgtEl>
                                          <p:spTgt spid="2"/>
                                        </p:tgtEl>
                                      </p:cBhvr>
                                    </p:animEffect>
                                  </p:childTnLst>
                                </p:cTn>
                              </p:par>
                              <p:par>
                                <p:cTn id="96" presetID="23" presetClass="entr" presetSubtype="288"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3000" fill="hold"/>
                                        <p:tgtEl>
                                          <p:spTgt spid="2"/>
                                        </p:tgtEl>
                                        <p:attrNameLst>
                                          <p:attrName>ppt_w</p:attrName>
                                        </p:attrNameLst>
                                      </p:cBhvr>
                                      <p:tavLst>
                                        <p:tav tm="0">
                                          <p:val>
                                            <p:strVal val="4/3*#ppt_w"/>
                                          </p:val>
                                        </p:tav>
                                        <p:tav tm="100000">
                                          <p:val>
                                            <p:strVal val="#ppt_w"/>
                                          </p:val>
                                        </p:tav>
                                      </p:tavLst>
                                    </p:anim>
                                    <p:anim calcmode="lin" valueType="num">
                                      <p:cBhvr>
                                        <p:cTn id="99"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MUJER VIRTUOSAAA.jpg"/>
          <p:cNvPicPr>
            <a:picLocks noGrp="1" noChangeAspect="1"/>
          </p:cNvPicPr>
          <p:nvPr isPhoto="1"/>
        </p:nvPicPr>
        <p:blipFill rotWithShape="1">
          <a:blip r:embed="rId2" cstate="email">
            <a:extLst>
              <a:ext uri="{BEBA8EAE-BF5A-486C-A8C5-ECC9F3942E4B}">
                <a14:imgProps xmlns="" xmlns:a14="http://schemas.microsoft.com/office/drawing/2010/main">
                  <a14:imgLayer r:embed="rId3">
                    <a14:imgEffect>
                      <a14:colorTemperature colorTemp="6750"/>
                    </a14:imgEffect>
                    <a14:imgEffect>
                      <a14:brightnessContrast bright="-40000" contrast="40000"/>
                    </a14:imgEffect>
                  </a14:imgLayer>
                </a14:imgProps>
              </a:ext>
            </a:extLst>
          </a:blip>
          <a:srcRect/>
          <a:stretch/>
        </p:blipFill>
        <p:spPr>
          <a:xfrm>
            <a:off x="46503" y="-13351"/>
            <a:ext cx="9144000" cy="6858000"/>
          </a:xfrm>
          <a:prstGeom prst="rect">
            <a:avLst/>
          </a:prstGeom>
          <a:noFill/>
          <a:ln>
            <a:noFill/>
          </a:ln>
        </p:spPr>
      </p:pic>
      <p:pic>
        <p:nvPicPr>
          <p:cNvPr id="2" name="1 Imagen" descr="Diapositiva38.JPG"/>
          <p:cNvPicPr>
            <a:picLocks noGrp="1" noChangeAspect="1"/>
          </p:cNvPicPr>
          <p:nvPr isPhoto="1"/>
        </p:nvPicPr>
        <p:blipFill>
          <a:blip r:embed="rId4" cstate="email">
            <a:lum/>
          </a:blip>
          <a:stretch>
            <a:fillRect/>
          </a:stretch>
        </p:blipFill>
        <p:spPr>
          <a:xfrm>
            <a:off x="-1" y="-13745"/>
            <a:ext cx="9144000" cy="6858000"/>
          </a:xfrm>
          <a:prstGeom prst="rect">
            <a:avLst/>
          </a:prstGeom>
          <a:noFill/>
          <a:ln>
            <a:noFill/>
          </a:ln>
        </p:spPr>
      </p:pic>
      <p:pic>
        <p:nvPicPr>
          <p:cNvPr id="5" name="Picture 7"/>
          <p:cNvPicPr>
            <a:picLocks noChangeAspect="1" noChangeArrowheads="1"/>
          </p:cNvPicPr>
          <p:nvPr/>
        </p:nvPicPr>
        <p:blipFill>
          <a:blip r:embed="rId5" cstate="email">
            <a:duotone>
              <a:prstClr val="black"/>
              <a:srgbClr val="FF66FF">
                <a:tint val="45000"/>
                <a:satMod val="400000"/>
              </a:srgbClr>
            </a:duotone>
            <a:lum contrast="20000"/>
            <a:extLst>
              <a:ext uri="{28A0092B-C50C-407E-A947-70E740481C1C}">
                <a14:useLocalDpi xmlns="" xmlns:a14="http://schemas.microsoft.com/office/drawing/2010/main" val="0"/>
              </a:ext>
            </a:extLst>
          </a:blip>
          <a:srcRect/>
          <a:stretch>
            <a:fillRect/>
          </a:stretch>
        </p:blipFill>
        <p:spPr bwMode="auto">
          <a:xfrm rot="11465473">
            <a:off x="1501731" y="572965"/>
            <a:ext cx="3451225" cy="2103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7"/>
          <p:cNvPicPr>
            <a:picLocks noChangeAspect="1" noChangeArrowheads="1"/>
          </p:cNvPicPr>
          <p:nvPr/>
        </p:nvPicPr>
        <p:blipFill>
          <a:blip r:embed="rId5" cstate="email">
            <a:duotone>
              <a:prstClr val="black"/>
              <a:srgbClr val="FF66FF">
                <a:tint val="45000"/>
                <a:satMod val="400000"/>
              </a:srgbClr>
            </a:duotone>
            <a:lum contrast="20000"/>
            <a:extLst>
              <a:ext uri="{28A0092B-C50C-407E-A947-70E740481C1C}">
                <a14:useLocalDpi xmlns="" xmlns:a14="http://schemas.microsoft.com/office/drawing/2010/main" val="0"/>
              </a:ext>
            </a:extLst>
          </a:blip>
          <a:srcRect/>
          <a:stretch>
            <a:fillRect/>
          </a:stretch>
        </p:blipFill>
        <p:spPr bwMode="auto">
          <a:xfrm rot="10134527" flipH="1">
            <a:off x="4166026" y="572963"/>
            <a:ext cx="3451225" cy="2103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7"/>
          <p:cNvPicPr>
            <a:picLocks noChangeAspect="1" noChangeArrowheads="1"/>
          </p:cNvPicPr>
          <p:nvPr/>
        </p:nvPicPr>
        <p:blipFill>
          <a:blip r:embed="rId5" cstate="email">
            <a:duotone>
              <a:prstClr val="black"/>
              <a:srgbClr val="FF66FF">
                <a:tint val="45000"/>
                <a:satMod val="400000"/>
              </a:srgbClr>
            </a:duotone>
            <a:lum contrast="20000"/>
            <a:extLst>
              <a:ext uri="{28A0092B-C50C-407E-A947-70E740481C1C}">
                <a14:useLocalDpi xmlns="" xmlns:a14="http://schemas.microsoft.com/office/drawing/2010/main" val="0"/>
              </a:ext>
            </a:extLst>
          </a:blip>
          <a:srcRect/>
          <a:stretch>
            <a:fillRect/>
          </a:stretch>
        </p:blipFill>
        <p:spPr bwMode="auto">
          <a:xfrm rot="11465473">
            <a:off x="1645744" y="2363537"/>
            <a:ext cx="3451225" cy="2103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7"/>
          <p:cNvPicPr>
            <a:picLocks noChangeAspect="1" noChangeArrowheads="1"/>
          </p:cNvPicPr>
          <p:nvPr/>
        </p:nvPicPr>
        <p:blipFill>
          <a:blip r:embed="rId5" cstate="email">
            <a:duotone>
              <a:prstClr val="black"/>
              <a:srgbClr val="FF66FF">
                <a:tint val="45000"/>
                <a:satMod val="400000"/>
              </a:srgbClr>
            </a:duotone>
            <a:lum contrast="20000"/>
            <a:extLst>
              <a:ext uri="{28A0092B-C50C-407E-A947-70E740481C1C}">
                <a14:useLocalDpi xmlns="" xmlns:a14="http://schemas.microsoft.com/office/drawing/2010/main" val="0"/>
              </a:ext>
            </a:extLst>
          </a:blip>
          <a:srcRect/>
          <a:stretch>
            <a:fillRect/>
          </a:stretch>
        </p:blipFill>
        <p:spPr bwMode="auto">
          <a:xfrm rot="11465473">
            <a:off x="1596287" y="4132382"/>
            <a:ext cx="3451225" cy="2103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7"/>
          <p:cNvPicPr>
            <a:picLocks noChangeAspect="1" noChangeArrowheads="1"/>
          </p:cNvPicPr>
          <p:nvPr/>
        </p:nvPicPr>
        <p:blipFill>
          <a:blip r:embed="rId5" cstate="email">
            <a:duotone>
              <a:prstClr val="black"/>
              <a:srgbClr val="FF66FF">
                <a:tint val="45000"/>
                <a:satMod val="400000"/>
              </a:srgbClr>
            </a:duotone>
            <a:lum contrast="20000"/>
            <a:extLst>
              <a:ext uri="{28A0092B-C50C-407E-A947-70E740481C1C}">
                <a14:useLocalDpi xmlns="" xmlns:a14="http://schemas.microsoft.com/office/drawing/2010/main" val="0"/>
              </a:ext>
            </a:extLst>
          </a:blip>
          <a:srcRect/>
          <a:stretch>
            <a:fillRect/>
          </a:stretch>
        </p:blipFill>
        <p:spPr bwMode="auto">
          <a:xfrm rot="10134527" flipH="1">
            <a:off x="4094018" y="2373162"/>
            <a:ext cx="3451225" cy="2103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7"/>
          <p:cNvPicPr>
            <a:picLocks noChangeAspect="1" noChangeArrowheads="1"/>
          </p:cNvPicPr>
          <p:nvPr/>
        </p:nvPicPr>
        <p:blipFill>
          <a:blip r:embed="rId5" cstate="email">
            <a:duotone>
              <a:prstClr val="black"/>
              <a:srgbClr val="FF66FF">
                <a:tint val="45000"/>
                <a:satMod val="400000"/>
              </a:srgbClr>
            </a:duotone>
            <a:lum contrast="20000"/>
            <a:extLst>
              <a:ext uri="{28A0092B-C50C-407E-A947-70E740481C1C}">
                <a14:useLocalDpi xmlns="" xmlns:a14="http://schemas.microsoft.com/office/drawing/2010/main" val="0"/>
              </a:ext>
            </a:extLst>
          </a:blip>
          <a:srcRect/>
          <a:stretch>
            <a:fillRect/>
          </a:stretch>
        </p:blipFill>
        <p:spPr bwMode="auto">
          <a:xfrm rot="10134527" flipH="1">
            <a:off x="4094018" y="4173363"/>
            <a:ext cx="3451225" cy="2103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40000"/>
                </a:srgbClr>
              </a:gs>
              <a:gs pos="85000">
                <a:schemeClr val="accent2">
                  <a:lumMod val="1000"/>
                </a:schemeClr>
              </a:gs>
              <a:gs pos="36000">
                <a:srgbClr val="FF66FF">
                  <a:lumMod val="15000"/>
                  <a:lumOff val="85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004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33000"/>
                </a:srgbClr>
              </a:gs>
              <a:gs pos="85000">
                <a:schemeClr val="accent2">
                  <a:lumMod val="1000"/>
                </a:schemeClr>
              </a:gs>
              <a:gs pos="36000">
                <a:srgbClr val="FF66FF">
                  <a:lumMod val="15000"/>
                  <a:lumOff val="85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4" name="13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10800000">
                                      <p:cBhvr>
                                        <p:cTn id="15" dur="3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anim calcmode="lin" valueType="num">
                                      <p:cBhvr>
                                        <p:cTn id="20" dur="3000" fill="hold"/>
                                        <p:tgtEl>
                                          <p:spTgt spid="6"/>
                                        </p:tgtEl>
                                        <p:attrNameLst>
                                          <p:attrName>ppt_x</p:attrName>
                                        </p:attrNameLst>
                                      </p:cBhvr>
                                      <p:tavLst>
                                        <p:tav tm="0">
                                          <p:val>
                                            <p:fltVal val="0.5"/>
                                          </p:val>
                                        </p:tav>
                                        <p:tav tm="100000">
                                          <p:val>
                                            <p:strVal val="#ppt_x"/>
                                          </p:val>
                                        </p:tav>
                                      </p:tavLst>
                                    </p:anim>
                                    <p:anim calcmode="lin" valueType="num">
                                      <p:cBhvr>
                                        <p:cTn id="21" dur="300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10800000">
                                      <p:cBhvr>
                                        <p:cTn id="23" dur="3000" fill="hold"/>
                                        <p:tgtEl>
                                          <p:spTgt spid="6"/>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anim calcmode="lin" valueType="num">
                                      <p:cBhvr>
                                        <p:cTn id="28" dur="3000" fill="hold"/>
                                        <p:tgtEl>
                                          <p:spTgt spid="7"/>
                                        </p:tgtEl>
                                        <p:attrNameLst>
                                          <p:attrName>ppt_x</p:attrName>
                                        </p:attrNameLst>
                                      </p:cBhvr>
                                      <p:tavLst>
                                        <p:tav tm="0">
                                          <p:val>
                                            <p:fltVal val="0.5"/>
                                          </p:val>
                                        </p:tav>
                                        <p:tav tm="100000">
                                          <p:val>
                                            <p:strVal val="#ppt_x"/>
                                          </p:val>
                                        </p:tav>
                                      </p:tavLst>
                                    </p:anim>
                                    <p:anim calcmode="lin" valueType="num">
                                      <p:cBhvr>
                                        <p:cTn id="29" dur="3000" fill="hold"/>
                                        <p:tgtEl>
                                          <p:spTgt spid="7"/>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10800000">
                                      <p:cBhvr>
                                        <p:cTn id="31" dur="3000" fill="hold"/>
                                        <p:tgtEl>
                                          <p:spTgt spid="7"/>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ppt_x</p:attrName>
                                        </p:attrNameLst>
                                      </p:cBhvr>
                                      <p:tavLst>
                                        <p:tav tm="0">
                                          <p:val>
                                            <p:fltVal val="0.5"/>
                                          </p:val>
                                        </p:tav>
                                        <p:tav tm="100000">
                                          <p:val>
                                            <p:strVal val="#ppt_x"/>
                                          </p:val>
                                        </p:tav>
                                      </p:tavLst>
                                    </p:anim>
                                    <p:anim calcmode="lin" valueType="num">
                                      <p:cBhvr>
                                        <p:cTn id="37" dur="3000" fill="hold"/>
                                        <p:tgtEl>
                                          <p:spTgt spid="8"/>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10800000">
                                      <p:cBhvr>
                                        <p:cTn id="39" dur="3000" fill="hold"/>
                                        <p:tgtEl>
                                          <p:spTgt spid="8"/>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p:val>
                                            <p:fltVal val="0"/>
                                          </p:val>
                                        </p:tav>
                                        <p:tav tm="100000">
                                          <p:val>
                                            <p:strVal val="#ppt_w"/>
                                          </p:val>
                                        </p:tav>
                                      </p:tavLst>
                                    </p:anim>
                                    <p:anim calcmode="lin" valueType="num">
                                      <p:cBhvr>
                                        <p:cTn id="43" dur="3000" fill="hold"/>
                                        <p:tgtEl>
                                          <p:spTgt spid="9"/>
                                        </p:tgtEl>
                                        <p:attrNameLst>
                                          <p:attrName>ppt_h</p:attrName>
                                        </p:attrNameLst>
                                      </p:cBhvr>
                                      <p:tavLst>
                                        <p:tav tm="0">
                                          <p:val>
                                            <p:fltVal val="0"/>
                                          </p:val>
                                        </p:tav>
                                        <p:tav tm="100000">
                                          <p:val>
                                            <p:strVal val="#ppt_h"/>
                                          </p:val>
                                        </p:tav>
                                      </p:tavLst>
                                    </p:anim>
                                    <p:anim calcmode="lin" valueType="num">
                                      <p:cBhvr>
                                        <p:cTn id="44" dur="3000" fill="hold"/>
                                        <p:tgtEl>
                                          <p:spTgt spid="9"/>
                                        </p:tgtEl>
                                        <p:attrNameLst>
                                          <p:attrName>ppt_x</p:attrName>
                                        </p:attrNameLst>
                                      </p:cBhvr>
                                      <p:tavLst>
                                        <p:tav tm="0">
                                          <p:val>
                                            <p:fltVal val="0.5"/>
                                          </p:val>
                                        </p:tav>
                                        <p:tav tm="100000">
                                          <p:val>
                                            <p:strVal val="#ppt_x"/>
                                          </p:val>
                                        </p:tav>
                                      </p:tavLst>
                                    </p:anim>
                                    <p:anim calcmode="lin" valueType="num">
                                      <p:cBhvr>
                                        <p:cTn id="45" dur="3000" fill="hold"/>
                                        <p:tgtEl>
                                          <p:spTgt spid="9"/>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10800000">
                                      <p:cBhvr>
                                        <p:cTn id="47" dur="3000" fill="hold"/>
                                        <p:tgtEl>
                                          <p:spTgt spid="9"/>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3000" fill="hold"/>
                                        <p:tgtEl>
                                          <p:spTgt spid="10"/>
                                        </p:tgtEl>
                                        <p:attrNameLst>
                                          <p:attrName>ppt_w</p:attrName>
                                        </p:attrNameLst>
                                      </p:cBhvr>
                                      <p:tavLst>
                                        <p:tav tm="0">
                                          <p:val>
                                            <p:fltVal val="0"/>
                                          </p:val>
                                        </p:tav>
                                        <p:tav tm="100000">
                                          <p:val>
                                            <p:strVal val="#ppt_w"/>
                                          </p:val>
                                        </p:tav>
                                      </p:tavLst>
                                    </p:anim>
                                    <p:anim calcmode="lin" valueType="num">
                                      <p:cBhvr>
                                        <p:cTn id="51" dur="3000" fill="hold"/>
                                        <p:tgtEl>
                                          <p:spTgt spid="10"/>
                                        </p:tgtEl>
                                        <p:attrNameLst>
                                          <p:attrName>ppt_h</p:attrName>
                                        </p:attrNameLst>
                                      </p:cBhvr>
                                      <p:tavLst>
                                        <p:tav tm="0">
                                          <p:val>
                                            <p:fltVal val="0"/>
                                          </p:val>
                                        </p:tav>
                                        <p:tav tm="100000">
                                          <p:val>
                                            <p:strVal val="#ppt_h"/>
                                          </p:val>
                                        </p:tav>
                                      </p:tavLst>
                                    </p:anim>
                                    <p:anim calcmode="lin" valueType="num">
                                      <p:cBhvr>
                                        <p:cTn id="52" dur="3000" fill="hold"/>
                                        <p:tgtEl>
                                          <p:spTgt spid="10"/>
                                        </p:tgtEl>
                                        <p:attrNameLst>
                                          <p:attrName>ppt_x</p:attrName>
                                        </p:attrNameLst>
                                      </p:cBhvr>
                                      <p:tavLst>
                                        <p:tav tm="0">
                                          <p:val>
                                            <p:fltVal val="0.5"/>
                                          </p:val>
                                        </p:tav>
                                        <p:tav tm="100000">
                                          <p:val>
                                            <p:strVal val="#ppt_x"/>
                                          </p:val>
                                        </p:tav>
                                      </p:tavLst>
                                    </p:anim>
                                    <p:anim calcmode="lin" valueType="num">
                                      <p:cBhvr>
                                        <p:cTn id="53" dur="3000" fill="hold"/>
                                        <p:tgtEl>
                                          <p:spTgt spid="10"/>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108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8"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1+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2"/>
                                        </p:tgtEl>
                                        <p:attrNameLst>
                                          <p:attrName>style.visibility</p:attrName>
                                        </p:attrNameLst>
                                      </p:cBhvr>
                                      <p:to>
                                        <p:strVal val="visible"/>
                                      </p:to>
                                    </p:set>
                                    <p:anim calcmode="lin" valueType="num">
                                      <p:cBhvr>
                                        <p:cTn id="83" dur="2750" fill="hold"/>
                                        <p:tgtEl>
                                          <p:spTgt spid="2"/>
                                        </p:tgtEl>
                                        <p:attrNameLst>
                                          <p:attrName>ppt_w</p:attrName>
                                        </p:attrNameLst>
                                      </p:cBhvr>
                                      <p:tavLst>
                                        <p:tav tm="0">
                                          <p:val>
                                            <p:strVal val="4/3*#ppt_w"/>
                                          </p:val>
                                        </p:tav>
                                        <p:tav tm="100000">
                                          <p:val>
                                            <p:strVal val="#ppt_w"/>
                                          </p:val>
                                        </p:tav>
                                      </p:tavLst>
                                    </p:anim>
                                    <p:anim calcmode="lin" valueType="num">
                                      <p:cBhvr>
                                        <p:cTn id="84" dur="2750" fill="hold"/>
                                        <p:tgtEl>
                                          <p:spTgt spid="2"/>
                                        </p:tgtEl>
                                        <p:attrNameLst>
                                          <p:attrName>ppt_h</p:attrName>
                                        </p:attrNameLst>
                                      </p:cBhvr>
                                      <p:tavLst>
                                        <p:tav tm="0">
                                          <p:val>
                                            <p:strVal val="4/3*#ppt_h"/>
                                          </p:val>
                                        </p:tav>
                                        <p:tav tm="100000">
                                          <p:val>
                                            <p:strVal val="#ppt_h"/>
                                          </p:val>
                                        </p:tav>
                                      </p:tavLst>
                                    </p:anim>
                                  </p:childTnLst>
                                </p:cTn>
                              </p:par>
                              <p:par>
                                <p:cTn id="85" presetID="16" presetClass="entr" presetSubtype="37"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Effect transition="in" filter="barn(outVertical)">
                                      <p:cBhvr>
                                        <p:cTn id="87" dur="2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8336"/>
            <a:ext cx="9154886" cy="6858000"/>
          </a:xfrm>
          <a:prstGeom prst="rect">
            <a:avLst/>
          </a:prstGeom>
          <a:gradFill flip="none" rotWithShape="1">
            <a:gsLst>
              <a:gs pos="0">
                <a:srgbClr val="99FF33">
                  <a:lumMod val="67000"/>
                </a:srgbClr>
              </a:gs>
              <a:gs pos="100000">
                <a:schemeClr val="tx1">
                  <a:lumMod val="50000"/>
                </a:schemeClr>
              </a:gs>
              <a:gs pos="9000">
                <a:srgbClr val="39074C">
                  <a:lumMod val="0"/>
                </a:srgbClr>
              </a:gs>
              <a:gs pos="86000">
                <a:srgbClr val="10F810">
                  <a:lumMod val="60000"/>
                  <a:lumOff val="40000"/>
                </a:srgbClr>
              </a:gs>
              <a:gs pos="63000">
                <a:srgbClr val="9900CC">
                  <a:lumMod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2" name="11 Imagen" descr="Diapositiva404.JPG"/>
          <p:cNvPicPr>
            <a:picLocks noGrp="1" noChangeAspect="1"/>
          </p:cNvPicPr>
          <p:nvPr isPhoto="1"/>
        </p:nvPicPr>
        <p:blipFill>
          <a:blip r:embed="rId3" cstate="email">
            <a:lum/>
          </a:blip>
          <a:stretch>
            <a:fillRect/>
          </a:stretch>
        </p:blipFill>
        <p:spPr>
          <a:xfrm>
            <a:off x="-40079" y="85984"/>
            <a:ext cx="9207290" cy="6669360"/>
          </a:xfrm>
          <a:prstGeom prst="rect">
            <a:avLst/>
          </a:prstGeom>
          <a:noFill/>
          <a:ln>
            <a:noFill/>
          </a:ln>
        </p:spPr>
      </p:pic>
      <p:pic>
        <p:nvPicPr>
          <p:cNvPr id="3075" name="Picture 3"/>
          <p:cNvPicPr>
            <a:picLocks noChangeAspect="1" noChangeArrowheads="1"/>
          </p:cNvPicPr>
          <p:nvPr/>
        </p:nvPicPr>
        <p:blipFill rotWithShape="1">
          <a:blip r:embed="rId4"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p:blipFill>
        <p:spPr bwMode="auto">
          <a:xfrm>
            <a:off x="3169340" y="-99392"/>
            <a:ext cx="2704563" cy="353979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rotWithShape="1">
          <a:blip r:embed="rId4"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p:blipFill>
        <p:spPr bwMode="auto">
          <a:xfrm rot="2696235">
            <a:off x="4511451" y="329547"/>
            <a:ext cx="2704563" cy="353979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5400000">
            <a:off x="5035188" y="1669541"/>
            <a:ext cx="2706687" cy="3541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rotWithShape="1">
          <a:blip r:embed="rId4"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p:blipFill>
        <p:spPr bwMode="auto">
          <a:xfrm rot="10800000">
            <a:off x="3159171" y="3451724"/>
            <a:ext cx="2704563" cy="353979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rotWithShape="1">
          <a:blip r:embed="rId4"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p:blipFill>
        <p:spPr bwMode="auto">
          <a:xfrm rot="8068485">
            <a:off x="4521621" y="2883193"/>
            <a:ext cx="2704563" cy="353979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rotWithShape="1">
          <a:blip r:embed="rId4"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p:blipFill>
        <p:spPr bwMode="auto">
          <a:xfrm rot="13567198">
            <a:off x="1842610" y="2888745"/>
            <a:ext cx="2704563" cy="353979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rotWithShape="1">
          <a:blip r:embed="rId4"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p:blipFill>
        <p:spPr bwMode="auto">
          <a:xfrm rot="16200000">
            <a:off x="1399444" y="1681829"/>
            <a:ext cx="2704563" cy="353979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rotWithShape="1">
          <a:blip r:embed="rId4"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p:blipFill>
        <p:spPr bwMode="auto">
          <a:xfrm rot="18744258">
            <a:off x="1806888" y="431910"/>
            <a:ext cx="2704563" cy="353979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4" name="13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44000">
                <a:srgbClr val="04FC68"/>
              </a:gs>
              <a:gs pos="81000">
                <a:srgbClr val="0070C0">
                  <a:lumMod val="0"/>
                </a:srgbClr>
              </a:gs>
              <a:gs pos="100000">
                <a:srgbClr val="00206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a:off x="-40079"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44000">
                <a:srgbClr val="04FC68"/>
              </a:gs>
              <a:gs pos="81000">
                <a:srgbClr val="0070C0">
                  <a:lumMod val="0"/>
                </a:srgbClr>
              </a:gs>
              <a:gs pos="100000">
                <a:srgbClr val="00206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7" name="16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573802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3075"/>
                                        </p:tgtEl>
                                        <p:attrNameLst>
                                          <p:attrName>style.visibility</p:attrName>
                                        </p:attrNameLst>
                                      </p:cBhvr>
                                      <p:to>
                                        <p:strVal val="visible"/>
                                      </p:to>
                                    </p:set>
                                    <p:anim calcmode="lin" valueType="num">
                                      <p:cBhvr>
                                        <p:cTn id="10" dur="4000" fill="hold"/>
                                        <p:tgtEl>
                                          <p:spTgt spid="3075"/>
                                        </p:tgtEl>
                                        <p:attrNameLst>
                                          <p:attrName>ppt_w</p:attrName>
                                        </p:attrNameLst>
                                      </p:cBhvr>
                                      <p:tavLst>
                                        <p:tav tm="0">
                                          <p:val>
                                            <p:fltVal val="0"/>
                                          </p:val>
                                        </p:tav>
                                        <p:tav tm="100000">
                                          <p:val>
                                            <p:strVal val="#ppt_w"/>
                                          </p:val>
                                        </p:tav>
                                      </p:tavLst>
                                    </p:anim>
                                    <p:anim calcmode="lin" valueType="num">
                                      <p:cBhvr>
                                        <p:cTn id="11" dur="4000" fill="hold"/>
                                        <p:tgtEl>
                                          <p:spTgt spid="3075"/>
                                        </p:tgtEl>
                                        <p:attrNameLst>
                                          <p:attrName>ppt_h</p:attrName>
                                        </p:attrNameLst>
                                      </p:cBhvr>
                                      <p:tavLst>
                                        <p:tav tm="0">
                                          <p:val>
                                            <p:fltVal val="0"/>
                                          </p:val>
                                        </p:tav>
                                        <p:tav tm="100000">
                                          <p:val>
                                            <p:strVal val="#ppt_h"/>
                                          </p:val>
                                        </p:tav>
                                      </p:tavLst>
                                    </p:anim>
                                    <p:anim calcmode="lin" valueType="num">
                                      <p:cBhvr>
                                        <p:cTn id="12" dur="4000" fill="hold"/>
                                        <p:tgtEl>
                                          <p:spTgt spid="3075"/>
                                        </p:tgtEl>
                                        <p:attrNameLst>
                                          <p:attrName>ppt_x</p:attrName>
                                        </p:attrNameLst>
                                      </p:cBhvr>
                                      <p:tavLst>
                                        <p:tav tm="0">
                                          <p:val>
                                            <p:fltVal val="0.5"/>
                                          </p:val>
                                        </p:tav>
                                        <p:tav tm="100000">
                                          <p:val>
                                            <p:strVal val="#ppt_x"/>
                                          </p:val>
                                        </p:tav>
                                      </p:tavLst>
                                    </p:anim>
                                    <p:anim calcmode="lin" valueType="num">
                                      <p:cBhvr>
                                        <p:cTn id="13" dur="4000" fill="hold"/>
                                        <p:tgtEl>
                                          <p:spTgt spid="307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4000" fill="hold"/>
                                        <p:tgtEl>
                                          <p:spTgt spid="307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000" fill="hold"/>
                                        <p:tgtEl>
                                          <p:spTgt spid="4"/>
                                        </p:tgtEl>
                                        <p:attrNameLst>
                                          <p:attrName>ppt_w</p:attrName>
                                        </p:attrNameLst>
                                      </p:cBhvr>
                                      <p:tavLst>
                                        <p:tav tm="0">
                                          <p:val>
                                            <p:fltVal val="0"/>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anim calcmode="lin" valueType="num">
                                      <p:cBhvr>
                                        <p:cTn id="20" dur="4000" fill="hold"/>
                                        <p:tgtEl>
                                          <p:spTgt spid="4"/>
                                        </p:tgtEl>
                                        <p:attrNameLst>
                                          <p:attrName>ppt_x</p:attrName>
                                        </p:attrNameLst>
                                      </p:cBhvr>
                                      <p:tavLst>
                                        <p:tav tm="0">
                                          <p:val>
                                            <p:fltVal val="0.5"/>
                                          </p:val>
                                        </p:tav>
                                        <p:tav tm="100000">
                                          <p:val>
                                            <p:strVal val="#ppt_x"/>
                                          </p:val>
                                        </p:tav>
                                      </p:tavLst>
                                    </p:anim>
                                    <p:anim calcmode="lin" valueType="num">
                                      <p:cBhvr>
                                        <p:cTn id="21" dur="4000" fill="hold"/>
                                        <p:tgtEl>
                                          <p:spTgt spid="4"/>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4000" fill="hold"/>
                                        <p:tgtEl>
                                          <p:spTgt spid="4"/>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3076"/>
                                        </p:tgtEl>
                                        <p:attrNameLst>
                                          <p:attrName>style.visibility</p:attrName>
                                        </p:attrNameLst>
                                      </p:cBhvr>
                                      <p:to>
                                        <p:strVal val="visible"/>
                                      </p:to>
                                    </p:set>
                                    <p:anim calcmode="lin" valueType="num">
                                      <p:cBhvr>
                                        <p:cTn id="26" dur="4000" fill="hold"/>
                                        <p:tgtEl>
                                          <p:spTgt spid="3076"/>
                                        </p:tgtEl>
                                        <p:attrNameLst>
                                          <p:attrName>ppt_w</p:attrName>
                                        </p:attrNameLst>
                                      </p:cBhvr>
                                      <p:tavLst>
                                        <p:tav tm="0">
                                          <p:val>
                                            <p:fltVal val="0"/>
                                          </p:val>
                                        </p:tav>
                                        <p:tav tm="100000">
                                          <p:val>
                                            <p:strVal val="#ppt_w"/>
                                          </p:val>
                                        </p:tav>
                                      </p:tavLst>
                                    </p:anim>
                                    <p:anim calcmode="lin" valueType="num">
                                      <p:cBhvr>
                                        <p:cTn id="27" dur="4000" fill="hold"/>
                                        <p:tgtEl>
                                          <p:spTgt spid="3076"/>
                                        </p:tgtEl>
                                        <p:attrNameLst>
                                          <p:attrName>ppt_h</p:attrName>
                                        </p:attrNameLst>
                                      </p:cBhvr>
                                      <p:tavLst>
                                        <p:tav tm="0">
                                          <p:val>
                                            <p:fltVal val="0"/>
                                          </p:val>
                                        </p:tav>
                                        <p:tav tm="100000">
                                          <p:val>
                                            <p:strVal val="#ppt_h"/>
                                          </p:val>
                                        </p:tav>
                                      </p:tavLst>
                                    </p:anim>
                                    <p:anim calcmode="lin" valueType="num">
                                      <p:cBhvr>
                                        <p:cTn id="28" dur="4000" fill="hold"/>
                                        <p:tgtEl>
                                          <p:spTgt spid="3076"/>
                                        </p:tgtEl>
                                        <p:attrNameLst>
                                          <p:attrName>ppt_x</p:attrName>
                                        </p:attrNameLst>
                                      </p:cBhvr>
                                      <p:tavLst>
                                        <p:tav tm="0">
                                          <p:val>
                                            <p:fltVal val="0.5"/>
                                          </p:val>
                                        </p:tav>
                                        <p:tav tm="100000">
                                          <p:val>
                                            <p:strVal val="#ppt_x"/>
                                          </p:val>
                                        </p:tav>
                                      </p:tavLst>
                                    </p:anim>
                                    <p:anim calcmode="lin" valueType="num">
                                      <p:cBhvr>
                                        <p:cTn id="29" dur="4000" fill="hold"/>
                                        <p:tgtEl>
                                          <p:spTgt spid="3076"/>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3076"/>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4000" fill="hold"/>
                                        <p:tgtEl>
                                          <p:spTgt spid="7"/>
                                        </p:tgtEl>
                                        <p:attrNameLst>
                                          <p:attrName>ppt_w</p:attrName>
                                        </p:attrNameLst>
                                      </p:cBhvr>
                                      <p:tavLst>
                                        <p:tav tm="0">
                                          <p:val>
                                            <p:fltVal val="0"/>
                                          </p:val>
                                        </p:tav>
                                        <p:tav tm="100000">
                                          <p:val>
                                            <p:strVal val="#ppt_w"/>
                                          </p:val>
                                        </p:tav>
                                      </p:tavLst>
                                    </p:anim>
                                    <p:anim calcmode="lin" valueType="num">
                                      <p:cBhvr>
                                        <p:cTn id="35" dur="4000" fill="hold"/>
                                        <p:tgtEl>
                                          <p:spTgt spid="7"/>
                                        </p:tgtEl>
                                        <p:attrNameLst>
                                          <p:attrName>ppt_h</p:attrName>
                                        </p:attrNameLst>
                                      </p:cBhvr>
                                      <p:tavLst>
                                        <p:tav tm="0">
                                          <p:val>
                                            <p:fltVal val="0"/>
                                          </p:val>
                                        </p:tav>
                                        <p:tav tm="100000">
                                          <p:val>
                                            <p:strVal val="#ppt_h"/>
                                          </p:val>
                                        </p:tav>
                                      </p:tavLst>
                                    </p:anim>
                                    <p:anim calcmode="lin" valueType="num">
                                      <p:cBhvr>
                                        <p:cTn id="36" dur="4000" fill="hold"/>
                                        <p:tgtEl>
                                          <p:spTgt spid="7"/>
                                        </p:tgtEl>
                                        <p:attrNameLst>
                                          <p:attrName>ppt_x</p:attrName>
                                        </p:attrNameLst>
                                      </p:cBhvr>
                                      <p:tavLst>
                                        <p:tav tm="0">
                                          <p:val>
                                            <p:fltVal val="0.5"/>
                                          </p:val>
                                        </p:tav>
                                        <p:tav tm="100000">
                                          <p:val>
                                            <p:strVal val="#ppt_x"/>
                                          </p:val>
                                        </p:tav>
                                      </p:tavLst>
                                    </p:anim>
                                    <p:anim calcmode="lin" valueType="num">
                                      <p:cBhvr>
                                        <p:cTn id="37" dur="4000" fill="hold"/>
                                        <p:tgtEl>
                                          <p:spTgt spid="7"/>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4000" fill="hold"/>
                                        <p:tgtEl>
                                          <p:spTgt spid="7"/>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4000" fill="hold"/>
                                        <p:tgtEl>
                                          <p:spTgt spid="6"/>
                                        </p:tgtEl>
                                        <p:attrNameLst>
                                          <p:attrName>ppt_w</p:attrName>
                                        </p:attrNameLst>
                                      </p:cBhvr>
                                      <p:tavLst>
                                        <p:tav tm="0">
                                          <p:val>
                                            <p:fltVal val="0"/>
                                          </p:val>
                                        </p:tav>
                                        <p:tav tm="100000">
                                          <p:val>
                                            <p:strVal val="#ppt_w"/>
                                          </p:val>
                                        </p:tav>
                                      </p:tavLst>
                                    </p:anim>
                                    <p:anim calcmode="lin" valueType="num">
                                      <p:cBhvr>
                                        <p:cTn id="43" dur="4000" fill="hold"/>
                                        <p:tgtEl>
                                          <p:spTgt spid="6"/>
                                        </p:tgtEl>
                                        <p:attrNameLst>
                                          <p:attrName>ppt_h</p:attrName>
                                        </p:attrNameLst>
                                      </p:cBhvr>
                                      <p:tavLst>
                                        <p:tav tm="0">
                                          <p:val>
                                            <p:fltVal val="0"/>
                                          </p:val>
                                        </p:tav>
                                        <p:tav tm="100000">
                                          <p:val>
                                            <p:strVal val="#ppt_h"/>
                                          </p:val>
                                        </p:tav>
                                      </p:tavLst>
                                    </p:anim>
                                    <p:anim calcmode="lin" valueType="num">
                                      <p:cBhvr>
                                        <p:cTn id="44" dur="4000" fill="hold"/>
                                        <p:tgtEl>
                                          <p:spTgt spid="6"/>
                                        </p:tgtEl>
                                        <p:attrNameLst>
                                          <p:attrName>ppt_x</p:attrName>
                                        </p:attrNameLst>
                                      </p:cBhvr>
                                      <p:tavLst>
                                        <p:tav tm="0">
                                          <p:val>
                                            <p:fltVal val="0.5"/>
                                          </p:val>
                                        </p:tav>
                                        <p:tav tm="100000">
                                          <p:val>
                                            <p:strVal val="#ppt_x"/>
                                          </p:val>
                                        </p:tav>
                                      </p:tavLst>
                                    </p:anim>
                                    <p:anim calcmode="lin" valueType="num">
                                      <p:cBhvr>
                                        <p:cTn id="45" dur="4000" fill="hold"/>
                                        <p:tgtEl>
                                          <p:spTgt spid="6"/>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4000" fill="hold"/>
                                        <p:tgtEl>
                                          <p:spTgt spid="6"/>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4000" fill="hold"/>
                                        <p:tgtEl>
                                          <p:spTgt spid="8"/>
                                        </p:tgtEl>
                                        <p:attrNameLst>
                                          <p:attrName>ppt_w</p:attrName>
                                        </p:attrNameLst>
                                      </p:cBhvr>
                                      <p:tavLst>
                                        <p:tav tm="0">
                                          <p:val>
                                            <p:fltVal val="0"/>
                                          </p:val>
                                        </p:tav>
                                        <p:tav tm="100000">
                                          <p:val>
                                            <p:strVal val="#ppt_w"/>
                                          </p:val>
                                        </p:tav>
                                      </p:tavLst>
                                    </p:anim>
                                    <p:anim calcmode="lin" valueType="num">
                                      <p:cBhvr>
                                        <p:cTn id="51" dur="4000" fill="hold"/>
                                        <p:tgtEl>
                                          <p:spTgt spid="8"/>
                                        </p:tgtEl>
                                        <p:attrNameLst>
                                          <p:attrName>ppt_h</p:attrName>
                                        </p:attrNameLst>
                                      </p:cBhvr>
                                      <p:tavLst>
                                        <p:tav tm="0">
                                          <p:val>
                                            <p:fltVal val="0"/>
                                          </p:val>
                                        </p:tav>
                                        <p:tav tm="100000">
                                          <p:val>
                                            <p:strVal val="#ppt_h"/>
                                          </p:val>
                                        </p:tav>
                                      </p:tavLst>
                                    </p:anim>
                                    <p:anim calcmode="lin" valueType="num">
                                      <p:cBhvr>
                                        <p:cTn id="52" dur="4000" fill="hold"/>
                                        <p:tgtEl>
                                          <p:spTgt spid="8"/>
                                        </p:tgtEl>
                                        <p:attrNameLst>
                                          <p:attrName>ppt_x</p:attrName>
                                        </p:attrNameLst>
                                      </p:cBhvr>
                                      <p:tavLst>
                                        <p:tav tm="0">
                                          <p:val>
                                            <p:fltVal val="0.5"/>
                                          </p:val>
                                        </p:tav>
                                        <p:tav tm="100000">
                                          <p:val>
                                            <p:strVal val="#ppt_x"/>
                                          </p:val>
                                        </p:tav>
                                      </p:tavLst>
                                    </p:anim>
                                    <p:anim calcmode="lin" valueType="num">
                                      <p:cBhvr>
                                        <p:cTn id="53" dur="4000" fill="hold"/>
                                        <p:tgtEl>
                                          <p:spTgt spid="8"/>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4000" fill="hold"/>
                                        <p:tgtEl>
                                          <p:spTgt spid="8"/>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4000" fill="hold"/>
                                        <p:tgtEl>
                                          <p:spTgt spid="9"/>
                                        </p:tgtEl>
                                        <p:attrNameLst>
                                          <p:attrName>ppt_w</p:attrName>
                                        </p:attrNameLst>
                                      </p:cBhvr>
                                      <p:tavLst>
                                        <p:tav tm="0">
                                          <p:val>
                                            <p:fltVal val="0"/>
                                          </p:val>
                                        </p:tav>
                                        <p:tav tm="100000">
                                          <p:val>
                                            <p:strVal val="#ppt_w"/>
                                          </p:val>
                                        </p:tav>
                                      </p:tavLst>
                                    </p:anim>
                                    <p:anim calcmode="lin" valueType="num">
                                      <p:cBhvr>
                                        <p:cTn id="59" dur="4000" fill="hold"/>
                                        <p:tgtEl>
                                          <p:spTgt spid="9"/>
                                        </p:tgtEl>
                                        <p:attrNameLst>
                                          <p:attrName>ppt_h</p:attrName>
                                        </p:attrNameLst>
                                      </p:cBhvr>
                                      <p:tavLst>
                                        <p:tav tm="0">
                                          <p:val>
                                            <p:fltVal val="0"/>
                                          </p:val>
                                        </p:tav>
                                        <p:tav tm="100000">
                                          <p:val>
                                            <p:strVal val="#ppt_h"/>
                                          </p:val>
                                        </p:tav>
                                      </p:tavLst>
                                    </p:anim>
                                    <p:anim calcmode="lin" valueType="num">
                                      <p:cBhvr>
                                        <p:cTn id="60" dur="4000" fill="hold"/>
                                        <p:tgtEl>
                                          <p:spTgt spid="9"/>
                                        </p:tgtEl>
                                        <p:attrNameLst>
                                          <p:attrName>ppt_x</p:attrName>
                                        </p:attrNameLst>
                                      </p:cBhvr>
                                      <p:tavLst>
                                        <p:tav tm="0">
                                          <p:val>
                                            <p:fltVal val="0.5"/>
                                          </p:val>
                                        </p:tav>
                                        <p:tav tm="100000">
                                          <p:val>
                                            <p:strVal val="#ppt_x"/>
                                          </p:val>
                                        </p:tav>
                                      </p:tavLst>
                                    </p:anim>
                                    <p:anim calcmode="lin" valueType="num">
                                      <p:cBhvr>
                                        <p:cTn id="61" dur="4000" fill="hold"/>
                                        <p:tgtEl>
                                          <p:spTgt spid="9"/>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4000" fill="hold"/>
                                        <p:tgtEl>
                                          <p:spTgt spid="9"/>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4000" fill="hold"/>
                                        <p:tgtEl>
                                          <p:spTgt spid="10"/>
                                        </p:tgtEl>
                                        <p:attrNameLst>
                                          <p:attrName>ppt_w</p:attrName>
                                        </p:attrNameLst>
                                      </p:cBhvr>
                                      <p:tavLst>
                                        <p:tav tm="0">
                                          <p:val>
                                            <p:fltVal val="0"/>
                                          </p:val>
                                        </p:tav>
                                        <p:tav tm="100000">
                                          <p:val>
                                            <p:strVal val="#ppt_w"/>
                                          </p:val>
                                        </p:tav>
                                      </p:tavLst>
                                    </p:anim>
                                    <p:anim calcmode="lin" valueType="num">
                                      <p:cBhvr>
                                        <p:cTn id="67" dur="4000" fill="hold"/>
                                        <p:tgtEl>
                                          <p:spTgt spid="10"/>
                                        </p:tgtEl>
                                        <p:attrNameLst>
                                          <p:attrName>ppt_h</p:attrName>
                                        </p:attrNameLst>
                                      </p:cBhvr>
                                      <p:tavLst>
                                        <p:tav tm="0">
                                          <p:val>
                                            <p:fltVal val="0"/>
                                          </p:val>
                                        </p:tav>
                                        <p:tav tm="100000">
                                          <p:val>
                                            <p:strVal val="#ppt_h"/>
                                          </p:val>
                                        </p:tav>
                                      </p:tavLst>
                                    </p:anim>
                                    <p:anim calcmode="lin" valueType="num">
                                      <p:cBhvr>
                                        <p:cTn id="68" dur="4000" fill="hold"/>
                                        <p:tgtEl>
                                          <p:spTgt spid="10"/>
                                        </p:tgtEl>
                                        <p:attrNameLst>
                                          <p:attrName>ppt_x</p:attrName>
                                        </p:attrNameLst>
                                      </p:cBhvr>
                                      <p:tavLst>
                                        <p:tav tm="0">
                                          <p:val>
                                            <p:fltVal val="0.5"/>
                                          </p:val>
                                        </p:tav>
                                        <p:tav tm="100000">
                                          <p:val>
                                            <p:strVal val="#ppt_x"/>
                                          </p:val>
                                        </p:tav>
                                      </p:tavLst>
                                    </p:anim>
                                    <p:anim calcmode="lin" valueType="num">
                                      <p:cBhvr>
                                        <p:cTn id="69" dur="4000" fill="hold"/>
                                        <p:tgtEl>
                                          <p:spTgt spid="10"/>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4000" fill="hold"/>
                                        <p:tgtEl>
                                          <p:spTgt spid="10"/>
                                        </p:tgtEl>
                                        <p:attrNameLst>
                                          <p:attrName>r</p:attrName>
                                        </p:attrNameLst>
                                      </p:cBhvr>
                                    </p:animRot>
                                  </p:childTnLst>
                                </p:cTn>
                              </p:par>
                            </p:childTnLst>
                          </p:cTn>
                        </p:par>
                        <p:par>
                          <p:cTn id="72" fill="hold">
                            <p:stCondLst>
                              <p:cond delay="4000"/>
                            </p:stCondLst>
                            <p:childTnLst>
                              <p:par>
                                <p:cTn id="73" presetID="23" presetClass="exit" presetSubtype="544" fill="hold" nodeType="afterEffect">
                                  <p:stCondLst>
                                    <p:cond delay="0"/>
                                  </p:stCondLst>
                                  <p:childTnLst>
                                    <p:anim calcmode="lin" valueType="num">
                                      <p:cBhvr>
                                        <p:cTn id="74" dur="3000"/>
                                        <p:tgtEl>
                                          <p:spTgt spid="10"/>
                                        </p:tgtEl>
                                        <p:attrNameLst>
                                          <p:attrName>ppt_w</p:attrName>
                                        </p:attrNameLst>
                                      </p:cBhvr>
                                      <p:tavLst>
                                        <p:tav tm="0">
                                          <p:val>
                                            <p:strVal val="ppt_w"/>
                                          </p:val>
                                        </p:tav>
                                        <p:tav tm="100000">
                                          <p:val>
                                            <p:fltVal val="0"/>
                                          </p:val>
                                        </p:tav>
                                      </p:tavLst>
                                    </p:anim>
                                    <p:anim calcmode="lin" valueType="num">
                                      <p:cBhvr>
                                        <p:cTn id="75" dur="3000"/>
                                        <p:tgtEl>
                                          <p:spTgt spid="10"/>
                                        </p:tgtEl>
                                        <p:attrNameLst>
                                          <p:attrName>ppt_h</p:attrName>
                                        </p:attrNameLst>
                                      </p:cBhvr>
                                      <p:tavLst>
                                        <p:tav tm="0">
                                          <p:val>
                                            <p:strVal val="ppt_h"/>
                                          </p:val>
                                        </p:tav>
                                        <p:tav tm="100000">
                                          <p:val>
                                            <p:fltVal val="0"/>
                                          </p:val>
                                        </p:tav>
                                      </p:tavLst>
                                    </p:anim>
                                    <p:anim calcmode="lin" valueType="num">
                                      <p:cBhvr>
                                        <p:cTn id="76" dur="3000"/>
                                        <p:tgtEl>
                                          <p:spTgt spid="10"/>
                                        </p:tgtEl>
                                        <p:attrNameLst>
                                          <p:attrName>ppt_x</p:attrName>
                                        </p:attrNameLst>
                                      </p:cBhvr>
                                      <p:tavLst>
                                        <p:tav tm="0">
                                          <p:val>
                                            <p:strVal val="ppt_x"/>
                                          </p:val>
                                        </p:tav>
                                        <p:tav tm="100000">
                                          <p:val>
                                            <p:fltVal val="0.5"/>
                                          </p:val>
                                        </p:tav>
                                      </p:tavLst>
                                    </p:anim>
                                    <p:anim calcmode="lin" valueType="num">
                                      <p:cBhvr>
                                        <p:cTn id="77" dur="3000"/>
                                        <p:tgtEl>
                                          <p:spTgt spid="10"/>
                                        </p:tgtEl>
                                        <p:attrNameLst>
                                          <p:attrName>ppt_y</p:attrName>
                                        </p:attrNameLst>
                                      </p:cBhvr>
                                      <p:tavLst>
                                        <p:tav tm="0">
                                          <p:val>
                                            <p:strVal val="ppt_y"/>
                                          </p:val>
                                        </p:tav>
                                        <p:tav tm="100000">
                                          <p:val>
                                            <p:fltVal val="0.5"/>
                                          </p:val>
                                        </p:tav>
                                      </p:tavLst>
                                    </p:anim>
                                    <p:set>
                                      <p:cBhvr>
                                        <p:cTn id="78" dur="1" fill="hold">
                                          <p:stCondLst>
                                            <p:cond delay="2999"/>
                                          </p:stCondLst>
                                        </p:cTn>
                                        <p:tgtEl>
                                          <p:spTgt spid="10"/>
                                        </p:tgtEl>
                                        <p:attrNameLst>
                                          <p:attrName>style.visibility</p:attrName>
                                        </p:attrNameLst>
                                      </p:cBhvr>
                                      <p:to>
                                        <p:strVal val="hidden"/>
                                      </p:to>
                                    </p:set>
                                  </p:childTnLst>
                                </p:cTn>
                              </p:par>
                              <p:par>
                                <p:cTn id="79" presetID="8" presetClass="emph" presetSubtype="0" fill="hold" nodeType="withEffect">
                                  <p:stCondLst>
                                    <p:cond delay="0"/>
                                  </p:stCondLst>
                                  <p:childTnLst>
                                    <p:animRot by="-21600000">
                                      <p:cBhvr>
                                        <p:cTn id="80" dur="3000" fill="hold"/>
                                        <p:tgtEl>
                                          <p:spTgt spid="10"/>
                                        </p:tgtEl>
                                        <p:attrNameLst>
                                          <p:attrName>r</p:attrName>
                                        </p:attrNameLst>
                                      </p:cBhvr>
                                    </p:animRot>
                                  </p:childTnLst>
                                </p:cTn>
                              </p:par>
                              <p:par>
                                <p:cTn id="81" presetID="23" presetClass="exit" presetSubtype="544" fill="hold" nodeType="withEffect">
                                  <p:stCondLst>
                                    <p:cond delay="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100000">
                                          <p:val>
                                            <p:fltVal val="0.5"/>
                                          </p:val>
                                        </p:tav>
                                      </p:tavLst>
                                    </p:anim>
                                    <p:anim calcmode="lin" valueType="num">
                                      <p:cBhvr>
                                        <p:cTn id="85" dur="3000"/>
                                        <p:tgtEl>
                                          <p:spTgt spid="9"/>
                                        </p:tgtEl>
                                        <p:attrNameLst>
                                          <p:attrName>ppt_y</p:attrName>
                                        </p:attrNameLst>
                                      </p:cBhvr>
                                      <p:tavLst>
                                        <p:tav tm="0">
                                          <p:val>
                                            <p:strVal val="ppt_y"/>
                                          </p:val>
                                        </p:tav>
                                        <p:tav tm="100000">
                                          <p:val>
                                            <p:fltVal val="0.5"/>
                                          </p:val>
                                        </p:tav>
                                      </p:tavLst>
                                    </p:anim>
                                    <p:set>
                                      <p:cBhvr>
                                        <p:cTn id="86" dur="1" fill="hold">
                                          <p:stCondLst>
                                            <p:cond delay="2999"/>
                                          </p:stCondLst>
                                        </p:cTn>
                                        <p:tgtEl>
                                          <p:spTgt spid="9"/>
                                        </p:tgtEl>
                                        <p:attrNameLst>
                                          <p:attrName>style.visibility</p:attrName>
                                        </p:attrNameLst>
                                      </p:cBhvr>
                                      <p:to>
                                        <p:strVal val="hidden"/>
                                      </p:to>
                                    </p:set>
                                  </p:childTnLst>
                                </p:cTn>
                              </p:par>
                              <p:par>
                                <p:cTn id="87" presetID="8" presetClass="emph" presetSubtype="0" fill="hold" nodeType="withEffect">
                                  <p:stCondLst>
                                    <p:cond delay="0"/>
                                  </p:stCondLst>
                                  <p:childTnLst>
                                    <p:animRot by="-21600000">
                                      <p:cBhvr>
                                        <p:cTn id="88" dur="3000" fill="hold"/>
                                        <p:tgtEl>
                                          <p:spTgt spid="9"/>
                                        </p:tgtEl>
                                        <p:attrNameLst>
                                          <p:attrName>r</p:attrName>
                                        </p:attrNameLst>
                                      </p:cBhvr>
                                    </p:animRot>
                                  </p:childTnLst>
                                </p:cTn>
                              </p:par>
                              <p:par>
                                <p:cTn id="89" presetID="23" presetClass="exit" presetSubtype="544" fill="hold" nodeType="withEffect">
                                  <p:stCondLst>
                                    <p:cond delay="0"/>
                                  </p:stCondLst>
                                  <p:childTnLst>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fltVal val="0"/>
                                          </p:val>
                                        </p:tav>
                                      </p:tavLst>
                                    </p:anim>
                                    <p:anim calcmode="lin" valueType="num">
                                      <p:cBhvr>
                                        <p:cTn id="92" dur="3000"/>
                                        <p:tgtEl>
                                          <p:spTgt spid="8"/>
                                        </p:tgtEl>
                                        <p:attrNameLst>
                                          <p:attrName>ppt_x</p:attrName>
                                        </p:attrNameLst>
                                      </p:cBhvr>
                                      <p:tavLst>
                                        <p:tav tm="0">
                                          <p:val>
                                            <p:strVal val="ppt_x"/>
                                          </p:val>
                                        </p:tav>
                                        <p:tav tm="100000">
                                          <p:val>
                                            <p:fltVal val="0.5"/>
                                          </p:val>
                                        </p:tav>
                                      </p:tavLst>
                                    </p:anim>
                                    <p:anim calcmode="lin" valueType="num">
                                      <p:cBhvr>
                                        <p:cTn id="93" dur="3000"/>
                                        <p:tgtEl>
                                          <p:spTgt spid="8"/>
                                        </p:tgtEl>
                                        <p:attrNameLst>
                                          <p:attrName>ppt_y</p:attrName>
                                        </p:attrNameLst>
                                      </p:cBhvr>
                                      <p:tavLst>
                                        <p:tav tm="0">
                                          <p:val>
                                            <p:strVal val="ppt_y"/>
                                          </p:val>
                                        </p:tav>
                                        <p:tav tm="100000">
                                          <p:val>
                                            <p:fltVal val="0.5"/>
                                          </p:val>
                                        </p:tav>
                                      </p:tavLst>
                                    </p:anim>
                                    <p:set>
                                      <p:cBhvr>
                                        <p:cTn id="94" dur="1" fill="hold">
                                          <p:stCondLst>
                                            <p:cond delay="2999"/>
                                          </p:stCondLst>
                                        </p:cTn>
                                        <p:tgtEl>
                                          <p:spTgt spid="8"/>
                                        </p:tgtEl>
                                        <p:attrNameLst>
                                          <p:attrName>style.visibility</p:attrName>
                                        </p:attrNameLst>
                                      </p:cBhvr>
                                      <p:to>
                                        <p:strVal val="hidden"/>
                                      </p:to>
                                    </p:set>
                                  </p:childTnLst>
                                </p:cTn>
                              </p:par>
                              <p:par>
                                <p:cTn id="95" presetID="8" presetClass="emph" presetSubtype="0" fill="hold" nodeType="withEffect">
                                  <p:stCondLst>
                                    <p:cond delay="0"/>
                                  </p:stCondLst>
                                  <p:childTnLst>
                                    <p:animRot by="-21600000">
                                      <p:cBhvr>
                                        <p:cTn id="96" dur="3000" fill="hold"/>
                                        <p:tgtEl>
                                          <p:spTgt spid="8"/>
                                        </p:tgtEl>
                                        <p:attrNameLst>
                                          <p:attrName>r</p:attrName>
                                        </p:attrNameLst>
                                      </p:cBhvr>
                                    </p:animRot>
                                  </p:childTnLst>
                                </p:cTn>
                              </p:par>
                              <p:par>
                                <p:cTn id="97" presetID="23" presetClass="exit" presetSubtype="544" fill="hold" nodeType="withEffect">
                                  <p:stCondLst>
                                    <p:cond delay="0"/>
                                  </p:stCondLst>
                                  <p:childTnLst>
                                    <p:anim calcmode="lin" valueType="num">
                                      <p:cBhvr>
                                        <p:cTn id="98" dur="3000"/>
                                        <p:tgtEl>
                                          <p:spTgt spid="6"/>
                                        </p:tgtEl>
                                        <p:attrNameLst>
                                          <p:attrName>ppt_w</p:attrName>
                                        </p:attrNameLst>
                                      </p:cBhvr>
                                      <p:tavLst>
                                        <p:tav tm="0">
                                          <p:val>
                                            <p:strVal val="ppt_w"/>
                                          </p:val>
                                        </p:tav>
                                        <p:tav tm="100000">
                                          <p:val>
                                            <p:fltVal val="0"/>
                                          </p:val>
                                        </p:tav>
                                      </p:tavLst>
                                    </p:anim>
                                    <p:anim calcmode="lin" valueType="num">
                                      <p:cBhvr>
                                        <p:cTn id="99" dur="3000"/>
                                        <p:tgtEl>
                                          <p:spTgt spid="6"/>
                                        </p:tgtEl>
                                        <p:attrNameLst>
                                          <p:attrName>ppt_h</p:attrName>
                                        </p:attrNameLst>
                                      </p:cBhvr>
                                      <p:tavLst>
                                        <p:tav tm="0">
                                          <p:val>
                                            <p:strVal val="ppt_h"/>
                                          </p:val>
                                        </p:tav>
                                        <p:tav tm="100000">
                                          <p:val>
                                            <p:fltVal val="0"/>
                                          </p:val>
                                        </p:tav>
                                      </p:tavLst>
                                    </p:anim>
                                    <p:anim calcmode="lin" valueType="num">
                                      <p:cBhvr>
                                        <p:cTn id="100" dur="3000"/>
                                        <p:tgtEl>
                                          <p:spTgt spid="6"/>
                                        </p:tgtEl>
                                        <p:attrNameLst>
                                          <p:attrName>ppt_x</p:attrName>
                                        </p:attrNameLst>
                                      </p:cBhvr>
                                      <p:tavLst>
                                        <p:tav tm="0">
                                          <p:val>
                                            <p:strVal val="ppt_x"/>
                                          </p:val>
                                        </p:tav>
                                        <p:tav tm="100000">
                                          <p:val>
                                            <p:fltVal val="0.5"/>
                                          </p:val>
                                        </p:tav>
                                      </p:tavLst>
                                    </p:anim>
                                    <p:anim calcmode="lin" valueType="num">
                                      <p:cBhvr>
                                        <p:cTn id="101" dur="3000"/>
                                        <p:tgtEl>
                                          <p:spTgt spid="6"/>
                                        </p:tgtEl>
                                        <p:attrNameLst>
                                          <p:attrName>ppt_y</p:attrName>
                                        </p:attrNameLst>
                                      </p:cBhvr>
                                      <p:tavLst>
                                        <p:tav tm="0">
                                          <p:val>
                                            <p:strVal val="ppt_y"/>
                                          </p:val>
                                        </p:tav>
                                        <p:tav tm="100000">
                                          <p:val>
                                            <p:fltVal val="0.5"/>
                                          </p:val>
                                        </p:tav>
                                      </p:tavLst>
                                    </p:anim>
                                    <p:set>
                                      <p:cBhvr>
                                        <p:cTn id="102" dur="1" fill="hold">
                                          <p:stCondLst>
                                            <p:cond delay="2999"/>
                                          </p:stCondLst>
                                        </p:cTn>
                                        <p:tgtEl>
                                          <p:spTgt spid="6"/>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3000" fill="hold"/>
                                        <p:tgtEl>
                                          <p:spTgt spid="6"/>
                                        </p:tgtEl>
                                        <p:attrNameLst>
                                          <p:attrName>r</p:attrName>
                                        </p:attrNameLst>
                                      </p:cBhvr>
                                    </p:animRot>
                                  </p:childTnLst>
                                </p:cTn>
                              </p:par>
                              <p:par>
                                <p:cTn id="105" presetID="23" presetClass="exit" presetSubtype="544" fill="hold" nodeType="withEffect">
                                  <p:stCondLst>
                                    <p:cond delay="0"/>
                                  </p:stCondLst>
                                  <p:childTnLst>
                                    <p:anim calcmode="lin" valueType="num">
                                      <p:cBhvr>
                                        <p:cTn id="106" dur="3000"/>
                                        <p:tgtEl>
                                          <p:spTgt spid="7"/>
                                        </p:tgtEl>
                                        <p:attrNameLst>
                                          <p:attrName>ppt_w</p:attrName>
                                        </p:attrNameLst>
                                      </p:cBhvr>
                                      <p:tavLst>
                                        <p:tav tm="0">
                                          <p:val>
                                            <p:strVal val="ppt_w"/>
                                          </p:val>
                                        </p:tav>
                                        <p:tav tm="100000">
                                          <p:val>
                                            <p:fltVal val="0"/>
                                          </p:val>
                                        </p:tav>
                                      </p:tavLst>
                                    </p:anim>
                                    <p:anim calcmode="lin" valueType="num">
                                      <p:cBhvr>
                                        <p:cTn id="107" dur="3000"/>
                                        <p:tgtEl>
                                          <p:spTgt spid="7"/>
                                        </p:tgtEl>
                                        <p:attrNameLst>
                                          <p:attrName>ppt_h</p:attrName>
                                        </p:attrNameLst>
                                      </p:cBhvr>
                                      <p:tavLst>
                                        <p:tav tm="0">
                                          <p:val>
                                            <p:strVal val="ppt_h"/>
                                          </p:val>
                                        </p:tav>
                                        <p:tav tm="100000">
                                          <p:val>
                                            <p:fltVal val="0"/>
                                          </p:val>
                                        </p:tav>
                                      </p:tavLst>
                                    </p:anim>
                                    <p:anim calcmode="lin" valueType="num">
                                      <p:cBhvr>
                                        <p:cTn id="108" dur="3000"/>
                                        <p:tgtEl>
                                          <p:spTgt spid="7"/>
                                        </p:tgtEl>
                                        <p:attrNameLst>
                                          <p:attrName>ppt_x</p:attrName>
                                        </p:attrNameLst>
                                      </p:cBhvr>
                                      <p:tavLst>
                                        <p:tav tm="0">
                                          <p:val>
                                            <p:strVal val="ppt_x"/>
                                          </p:val>
                                        </p:tav>
                                        <p:tav tm="100000">
                                          <p:val>
                                            <p:fltVal val="0.5"/>
                                          </p:val>
                                        </p:tav>
                                      </p:tavLst>
                                    </p:anim>
                                    <p:anim calcmode="lin" valueType="num">
                                      <p:cBhvr>
                                        <p:cTn id="109" dur="3000"/>
                                        <p:tgtEl>
                                          <p:spTgt spid="7"/>
                                        </p:tgtEl>
                                        <p:attrNameLst>
                                          <p:attrName>ppt_y</p:attrName>
                                        </p:attrNameLst>
                                      </p:cBhvr>
                                      <p:tavLst>
                                        <p:tav tm="0">
                                          <p:val>
                                            <p:strVal val="ppt_y"/>
                                          </p:val>
                                        </p:tav>
                                        <p:tav tm="100000">
                                          <p:val>
                                            <p:fltVal val="0.5"/>
                                          </p:val>
                                        </p:tav>
                                      </p:tavLst>
                                    </p:anim>
                                    <p:set>
                                      <p:cBhvr>
                                        <p:cTn id="110" dur="1" fill="hold">
                                          <p:stCondLst>
                                            <p:cond delay="2999"/>
                                          </p:stCondLst>
                                        </p:cTn>
                                        <p:tgtEl>
                                          <p:spTgt spid="7"/>
                                        </p:tgtEl>
                                        <p:attrNameLst>
                                          <p:attrName>style.visibility</p:attrName>
                                        </p:attrNameLst>
                                      </p:cBhvr>
                                      <p:to>
                                        <p:strVal val="hidden"/>
                                      </p:to>
                                    </p:set>
                                  </p:childTnLst>
                                </p:cTn>
                              </p:par>
                              <p:par>
                                <p:cTn id="111" presetID="8" presetClass="emph" presetSubtype="0" fill="hold" nodeType="withEffect">
                                  <p:stCondLst>
                                    <p:cond delay="0"/>
                                  </p:stCondLst>
                                  <p:childTnLst>
                                    <p:animRot by="-21600000">
                                      <p:cBhvr>
                                        <p:cTn id="112" dur="3000" fill="hold"/>
                                        <p:tgtEl>
                                          <p:spTgt spid="7"/>
                                        </p:tgtEl>
                                        <p:attrNameLst>
                                          <p:attrName>r</p:attrName>
                                        </p:attrNameLst>
                                      </p:cBhvr>
                                    </p:animRot>
                                  </p:childTnLst>
                                </p:cTn>
                              </p:par>
                              <p:par>
                                <p:cTn id="113" presetID="23" presetClass="exit" presetSubtype="544" fill="hold" nodeType="withEffect">
                                  <p:stCondLst>
                                    <p:cond delay="0"/>
                                  </p:stCondLst>
                                  <p:childTnLst>
                                    <p:anim calcmode="lin" valueType="num">
                                      <p:cBhvr>
                                        <p:cTn id="114" dur="3000"/>
                                        <p:tgtEl>
                                          <p:spTgt spid="3076"/>
                                        </p:tgtEl>
                                        <p:attrNameLst>
                                          <p:attrName>ppt_w</p:attrName>
                                        </p:attrNameLst>
                                      </p:cBhvr>
                                      <p:tavLst>
                                        <p:tav tm="0">
                                          <p:val>
                                            <p:strVal val="ppt_w"/>
                                          </p:val>
                                        </p:tav>
                                        <p:tav tm="100000">
                                          <p:val>
                                            <p:fltVal val="0"/>
                                          </p:val>
                                        </p:tav>
                                      </p:tavLst>
                                    </p:anim>
                                    <p:anim calcmode="lin" valueType="num">
                                      <p:cBhvr>
                                        <p:cTn id="115" dur="3000"/>
                                        <p:tgtEl>
                                          <p:spTgt spid="3076"/>
                                        </p:tgtEl>
                                        <p:attrNameLst>
                                          <p:attrName>ppt_h</p:attrName>
                                        </p:attrNameLst>
                                      </p:cBhvr>
                                      <p:tavLst>
                                        <p:tav tm="0">
                                          <p:val>
                                            <p:strVal val="ppt_h"/>
                                          </p:val>
                                        </p:tav>
                                        <p:tav tm="100000">
                                          <p:val>
                                            <p:fltVal val="0"/>
                                          </p:val>
                                        </p:tav>
                                      </p:tavLst>
                                    </p:anim>
                                    <p:anim calcmode="lin" valueType="num">
                                      <p:cBhvr>
                                        <p:cTn id="116" dur="3000"/>
                                        <p:tgtEl>
                                          <p:spTgt spid="3076"/>
                                        </p:tgtEl>
                                        <p:attrNameLst>
                                          <p:attrName>ppt_x</p:attrName>
                                        </p:attrNameLst>
                                      </p:cBhvr>
                                      <p:tavLst>
                                        <p:tav tm="0">
                                          <p:val>
                                            <p:strVal val="ppt_x"/>
                                          </p:val>
                                        </p:tav>
                                        <p:tav tm="100000">
                                          <p:val>
                                            <p:fltVal val="0.5"/>
                                          </p:val>
                                        </p:tav>
                                      </p:tavLst>
                                    </p:anim>
                                    <p:anim calcmode="lin" valueType="num">
                                      <p:cBhvr>
                                        <p:cTn id="117" dur="3000"/>
                                        <p:tgtEl>
                                          <p:spTgt spid="3076"/>
                                        </p:tgtEl>
                                        <p:attrNameLst>
                                          <p:attrName>ppt_y</p:attrName>
                                        </p:attrNameLst>
                                      </p:cBhvr>
                                      <p:tavLst>
                                        <p:tav tm="0">
                                          <p:val>
                                            <p:strVal val="ppt_y"/>
                                          </p:val>
                                        </p:tav>
                                        <p:tav tm="100000">
                                          <p:val>
                                            <p:fltVal val="0.5"/>
                                          </p:val>
                                        </p:tav>
                                      </p:tavLst>
                                    </p:anim>
                                    <p:set>
                                      <p:cBhvr>
                                        <p:cTn id="118" dur="1" fill="hold">
                                          <p:stCondLst>
                                            <p:cond delay="2999"/>
                                          </p:stCondLst>
                                        </p:cTn>
                                        <p:tgtEl>
                                          <p:spTgt spid="3076"/>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3000" fill="hold"/>
                                        <p:tgtEl>
                                          <p:spTgt spid="3076"/>
                                        </p:tgtEl>
                                        <p:attrNameLst>
                                          <p:attrName>r</p:attrName>
                                        </p:attrNameLst>
                                      </p:cBhvr>
                                    </p:animRot>
                                  </p:childTnLst>
                                </p:cTn>
                              </p:par>
                              <p:par>
                                <p:cTn id="121" presetID="23" presetClass="exit" presetSubtype="544" fill="hold" nodeType="withEffect">
                                  <p:stCondLst>
                                    <p:cond delay="0"/>
                                  </p:stCondLst>
                                  <p:childTnLst>
                                    <p:anim calcmode="lin" valueType="num">
                                      <p:cBhvr>
                                        <p:cTn id="122" dur="3000"/>
                                        <p:tgtEl>
                                          <p:spTgt spid="4"/>
                                        </p:tgtEl>
                                        <p:attrNameLst>
                                          <p:attrName>ppt_w</p:attrName>
                                        </p:attrNameLst>
                                      </p:cBhvr>
                                      <p:tavLst>
                                        <p:tav tm="0">
                                          <p:val>
                                            <p:strVal val="ppt_w"/>
                                          </p:val>
                                        </p:tav>
                                        <p:tav tm="100000">
                                          <p:val>
                                            <p:fltVal val="0"/>
                                          </p:val>
                                        </p:tav>
                                      </p:tavLst>
                                    </p:anim>
                                    <p:anim calcmode="lin" valueType="num">
                                      <p:cBhvr>
                                        <p:cTn id="123" dur="3000"/>
                                        <p:tgtEl>
                                          <p:spTgt spid="4"/>
                                        </p:tgtEl>
                                        <p:attrNameLst>
                                          <p:attrName>ppt_h</p:attrName>
                                        </p:attrNameLst>
                                      </p:cBhvr>
                                      <p:tavLst>
                                        <p:tav tm="0">
                                          <p:val>
                                            <p:strVal val="ppt_h"/>
                                          </p:val>
                                        </p:tav>
                                        <p:tav tm="100000">
                                          <p:val>
                                            <p:fltVal val="0"/>
                                          </p:val>
                                        </p:tav>
                                      </p:tavLst>
                                    </p:anim>
                                    <p:anim calcmode="lin" valueType="num">
                                      <p:cBhvr>
                                        <p:cTn id="124" dur="3000"/>
                                        <p:tgtEl>
                                          <p:spTgt spid="4"/>
                                        </p:tgtEl>
                                        <p:attrNameLst>
                                          <p:attrName>ppt_x</p:attrName>
                                        </p:attrNameLst>
                                      </p:cBhvr>
                                      <p:tavLst>
                                        <p:tav tm="0">
                                          <p:val>
                                            <p:strVal val="ppt_x"/>
                                          </p:val>
                                        </p:tav>
                                        <p:tav tm="100000">
                                          <p:val>
                                            <p:fltVal val="0.5"/>
                                          </p:val>
                                        </p:tav>
                                      </p:tavLst>
                                    </p:anim>
                                    <p:anim calcmode="lin" valueType="num">
                                      <p:cBhvr>
                                        <p:cTn id="125" dur="3000"/>
                                        <p:tgtEl>
                                          <p:spTgt spid="4"/>
                                        </p:tgtEl>
                                        <p:attrNameLst>
                                          <p:attrName>ppt_y</p:attrName>
                                        </p:attrNameLst>
                                      </p:cBhvr>
                                      <p:tavLst>
                                        <p:tav tm="0">
                                          <p:val>
                                            <p:strVal val="ppt_y"/>
                                          </p:val>
                                        </p:tav>
                                        <p:tav tm="100000">
                                          <p:val>
                                            <p:fltVal val="0.5"/>
                                          </p:val>
                                        </p:tav>
                                      </p:tavLst>
                                    </p:anim>
                                    <p:set>
                                      <p:cBhvr>
                                        <p:cTn id="126" dur="1" fill="hold">
                                          <p:stCondLst>
                                            <p:cond delay="2999"/>
                                          </p:stCondLst>
                                        </p:cTn>
                                        <p:tgtEl>
                                          <p:spTgt spid="4"/>
                                        </p:tgtEl>
                                        <p:attrNameLst>
                                          <p:attrName>style.visibility</p:attrName>
                                        </p:attrNameLst>
                                      </p:cBhvr>
                                      <p:to>
                                        <p:strVal val="hidden"/>
                                      </p:to>
                                    </p:set>
                                  </p:childTnLst>
                                </p:cTn>
                              </p:par>
                              <p:par>
                                <p:cTn id="127" presetID="8" presetClass="emph" presetSubtype="0" fill="hold" nodeType="withEffect">
                                  <p:stCondLst>
                                    <p:cond delay="0"/>
                                  </p:stCondLst>
                                  <p:childTnLst>
                                    <p:animRot by="-21600000">
                                      <p:cBhvr>
                                        <p:cTn id="128" dur="3000" fill="hold"/>
                                        <p:tgtEl>
                                          <p:spTgt spid="4"/>
                                        </p:tgtEl>
                                        <p:attrNameLst>
                                          <p:attrName>r</p:attrName>
                                        </p:attrNameLst>
                                      </p:cBhvr>
                                    </p:animRot>
                                  </p:childTnLst>
                                </p:cTn>
                              </p:par>
                              <p:par>
                                <p:cTn id="129" presetID="23" presetClass="exit" presetSubtype="544" fill="hold" nodeType="withEffect">
                                  <p:stCondLst>
                                    <p:cond delay="0"/>
                                  </p:stCondLst>
                                  <p:childTnLst>
                                    <p:anim calcmode="lin" valueType="num">
                                      <p:cBhvr>
                                        <p:cTn id="130" dur="3000"/>
                                        <p:tgtEl>
                                          <p:spTgt spid="3075"/>
                                        </p:tgtEl>
                                        <p:attrNameLst>
                                          <p:attrName>ppt_w</p:attrName>
                                        </p:attrNameLst>
                                      </p:cBhvr>
                                      <p:tavLst>
                                        <p:tav tm="0">
                                          <p:val>
                                            <p:strVal val="ppt_w"/>
                                          </p:val>
                                        </p:tav>
                                        <p:tav tm="100000">
                                          <p:val>
                                            <p:fltVal val="0"/>
                                          </p:val>
                                        </p:tav>
                                      </p:tavLst>
                                    </p:anim>
                                    <p:anim calcmode="lin" valueType="num">
                                      <p:cBhvr>
                                        <p:cTn id="131" dur="3000"/>
                                        <p:tgtEl>
                                          <p:spTgt spid="3075"/>
                                        </p:tgtEl>
                                        <p:attrNameLst>
                                          <p:attrName>ppt_h</p:attrName>
                                        </p:attrNameLst>
                                      </p:cBhvr>
                                      <p:tavLst>
                                        <p:tav tm="0">
                                          <p:val>
                                            <p:strVal val="ppt_h"/>
                                          </p:val>
                                        </p:tav>
                                        <p:tav tm="100000">
                                          <p:val>
                                            <p:fltVal val="0"/>
                                          </p:val>
                                        </p:tav>
                                      </p:tavLst>
                                    </p:anim>
                                    <p:anim calcmode="lin" valueType="num">
                                      <p:cBhvr>
                                        <p:cTn id="132" dur="3000"/>
                                        <p:tgtEl>
                                          <p:spTgt spid="3075"/>
                                        </p:tgtEl>
                                        <p:attrNameLst>
                                          <p:attrName>ppt_x</p:attrName>
                                        </p:attrNameLst>
                                      </p:cBhvr>
                                      <p:tavLst>
                                        <p:tav tm="0">
                                          <p:val>
                                            <p:strVal val="ppt_x"/>
                                          </p:val>
                                        </p:tav>
                                        <p:tav tm="100000">
                                          <p:val>
                                            <p:fltVal val="0.5"/>
                                          </p:val>
                                        </p:tav>
                                      </p:tavLst>
                                    </p:anim>
                                    <p:anim calcmode="lin" valueType="num">
                                      <p:cBhvr>
                                        <p:cTn id="133" dur="3000"/>
                                        <p:tgtEl>
                                          <p:spTgt spid="3075"/>
                                        </p:tgtEl>
                                        <p:attrNameLst>
                                          <p:attrName>ppt_y</p:attrName>
                                        </p:attrNameLst>
                                      </p:cBhvr>
                                      <p:tavLst>
                                        <p:tav tm="0">
                                          <p:val>
                                            <p:strVal val="ppt_y"/>
                                          </p:val>
                                        </p:tav>
                                        <p:tav tm="100000">
                                          <p:val>
                                            <p:fltVal val="0.5"/>
                                          </p:val>
                                        </p:tav>
                                      </p:tavLst>
                                    </p:anim>
                                    <p:set>
                                      <p:cBhvr>
                                        <p:cTn id="134" dur="1" fill="hold">
                                          <p:stCondLst>
                                            <p:cond delay="2999"/>
                                          </p:stCondLst>
                                        </p:cTn>
                                        <p:tgtEl>
                                          <p:spTgt spid="3075"/>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3000" fill="hold"/>
                                        <p:tgtEl>
                                          <p:spTgt spid="3075"/>
                                        </p:tgtEl>
                                        <p:attrNameLst>
                                          <p:attrName>r</p:attrName>
                                        </p:attrNameLst>
                                      </p:cBhvr>
                                    </p:animRot>
                                  </p:childTnLst>
                                </p:cTn>
                              </p:par>
                              <p:par>
                                <p:cTn id="137" presetID="6" presetClass="entr" presetSubtype="32" fill="hold"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circle(out)">
                                      <p:cBhvr>
                                        <p:cTn id="139" dur="3000"/>
                                        <p:tgtEl>
                                          <p:spTgt spid="12"/>
                                        </p:tgtEl>
                                      </p:cBhvr>
                                    </p:animEffect>
                                  </p:childTnLst>
                                </p:cTn>
                              </p:par>
                              <p:par>
                                <p:cTn id="140" presetID="23" presetClass="entr" presetSubtype="288" fill="hold" nodeType="withEffect">
                                  <p:stCondLst>
                                    <p:cond delay="0"/>
                                  </p:stCondLst>
                                  <p:childTnLst>
                                    <p:set>
                                      <p:cBhvr>
                                        <p:cTn id="141" dur="1" fill="hold">
                                          <p:stCondLst>
                                            <p:cond delay="0"/>
                                          </p:stCondLst>
                                        </p:cTn>
                                        <p:tgtEl>
                                          <p:spTgt spid="12"/>
                                        </p:tgtEl>
                                        <p:attrNameLst>
                                          <p:attrName>style.visibility</p:attrName>
                                        </p:attrNameLst>
                                      </p:cBhvr>
                                      <p:to>
                                        <p:strVal val="visible"/>
                                      </p:to>
                                    </p:set>
                                    <p:anim calcmode="lin" valueType="num">
                                      <p:cBhvr>
                                        <p:cTn id="142" dur="3000" fill="hold"/>
                                        <p:tgtEl>
                                          <p:spTgt spid="12"/>
                                        </p:tgtEl>
                                        <p:attrNameLst>
                                          <p:attrName>ppt_w</p:attrName>
                                        </p:attrNameLst>
                                      </p:cBhvr>
                                      <p:tavLst>
                                        <p:tav tm="0">
                                          <p:val>
                                            <p:strVal val="4/3*#ppt_w"/>
                                          </p:val>
                                        </p:tav>
                                        <p:tav tm="100000">
                                          <p:val>
                                            <p:strVal val="#ppt_w"/>
                                          </p:val>
                                        </p:tav>
                                      </p:tavLst>
                                    </p:anim>
                                    <p:anim calcmode="lin" valueType="num">
                                      <p:cBhvr>
                                        <p:cTn id="143" dur="30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11" name="10 Imagen" descr="Diapositiva402.JPG"/>
          <p:cNvPicPr>
            <a:picLocks noGrp="1" noChangeAspect="1"/>
          </p:cNvPicPr>
          <p:nvPr isPhoto="1"/>
        </p:nvPicPr>
        <p:blipFill>
          <a:blip r:embed="rId3" cstate="email">
            <a:lum/>
          </a:blip>
          <a:stretch>
            <a:fillRect/>
          </a:stretch>
        </p:blipFill>
        <p:spPr>
          <a:xfrm>
            <a:off x="40079" y="58499"/>
            <a:ext cx="9144000" cy="6525344"/>
          </a:xfrm>
          <a:prstGeom prst="rect">
            <a:avLst/>
          </a:prstGeom>
          <a:noFill/>
          <a:ln>
            <a:noFill/>
          </a:ln>
        </p:spPr>
      </p:pic>
      <p:pic>
        <p:nvPicPr>
          <p:cNvPr id="2" name="Picture 3"/>
          <p:cNvPicPr>
            <a:picLocks noChangeAspect="1" noChangeArrowheads="1"/>
          </p:cNvPicPr>
          <p:nvPr/>
        </p:nvPicPr>
        <p:blipFill rotWithShape="1">
          <a:blip r:embed="rId4" cstate="email">
            <a:lum contrast="40000"/>
            <a:extLst>
              <a:ext uri="{28A0092B-C50C-407E-A947-70E740481C1C}">
                <a14:useLocalDpi xmlns="" xmlns:a14="http://schemas.microsoft.com/office/drawing/2010/main" val="0"/>
              </a:ext>
            </a:extLst>
          </a:blip>
          <a:srcRect t="-4241"/>
          <a:stretch/>
        </p:blipFill>
        <p:spPr bwMode="auto">
          <a:xfrm rot="4439512">
            <a:off x="4614942" y="-127166"/>
            <a:ext cx="1918257" cy="2553524"/>
          </a:xfrm>
          <a:prstGeom prst="rect">
            <a:avLst/>
          </a:prstGeom>
          <a:noFill/>
          <a:ln>
            <a:noFill/>
          </a:ln>
          <a:effectLst>
            <a:outerShdw algn="ctr" rotWithShape="0">
              <a:srgbClr val="00FFCC"/>
            </a:outerShdw>
            <a:reflection blurRad="6350" stA="50000" endA="3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rotWithShape="1">
          <a:blip r:embed="rId4" cstate="email">
            <a:lum contrast="40000"/>
            <a:extLst>
              <a:ext uri="{28A0092B-C50C-407E-A947-70E740481C1C}">
                <a14:useLocalDpi xmlns="" xmlns:a14="http://schemas.microsoft.com/office/drawing/2010/main" val="0"/>
              </a:ext>
            </a:extLst>
          </a:blip>
          <a:srcRect t="-4241"/>
          <a:stretch/>
        </p:blipFill>
        <p:spPr bwMode="auto">
          <a:xfrm rot="17084514" flipH="1" flipV="1">
            <a:off x="2602953" y="-51348"/>
            <a:ext cx="1918257" cy="2553524"/>
          </a:xfrm>
          <a:prstGeom prst="rect">
            <a:avLst/>
          </a:prstGeom>
          <a:noFill/>
          <a:ln>
            <a:noFill/>
          </a:ln>
          <a:effectLst>
            <a:outerShdw algn="ctr" rotWithShape="0">
              <a:srgbClr val="00FFCC"/>
            </a:outerShdw>
            <a:reflection blurRad="6350" stA="50000" endA="3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rotWithShape="1">
          <a:blip r:embed="rId4" cstate="email">
            <a:lum contrast="40000"/>
            <a:extLst>
              <a:ext uri="{28A0092B-C50C-407E-A947-70E740481C1C}">
                <a14:useLocalDpi xmlns="" xmlns:a14="http://schemas.microsoft.com/office/drawing/2010/main" val="0"/>
              </a:ext>
            </a:extLst>
          </a:blip>
          <a:srcRect t="-4241"/>
          <a:stretch/>
        </p:blipFill>
        <p:spPr bwMode="auto">
          <a:xfrm rot="16881732" flipH="1" flipV="1">
            <a:off x="2516016" y="1255872"/>
            <a:ext cx="1918257" cy="2553524"/>
          </a:xfrm>
          <a:prstGeom prst="rect">
            <a:avLst/>
          </a:prstGeom>
          <a:noFill/>
          <a:ln>
            <a:noFill/>
          </a:ln>
          <a:effectLst>
            <a:outerShdw algn="ctr" rotWithShape="0">
              <a:srgbClr val="00FFCC"/>
            </a:outerShdw>
            <a:reflection blurRad="6350" stA="50000" endA="3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rotWithShape="1">
          <a:blip r:embed="rId4" cstate="email">
            <a:lum contrast="40000"/>
            <a:extLst>
              <a:ext uri="{28A0092B-C50C-407E-A947-70E740481C1C}">
                <a14:useLocalDpi xmlns="" xmlns:a14="http://schemas.microsoft.com/office/drawing/2010/main" val="0"/>
              </a:ext>
            </a:extLst>
          </a:blip>
          <a:srcRect t="-4241"/>
          <a:stretch/>
        </p:blipFill>
        <p:spPr bwMode="auto">
          <a:xfrm rot="4862516">
            <a:off x="4708819" y="1201100"/>
            <a:ext cx="1918257" cy="2553524"/>
          </a:xfrm>
          <a:prstGeom prst="rect">
            <a:avLst/>
          </a:prstGeom>
          <a:noFill/>
          <a:ln>
            <a:noFill/>
          </a:ln>
          <a:effectLst>
            <a:outerShdw algn="ctr" rotWithShape="0">
              <a:srgbClr val="00FFCC"/>
            </a:outerShdw>
            <a:reflection blurRad="6350" stA="50000" endA="3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4" cstate="email">
            <a:lum contrast="40000"/>
            <a:extLst>
              <a:ext uri="{28A0092B-C50C-407E-A947-70E740481C1C}">
                <a14:useLocalDpi xmlns="" xmlns:a14="http://schemas.microsoft.com/office/drawing/2010/main" val="0"/>
              </a:ext>
            </a:extLst>
          </a:blip>
          <a:srcRect t="-4241"/>
          <a:stretch/>
        </p:blipFill>
        <p:spPr bwMode="auto">
          <a:xfrm rot="16881732" flipH="1" flipV="1">
            <a:off x="2541170" y="2732551"/>
            <a:ext cx="1918257" cy="2553524"/>
          </a:xfrm>
          <a:prstGeom prst="rect">
            <a:avLst/>
          </a:prstGeom>
          <a:noFill/>
          <a:ln>
            <a:noFill/>
          </a:ln>
          <a:effectLst>
            <a:outerShdw algn="ctr" rotWithShape="0">
              <a:srgbClr val="00FFCC"/>
            </a:outerShdw>
            <a:reflection blurRad="6350" stA="50000" endA="3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rotWithShape="1">
          <a:blip r:embed="rId4" cstate="email">
            <a:lum contrast="40000"/>
            <a:extLst>
              <a:ext uri="{28A0092B-C50C-407E-A947-70E740481C1C}">
                <a14:useLocalDpi xmlns="" xmlns:a14="http://schemas.microsoft.com/office/drawing/2010/main" val="0"/>
              </a:ext>
            </a:extLst>
          </a:blip>
          <a:srcRect t="-4241"/>
          <a:stretch/>
        </p:blipFill>
        <p:spPr bwMode="auto">
          <a:xfrm rot="4659222">
            <a:off x="4680713" y="2673418"/>
            <a:ext cx="1918257" cy="2553524"/>
          </a:xfrm>
          <a:prstGeom prst="rect">
            <a:avLst/>
          </a:prstGeom>
          <a:noFill/>
          <a:ln>
            <a:noFill/>
          </a:ln>
          <a:effectLst>
            <a:outerShdw algn="ctr" rotWithShape="0">
              <a:srgbClr val="00FFCC"/>
            </a:outerShdw>
            <a:reflection blurRad="6350" stA="50000" endA="3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rotWithShape="1">
          <a:blip r:embed="rId4" cstate="email">
            <a:lum contrast="40000"/>
            <a:extLst>
              <a:ext uri="{28A0092B-C50C-407E-A947-70E740481C1C}">
                <a14:useLocalDpi xmlns="" xmlns:a14="http://schemas.microsoft.com/office/drawing/2010/main" val="0"/>
              </a:ext>
            </a:extLst>
          </a:blip>
          <a:srcRect t="-4241"/>
          <a:stretch/>
        </p:blipFill>
        <p:spPr bwMode="auto">
          <a:xfrm rot="16881732" flipH="1" flipV="1">
            <a:off x="2590037" y="4115214"/>
            <a:ext cx="1918257" cy="2553524"/>
          </a:xfrm>
          <a:prstGeom prst="rect">
            <a:avLst/>
          </a:prstGeom>
          <a:noFill/>
          <a:ln>
            <a:noFill/>
          </a:ln>
          <a:effectLst>
            <a:outerShdw algn="ctr" rotWithShape="0">
              <a:srgbClr val="00FFCC"/>
            </a:outerShdw>
            <a:reflection blurRad="6350" stA="50000" endA="3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rotWithShape="1">
          <a:blip r:embed="rId4" cstate="email">
            <a:lum contrast="40000"/>
            <a:extLst>
              <a:ext uri="{28A0092B-C50C-407E-A947-70E740481C1C}">
                <a14:useLocalDpi xmlns="" xmlns:a14="http://schemas.microsoft.com/office/drawing/2010/main" val="0"/>
              </a:ext>
            </a:extLst>
          </a:blip>
          <a:srcRect t="-4241"/>
          <a:stretch/>
        </p:blipFill>
        <p:spPr bwMode="auto">
          <a:xfrm rot="4530556">
            <a:off x="4708818" y="4138555"/>
            <a:ext cx="1918257" cy="2553524"/>
          </a:xfrm>
          <a:prstGeom prst="rect">
            <a:avLst/>
          </a:prstGeom>
          <a:noFill/>
          <a:ln>
            <a:noFill/>
          </a:ln>
          <a:effectLst>
            <a:outerShdw algn="ctr" rotWithShape="0">
              <a:srgbClr val="00FFCC"/>
            </a:outerShdw>
            <a:reflection blurRad="6350" stA="50000" endA="3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2" name="11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6" name="15 Imagen" descr="A MEDIA LUZ..jpg"/>
          <p:cNvPicPr>
            <a:picLocks noGrp="1" noChangeAspect="1"/>
          </p:cNvPicPr>
          <p:nvPr isPhoto="1"/>
        </p:nvPicPr>
        <p:blipFill>
          <a:blip r:embed="rId5"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275622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3"/>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anim calcmode="lin" valueType="num">
                                      <p:cBhvr>
                                        <p:cTn id="20" dur="3000" fill="hold"/>
                                        <p:tgtEl>
                                          <p:spTgt spid="7"/>
                                        </p:tgtEl>
                                        <p:attrNameLst>
                                          <p:attrName>ppt_x</p:attrName>
                                        </p:attrNameLst>
                                      </p:cBhvr>
                                      <p:tavLst>
                                        <p:tav tm="0">
                                          <p:val>
                                            <p:fltVal val="0.5"/>
                                          </p:val>
                                        </p:tav>
                                        <p:tav tm="100000">
                                          <p:val>
                                            <p:strVal val="#ppt_x"/>
                                          </p:val>
                                        </p:tav>
                                      </p:tavLst>
                                    </p:anim>
                                    <p:anim calcmode="lin" valueType="num">
                                      <p:cBhvr>
                                        <p:cTn id="21" dur="3000" fill="hold"/>
                                        <p:tgtEl>
                                          <p:spTgt spid="7"/>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7"/>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ppt_w</p:attrName>
                                        </p:attrNameLst>
                                      </p:cBhvr>
                                      <p:tavLst>
                                        <p:tav tm="0">
                                          <p:val>
                                            <p:fltVal val="0"/>
                                          </p:val>
                                        </p:tav>
                                        <p:tav tm="100000">
                                          <p:val>
                                            <p:strVal val="#ppt_w"/>
                                          </p:val>
                                        </p:tav>
                                      </p:tavLst>
                                    </p:anim>
                                    <p:anim calcmode="lin" valueType="num">
                                      <p:cBhvr>
                                        <p:cTn id="27" dur="3000" fill="hold"/>
                                        <p:tgtEl>
                                          <p:spTgt spid="5"/>
                                        </p:tgtEl>
                                        <p:attrNameLst>
                                          <p:attrName>ppt_h</p:attrName>
                                        </p:attrNameLst>
                                      </p:cBhvr>
                                      <p:tavLst>
                                        <p:tav tm="0">
                                          <p:val>
                                            <p:fltVal val="0"/>
                                          </p:val>
                                        </p:tav>
                                        <p:tav tm="100000">
                                          <p:val>
                                            <p:strVal val="#ppt_h"/>
                                          </p:val>
                                        </p:tav>
                                      </p:tavLst>
                                    </p:anim>
                                    <p:anim calcmode="lin" valueType="num">
                                      <p:cBhvr>
                                        <p:cTn id="28" dur="3000" fill="hold"/>
                                        <p:tgtEl>
                                          <p:spTgt spid="5"/>
                                        </p:tgtEl>
                                        <p:attrNameLst>
                                          <p:attrName>ppt_x</p:attrName>
                                        </p:attrNameLst>
                                      </p:cBhvr>
                                      <p:tavLst>
                                        <p:tav tm="0">
                                          <p:val>
                                            <p:fltVal val="0.5"/>
                                          </p:val>
                                        </p:tav>
                                        <p:tav tm="100000">
                                          <p:val>
                                            <p:strVal val="#ppt_x"/>
                                          </p:val>
                                        </p:tav>
                                      </p:tavLst>
                                    </p:anim>
                                    <p:anim calcmode="lin" valueType="num">
                                      <p:cBhvr>
                                        <p:cTn id="29" dur="3000" fill="hold"/>
                                        <p:tgtEl>
                                          <p:spTgt spid="5"/>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5"/>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p:val>
                                            <p:fltVal val="0"/>
                                          </p:val>
                                        </p:tav>
                                        <p:tav tm="100000">
                                          <p:val>
                                            <p:strVal val="#ppt_w"/>
                                          </p:val>
                                        </p:tav>
                                      </p:tavLst>
                                    </p:anim>
                                    <p:anim calcmode="lin" valueType="num">
                                      <p:cBhvr>
                                        <p:cTn id="35" dur="3000" fill="hold"/>
                                        <p:tgtEl>
                                          <p:spTgt spid="6"/>
                                        </p:tgtEl>
                                        <p:attrNameLst>
                                          <p:attrName>ppt_h</p:attrName>
                                        </p:attrNameLst>
                                      </p:cBhvr>
                                      <p:tavLst>
                                        <p:tav tm="0">
                                          <p:val>
                                            <p:fltVal val="0"/>
                                          </p:val>
                                        </p:tav>
                                        <p:tav tm="100000">
                                          <p:val>
                                            <p:strVal val="#ppt_h"/>
                                          </p:val>
                                        </p:tav>
                                      </p:tavLst>
                                    </p:anim>
                                    <p:anim calcmode="lin" valueType="num">
                                      <p:cBhvr>
                                        <p:cTn id="36" dur="3000" fill="hold"/>
                                        <p:tgtEl>
                                          <p:spTgt spid="6"/>
                                        </p:tgtEl>
                                        <p:attrNameLst>
                                          <p:attrName>ppt_x</p:attrName>
                                        </p:attrNameLst>
                                      </p:cBhvr>
                                      <p:tavLst>
                                        <p:tav tm="0">
                                          <p:val>
                                            <p:fltVal val="0.5"/>
                                          </p:val>
                                        </p:tav>
                                        <p:tav tm="100000">
                                          <p:val>
                                            <p:strVal val="#ppt_x"/>
                                          </p:val>
                                        </p:tav>
                                      </p:tavLst>
                                    </p:anim>
                                    <p:anim calcmode="lin" valueType="num">
                                      <p:cBhvr>
                                        <p:cTn id="37" dur="3000" fill="hold"/>
                                        <p:tgtEl>
                                          <p:spTgt spid="6"/>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3000" fill="hold"/>
                                        <p:tgtEl>
                                          <p:spTgt spid="6"/>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p:val>
                                            <p:fltVal val="0"/>
                                          </p:val>
                                        </p:tav>
                                        <p:tav tm="100000">
                                          <p:val>
                                            <p:strVal val="#ppt_w"/>
                                          </p:val>
                                        </p:tav>
                                      </p:tavLst>
                                    </p:anim>
                                    <p:anim calcmode="lin" valueType="num">
                                      <p:cBhvr>
                                        <p:cTn id="43" dur="3000" fill="hold"/>
                                        <p:tgtEl>
                                          <p:spTgt spid="4"/>
                                        </p:tgtEl>
                                        <p:attrNameLst>
                                          <p:attrName>ppt_h</p:attrName>
                                        </p:attrNameLst>
                                      </p:cBhvr>
                                      <p:tavLst>
                                        <p:tav tm="0">
                                          <p:val>
                                            <p:fltVal val="0"/>
                                          </p:val>
                                        </p:tav>
                                        <p:tav tm="100000">
                                          <p:val>
                                            <p:strVal val="#ppt_h"/>
                                          </p:val>
                                        </p:tav>
                                      </p:tavLst>
                                    </p:anim>
                                    <p:anim calcmode="lin" valueType="num">
                                      <p:cBhvr>
                                        <p:cTn id="44" dur="3000" fill="hold"/>
                                        <p:tgtEl>
                                          <p:spTgt spid="4"/>
                                        </p:tgtEl>
                                        <p:attrNameLst>
                                          <p:attrName>ppt_x</p:attrName>
                                        </p:attrNameLst>
                                      </p:cBhvr>
                                      <p:tavLst>
                                        <p:tav tm="0">
                                          <p:val>
                                            <p:fltVal val="0.5"/>
                                          </p:val>
                                        </p:tav>
                                        <p:tav tm="100000">
                                          <p:val>
                                            <p:strVal val="#ppt_x"/>
                                          </p:val>
                                        </p:tav>
                                      </p:tavLst>
                                    </p:anim>
                                    <p:anim calcmode="lin" valueType="num">
                                      <p:cBhvr>
                                        <p:cTn id="45" dur="3000" fill="hold"/>
                                        <p:tgtEl>
                                          <p:spTgt spid="4"/>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000" fill="hold"/>
                                        <p:tgtEl>
                                          <p:spTgt spid="4"/>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3000" fill="hold"/>
                                        <p:tgtEl>
                                          <p:spTgt spid="2"/>
                                        </p:tgtEl>
                                        <p:attrNameLst>
                                          <p:attrName>ppt_w</p:attrName>
                                        </p:attrNameLst>
                                      </p:cBhvr>
                                      <p:tavLst>
                                        <p:tav tm="0">
                                          <p:val>
                                            <p:fltVal val="0"/>
                                          </p:val>
                                        </p:tav>
                                        <p:tav tm="100000">
                                          <p:val>
                                            <p:strVal val="#ppt_w"/>
                                          </p:val>
                                        </p:tav>
                                      </p:tavLst>
                                    </p:anim>
                                    <p:anim calcmode="lin" valueType="num">
                                      <p:cBhvr>
                                        <p:cTn id="51" dur="3000" fill="hold"/>
                                        <p:tgtEl>
                                          <p:spTgt spid="2"/>
                                        </p:tgtEl>
                                        <p:attrNameLst>
                                          <p:attrName>ppt_h</p:attrName>
                                        </p:attrNameLst>
                                      </p:cBhvr>
                                      <p:tavLst>
                                        <p:tav tm="0">
                                          <p:val>
                                            <p:fltVal val="0"/>
                                          </p:val>
                                        </p:tav>
                                        <p:tav tm="100000">
                                          <p:val>
                                            <p:strVal val="#ppt_h"/>
                                          </p:val>
                                        </p:tav>
                                      </p:tavLst>
                                    </p:anim>
                                    <p:anim calcmode="lin" valueType="num">
                                      <p:cBhvr>
                                        <p:cTn id="52" dur="3000" fill="hold"/>
                                        <p:tgtEl>
                                          <p:spTgt spid="2"/>
                                        </p:tgtEl>
                                        <p:attrNameLst>
                                          <p:attrName>ppt_x</p:attrName>
                                        </p:attrNameLst>
                                      </p:cBhvr>
                                      <p:tavLst>
                                        <p:tav tm="0">
                                          <p:val>
                                            <p:fltVal val="0.5"/>
                                          </p:val>
                                        </p:tav>
                                        <p:tav tm="100000">
                                          <p:val>
                                            <p:strVal val="#ppt_x"/>
                                          </p:val>
                                        </p:tav>
                                      </p:tavLst>
                                    </p:anim>
                                    <p:anim calcmode="lin" valueType="num">
                                      <p:cBhvr>
                                        <p:cTn id="53" dur="3000" fill="hold"/>
                                        <p:tgtEl>
                                          <p:spTgt spid="2"/>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2"/>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000" fill="hold"/>
                                        <p:tgtEl>
                                          <p:spTgt spid="10"/>
                                        </p:tgtEl>
                                        <p:attrNameLst>
                                          <p:attrName>ppt_w</p:attrName>
                                        </p:attrNameLst>
                                      </p:cBhvr>
                                      <p:tavLst>
                                        <p:tav tm="0">
                                          <p:val>
                                            <p:fltVal val="0"/>
                                          </p:val>
                                        </p:tav>
                                        <p:tav tm="100000">
                                          <p:val>
                                            <p:strVal val="#ppt_w"/>
                                          </p:val>
                                        </p:tav>
                                      </p:tavLst>
                                    </p:anim>
                                    <p:anim calcmode="lin" valueType="num">
                                      <p:cBhvr>
                                        <p:cTn id="59" dur="3000" fill="hold"/>
                                        <p:tgtEl>
                                          <p:spTgt spid="10"/>
                                        </p:tgtEl>
                                        <p:attrNameLst>
                                          <p:attrName>ppt_h</p:attrName>
                                        </p:attrNameLst>
                                      </p:cBhvr>
                                      <p:tavLst>
                                        <p:tav tm="0">
                                          <p:val>
                                            <p:fltVal val="0"/>
                                          </p:val>
                                        </p:tav>
                                        <p:tav tm="100000">
                                          <p:val>
                                            <p:strVal val="#ppt_h"/>
                                          </p:val>
                                        </p:tav>
                                      </p:tavLst>
                                    </p:anim>
                                    <p:anim calcmode="lin" valueType="num">
                                      <p:cBhvr>
                                        <p:cTn id="60" dur="3000" fill="hold"/>
                                        <p:tgtEl>
                                          <p:spTgt spid="10"/>
                                        </p:tgtEl>
                                        <p:attrNameLst>
                                          <p:attrName>ppt_x</p:attrName>
                                        </p:attrNameLst>
                                      </p:cBhvr>
                                      <p:tavLst>
                                        <p:tav tm="0">
                                          <p:val>
                                            <p:fltVal val="0.5"/>
                                          </p:val>
                                        </p:tav>
                                        <p:tav tm="100000">
                                          <p:val>
                                            <p:strVal val="#ppt_x"/>
                                          </p:val>
                                        </p:tav>
                                      </p:tavLst>
                                    </p:anim>
                                    <p:anim calcmode="lin" valueType="num">
                                      <p:cBhvr>
                                        <p:cTn id="61" dur="3000" fill="hold"/>
                                        <p:tgtEl>
                                          <p:spTgt spid="10"/>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p:val>
                                            <p:fltVal val="0"/>
                                          </p:val>
                                        </p:tav>
                                        <p:tav tm="100000">
                                          <p:val>
                                            <p:strVal val="#ppt_w"/>
                                          </p:val>
                                        </p:tav>
                                      </p:tavLst>
                                    </p:anim>
                                    <p:anim calcmode="lin" valueType="num">
                                      <p:cBhvr>
                                        <p:cTn id="67" dur="3000" fill="hold"/>
                                        <p:tgtEl>
                                          <p:spTgt spid="9"/>
                                        </p:tgtEl>
                                        <p:attrNameLst>
                                          <p:attrName>ppt_h</p:attrName>
                                        </p:attrNameLst>
                                      </p:cBhvr>
                                      <p:tavLst>
                                        <p:tav tm="0">
                                          <p:val>
                                            <p:fltVal val="0"/>
                                          </p:val>
                                        </p:tav>
                                        <p:tav tm="100000">
                                          <p:val>
                                            <p:strVal val="#ppt_h"/>
                                          </p:val>
                                        </p:tav>
                                      </p:tavLst>
                                    </p:anim>
                                    <p:anim calcmode="lin" valueType="num">
                                      <p:cBhvr>
                                        <p:cTn id="68" dur="3000" fill="hold"/>
                                        <p:tgtEl>
                                          <p:spTgt spid="9"/>
                                        </p:tgtEl>
                                        <p:attrNameLst>
                                          <p:attrName>ppt_x</p:attrName>
                                        </p:attrNameLst>
                                      </p:cBhvr>
                                      <p:tavLst>
                                        <p:tav tm="0">
                                          <p:val>
                                            <p:fltVal val="0.5"/>
                                          </p:val>
                                        </p:tav>
                                        <p:tav tm="100000">
                                          <p:val>
                                            <p:strVal val="#ppt_x"/>
                                          </p:val>
                                        </p:tav>
                                      </p:tavLst>
                                    </p:anim>
                                    <p:anim calcmode="lin" valueType="num">
                                      <p:cBhvr>
                                        <p:cTn id="69" dur="3000" fill="hold"/>
                                        <p:tgtEl>
                                          <p:spTgt spid="9"/>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3000" fill="hold"/>
                                        <p:tgtEl>
                                          <p:spTgt spid="9"/>
                                        </p:tgtEl>
                                        <p:attrNameLst>
                                          <p:attrName>r</p:attrName>
                                        </p:attrNameLst>
                                      </p:cBhvr>
                                    </p:animRot>
                                  </p:childTnLst>
                                </p:cTn>
                              </p:par>
                            </p:childTnLst>
                          </p:cTn>
                        </p:par>
                        <p:par>
                          <p:cTn id="72" fill="hold">
                            <p:stCondLst>
                              <p:cond delay="3000"/>
                            </p:stCondLst>
                            <p:childTnLst>
                              <p:par>
                                <p:cTn id="73" presetID="2" presetClass="exit" presetSubtype="2" fill="hold" nodeType="after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8" presetClass="emph" presetSubtype="0" fill="hold" nodeType="withEffect">
                                  <p:stCondLst>
                                    <p:cond delay="0"/>
                                  </p:stCondLst>
                                  <p:childTnLst>
                                    <p:animRot by="-5400000">
                                      <p:cBhvr>
                                        <p:cTn id="78" dur="3000" fill="hold"/>
                                        <p:tgtEl>
                                          <p:spTgt spid="9"/>
                                        </p:tgtEl>
                                        <p:attrNameLst>
                                          <p:attrName>r</p:attrName>
                                        </p:attrNameLst>
                                      </p:cBhvr>
                                    </p:animRot>
                                  </p:childTnLst>
                                </p:cTn>
                              </p:par>
                              <p:par>
                                <p:cTn id="79" presetID="2" presetClass="exit" presetSubtype="8" fill="hold" nodeType="with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0-ppt_w/2"/>
                                          </p:val>
                                        </p:tav>
                                      </p:tavLst>
                                    </p:anim>
                                    <p:anim calcmode="lin" valueType="num">
                                      <p:cBhvr additive="base">
                                        <p:cTn id="81" dur="3000"/>
                                        <p:tgtEl>
                                          <p:spTgt spid="10"/>
                                        </p:tgtEl>
                                        <p:attrNameLst>
                                          <p:attrName>ppt_y</p:attrName>
                                        </p:attrNameLst>
                                      </p:cBhvr>
                                      <p:tavLst>
                                        <p:tav tm="0">
                                          <p:val>
                                            <p:strVal val="ppt_y"/>
                                          </p:val>
                                        </p:tav>
                                        <p:tav tm="100000">
                                          <p:val>
                                            <p:strVal val="ppt_y"/>
                                          </p:val>
                                        </p:tav>
                                      </p:tavLst>
                                    </p:anim>
                                    <p:set>
                                      <p:cBhvr>
                                        <p:cTn id="82" dur="1" fill="hold">
                                          <p:stCondLst>
                                            <p:cond delay="2999"/>
                                          </p:stCondLst>
                                        </p:cTn>
                                        <p:tgtEl>
                                          <p:spTgt spid="10"/>
                                        </p:tgtEl>
                                        <p:attrNameLst>
                                          <p:attrName>style.visibility</p:attrName>
                                        </p:attrNameLst>
                                      </p:cBhvr>
                                      <p:to>
                                        <p:strVal val="hidden"/>
                                      </p:to>
                                    </p:set>
                                  </p:childTnLst>
                                </p:cTn>
                              </p:par>
                              <p:par>
                                <p:cTn id="83" presetID="8" presetClass="emph" presetSubtype="0" fill="hold" nodeType="withEffect">
                                  <p:stCondLst>
                                    <p:cond delay="0"/>
                                  </p:stCondLst>
                                  <p:childTnLst>
                                    <p:animRot by="5400000">
                                      <p:cBhvr>
                                        <p:cTn id="84" dur="3000" fill="hold"/>
                                        <p:tgtEl>
                                          <p:spTgt spid="10"/>
                                        </p:tgtEl>
                                        <p:attrNameLst>
                                          <p:attrName>r</p:attrName>
                                        </p:attrNameLst>
                                      </p:cBhvr>
                                    </p:animRot>
                                  </p:childTnLst>
                                </p:cTn>
                              </p:par>
                              <p:par>
                                <p:cTn id="85" presetID="2" presetClass="exit" presetSubtype="8" fill="hold" nodeType="withEffect">
                                  <p:stCondLst>
                                    <p:cond delay="0"/>
                                  </p:stCondLst>
                                  <p:childTnLst>
                                    <p:anim calcmode="lin" valueType="num">
                                      <p:cBhvr additive="base">
                                        <p:cTn id="86" dur="3000"/>
                                        <p:tgtEl>
                                          <p:spTgt spid="2"/>
                                        </p:tgtEl>
                                        <p:attrNameLst>
                                          <p:attrName>ppt_x</p:attrName>
                                        </p:attrNameLst>
                                      </p:cBhvr>
                                      <p:tavLst>
                                        <p:tav tm="0">
                                          <p:val>
                                            <p:strVal val="ppt_x"/>
                                          </p:val>
                                        </p:tav>
                                        <p:tav tm="100000">
                                          <p:val>
                                            <p:strVal val="0-ppt_w/2"/>
                                          </p:val>
                                        </p:tav>
                                      </p:tavLst>
                                    </p:anim>
                                    <p:anim calcmode="lin" valueType="num">
                                      <p:cBhvr additive="base">
                                        <p:cTn id="87" dur="3000"/>
                                        <p:tgtEl>
                                          <p:spTgt spid="2"/>
                                        </p:tgtEl>
                                        <p:attrNameLst>
                                          <p:attrName>ppt_y</p:attrName>
                                        </p:attrNameLst>
                                      </p:cBhvr>
                                      <p:tavLst>
                                        <p:tav tm="0">
                                          <p:val>
                                            <p:strVal val="ppt_y"/>
                                          </p:val>
                                        </p:tav>
                                        <p:tav tm="100000">
                                          <p:val>
                                            <p:strVal val="ppt_y"/>
                                          </p:val>
                                        </p:tav>
                                      </p:tavLst>
                                    </p:anim>
                                    <p:set>
                                      <p:cBhvr>
                                        <p:cTn id="88" dur="1" fill="hold">
                                          <p:stCondLst>
                                            <p:cond delay="2999"/>
                                          </p:stCondLst>
                                        </p:cTn>
                                        <p:tgtEl>
                                          <p:spTgt spid="2"/>
                                        </p:tgtEl>
                                        <p:attrNameLst>
                                          <p:attrName>style.visibility</p:attrName>
                                        </p:attrNameLst>
                                      </p:cBhvr>
                                      <p:to>
                                        <p:strVal val="hidden"/>
                                      </p:to>
                                    </p:set>
                                  </p:childTnLst>
                                </p:cTn>
                              </p:par>
                              <p:par>
                                <p:cTn id="89" presetID="8" presetClass="emph" presetSubtype="0" fill="hold" nodeType="withEffect">
                                  <p:stCondLst>
                                    <p:cond delay="0"/>
                                  </p:stCondLst>
                                  <p:childTnLst>
                                    <p:animRot by="5400000">
                                      <p:cBhvr>
                                        <p:cTn id="90" dur="3000" fill="hold"/>
                                        <p:tgtEl>
                                          <p:spTgt spid="2"/>
                                        </p:tgtEl>
                                        <p:attrNameLst>
                                          <p:attrName>r</p:attrName>
                                        </p:attrNameLst>
                                      </p:cBhvr>
                                    </p:animRot>
                                  </p:childTnLst>
                                </p:cTn>
                              </p:par>
                              <p:par>
                                <p:cTn id="91" presetID="2" presetClass="exit" presetSubtype="2" fill="hold" nodeType="withEffect">
                                  <p:stCondLst>
                                    <p:cond delay="0"/>
                                  </p:stCondLst>
                                  <p:childTnLst>
                                    <p:anim calcmode="lin" valueType="num">
                                      <p:cBhvr additive="base">
                                        <p:cTn id="92" dur="3000"/>
                                        <p:tgtEl>
                                          <p:spTgt spid="4"/>
                                        </p:tgtEl>
                                        <p:attrNameLst>
                                          <p:attrName>ppt_x</p:attrName>
                                        </p:attrNameLst>
                                      </p:cBhvr>
                                      <p:tavLst>
                                        <p:tav tm="0">
                                          <p:val>
                                            <p:strVal val="ppt_x"/>
                                          </p:val>
                                        </p:tav>
                                        <p:tav tm="100000">
                                          <p:val>
                                            <p:strVal val="1+ppt_w/2"/>
                                          </p:val>
                                        </p:tav>
                                      </p:tavLst>
                                    </p:anim>
                                    <p:anim calcmode="lin" valueType="num">
                                      <p:cBhvr additive="base">
                                        <p:cTn id="93" dur="3000"/>
                                        <p:tgtEl>
                                          <p:spTgt spid="4"/>
                                        </p:tgtEl>
                                        <p:attrNameLst>
                                          <p:attrName>ppt_y</p:attrName>
                                        </p:attrNameLst>
                                      </p:cBhvr>
                                      <p:tavLst>
                                        <p:tav tm="0">
                                          <p:val>
                                            <p:strVal val="ppt_y"/>
                                          </p:val>
                                        </p:tav>
                                        <p:tav tm="100000">
                                          <p:val>
                                            <p:strVal val="ppt_y"/>
                                          </p:val>
                                        </p:tav>
                                      </p:tavLst>
                                    </p:anim>
                                    <p:set>
                                      <p:cBhvr>
                                        <p:cTn id="94" dur="1" fill="hold">
                                          <p:stCondLst>
                                            <p:cond delay="2999"/>
                                          </p:stCondLst>
                                        </p:cTn>
                                        <p:tgtEl>
                                          <p:spTgt spid="4"/>
                                        </p:tgtEl>
                                        <p:attrNameLst>
                                          <p:attrName>style.visibility</p:attrName>
                                        </p:attrNameLst>
                                      </p:cBhvr>
                                      <p:to>
                                        <p:strVal val="hidden"/>
                                      </p:to>
                                    </p:set>
                                  </p:childTnLst>
                                </p:cTn>
                              </p:par>
                              <p:par>
                                <p:cTn id="95" presetID="8" presetClass="emph" presetSubtype="0" fill="hold" nodeType="withEffect">
                                  <p:stCondLst>
                                    <p:cond delay="0"/>
                                  </p:stCondLst>
                                  <p:childTnLst>
                                    <p:animRot by="-5400000">
                                      <p:cBhvr>
                                        <p:cTn id="96" dur="3000" fill="hold"/>
                                        <p:tgtEl>
                                          <p:spTgt spid="4"/>
                                        </p:tgtEl>
                                        <p:attrNameLst>
                                          <p:attrName>r</p:attrName>
                                        </p:attrNameLst>
                                      </p:cBhvr>
                                    </p:animRot>
                                  </p:childTnLst>
                                </p:cTn>
                              </p:par>
                              <p:par>
                                <p:cTn id="97" presetID="2" presetClass="exit" presetSubtype="2" fill="hold"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1+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8" presetClass="emph" presetSubtype="0" fill="hold" nodeType="withEffect">
                                  <p:stCondLst>
                                    <p:cond delay="0"/>
                                  </p:stCondLst>
                                  <p:childTnLst>
                                    <p:animRot by="-5400000">
                                      <p:cBhvr>
                                        <p:cTn id="102" dur="3000" fill="hold"/>
                                        <p:tgtEl>
                                          <p:spTgt spid="6"/>
                                        </p:tgtEl>
                                        <p:attrNameLst>
                                          <p:attrName>r</p:attrName>
                                        </p:attrNameLst>
                                      </p:cBhvr>
                                    </p:animRot>
                                  </p:childTnLst>
                                </p:cTn>
                              </p:par>
                              <p:par>
                                <p:cTn id="103" presetID="2" presetClass="exit" presetSubtype="8" fill="hold" nodeType="withEffect">
                                  <p:stCondLst>
                                    <p:cond delay="0"/>
                                  </p:stCondLst>
                                  <p:childTnLst>
                                    <p:anim calcmode="lin" valueType="num">
                                      <p:cBhvr additive="base">
                                        <p:cTn id="104" dur="3000"/>
                                        <p:tgtEl>
                                          <p:spTgt spid="5"/>
                                        </p:tgtEl>
                                        <p:attrNameLst>
                                          <p:attrName>ppt_x</p:attrName>
                                        </p:attrNameLst>
                                      </p:cBhvr>
                                      <p:tavLst>
                                        <p:tav tm="0">
                                          <p:val>
                                            <p:strVal val="ppt_x"/>
                                          </p:val>
                                        </p:tav>
                                        <p:tav tm="100000">
                                          <p:val>
                                            <p:strVal val="0-ppt_w/2"/>
                                          </p:val>
                                        </p:tav>
                                      </p:tavLst>
                                    </p:anim>
                                    <p:anim calcmode="lin" valueType="num">
                                      <p:cBhvr additive="base">
                                        <p:cTn id="105" dur="3000"/>
                                        <p:tgtEl>
                                          <p:spTgt spid="5"/>
                                        </p:tgtEl>
                                        <p:attrNameLst>
                                          <p:attrName>ppt_y</p:attrName>
                                        </p:attrNameLst>
                                      </p:cBhvr>
                                      <p:tavLst>
                                        <p:tav tm="0">
                                          <p:val>
                                            <p:strVal val="ppt_y"/>
                                          </p:val>
                                        </p:tav>
                                        <p:tav tm="100000">
                                          <p:val>
                                            <p:strVal val="ppt_y"/>
                                          </p:val>
                                        </p:tav>
                                      </p:tavLst>
                                    </p:anim>
                                    <p:set>
                                      <p:cBhvr>
                                        <p:cTn id="106" dur="1" fill="hold">
                                          <p:stCondLst>
                                            <p:cond delay="2999"/>
                                          </p:stCondLst>
                                        </p:cTn>
                                        <p:tgtEl>
                                          <p:spTgt spid="5"/>
                                        </p:tgtEl>
                                        <p:attrNameLst>
                                          <p:attrName>style.visibility</p:attrName>
                                        </p:attrNameLst>
                                      </p:cBhvr>
                                      <p:to>
                                        <p:strVal val="hidden"/>
                                      </p:to>
                                    </p:set>
                                  </p:childTnLst>
                                </p:cTn>
                              </p:par>
                              <p:par>
                                <p:cTn id="107" presetID="8" presetClass="emph" presetSubtype="0" fill="hold" nodeType="withEffect">
                                  <p:stCondLst>
                                    <p:cond delay="0"/>
                                  </p:stCondLst>
                                  <p:childTnLst>
                                    <p:animRot by="5400000">
                                      <p:cBhvr>
                                        <p:cTn id="108" dur="3000" fill="hold"/>
                                        <p:tgtEl>
                                          <p:spTgt spid="5"/>
                                        </p:tgtEl>
                                        <p:attrNameLst>
                                          <p:attrName>r</p:attrName>
                                        </p:attrNameLst>
                                      </p:cBhvr>
                                    </p:animRot>
                                  </p:childTnLst>
                                </p:cTn>
                              </p:par>
                              <p:par>
                                <p:cTn id="109" presetID="2" presetClass="exit" presetSubtype="8"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0-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8" presetClass="emph" presetSubtype="0" fill="hold" nodeType="withEffect">
                                  <p:stCondLst>
                                    <p:cond delay="0"/>
                                  </p:stCondLst>
                                  <p:childTnLst>
                                    <p:animRot by="5400000">
                                      <p:cBhvr>
                                        <p:cTn id="114" dur="3000" fill="hold"/>
                                        <p:tgtEl>
                                          <p:spTgt spid="7"/>
                                        </p:tgtEl>
                                        <p:attrNameLst>
                                          <p:attrName>r</p:attrName>
                                        </p:attrNameLst>
                                      </p:cBhvr>
                                    </p:animRot>
                                  </p:childTnLst>
                                </p:cTn>
                              </p:par>
                              <p:par>
                                <p:cTn id="115" presetID="2" presetClass="exit" presetSubtype="2" fill="hold" nodeType="withEffect">
                                  <p:stCondLst>
                                    <p:cond delay="0"/>
                                  </p:stCondLst>
                                  <p:childTnLst>
                                    <p:anim calcmode="lin" valueType="num">
                                      <p:cBhvr additive="base">
                                        <p:cTn id="116" dur="3000"/>
                                        <p:tgtEl>
                                          <p:spTgt spid="3"/>
                                        </p:tgtEl>
                                        <p:attrNameLst>
                                          <p:attrName>ppt_x</p:attrName>
                                        </p:attrNameLst>
                                      </p:cBhvr>
                                      <p:tavLst>
                                        <p:tav tm="0">
                                          <p:val>
                                            <p:strVal val="ppt_x"/>
                                          </p:val>
                                        </p:tav>
                                        <p:tav tm="100000">
                                          <p:val>
                                            <p:strVal val="1+ppt_w/2"/>
                                          </p:val>
                                        </p:tav>
                                      </p:tavLst>
                                    </p:anim>
                                    <p:anim calcmode="lin" valueType="num">
                                      <p:cBhvr additive="base">
                                        <p:cTn id="117" dur="3000"/>
                                        <p:tgtEl>
                                          <p:spTgt spid="3"/>
                                        </p:tgtEl>
                                        <p:attrNameLst>
                                          <p:attrName>ppt_y</p:attrName>
                                        </p:attrNameLst>
                                      </p:cBhvr>
                                      <p:tavLst>
                                        <p:tav tm="0">
                                          <p:val>
                                            <p:strVal val="ppt_y"/>
                                          </p:val>
                                        </p:tav>
                                        <p:tav tm="100000">
                                          <p:val>
                                            <p:strVal val="ppt_y"/>
                                          </p:val>
                                        </p:tav>
                                      </p:tavLst>
                                    </p:anim>
                                    <p:set>
                                      <p:cBhvr>
                                        <p:cTn id="118" dur="1" fill="hold">
                                          <p:stCondLst>
                                            <p:cond delay="2999"/>
                                          </p:stCondLst>
                                        </p:cTn>
                                        <p:tgtEl>
                                          <p:spTgt spid="3"/>
                                        </p:tgtEl>
                                        <p:attrNameLst>
                                          <p:attrName>style.visibility</p:attrName>
                                        </p:attrNameLst>
                                      </p:cBhvr>
                                      <p:to>
                                        <p:strVal val="hidden"/>
                                      </p:to>
                                    </p:set>
                                  </p:childTnLst>
                                </p:cTn>
                              </p:par>
                              <p:par>
                                <p:cTn id="119" presetID="8" presetClass="emph" presetSubtype="0" fill="hold" nodeType="withEffect">
                                  <p:stCondLst>
                                    <p:cond delay="0"/>
                                  </p:stCondLst>
                                  <p:childTnLst>
                                    <p:animRot by="-5400000">
                                      <p:cBhvr>
                                        <p:cTn id="120" dur="3000" fill="hold"/>
                                        <p:tgtEl>
                                          <p:spTgt spid="3"/>
                                        </p:tgtEl>
                                        <p:attrNameLst>
                                          <p:attrName>r</p:attrName>
                                        </p:attrNameLst>
                                      </p:cBhvr>
                                    </p:animRot>
                                  </p:childTnLst>
                                </p:cTn>
                              </p:par>
                              <p:par>
                                <p:cTn id="121" presetID="16" presetClass="entr" presetSubtype="37" fill="hold"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barn(outVertical)">
                                      <p:cBhvr>
                                        <p:cTn id="123" dur="3000"/>
                                        <p:tgtEl>
                                          <p:spTgt spid="11"/>
                                        </p:tgtEl>
                                      </p:cBhvr>
                                    </p:animEffect>
                                  </p:childTnLst>
                                </p:cTn>
                              </p:par>
                              <p:par>
                                <p:cTn id="124" presetID="23" presetClass="entr" presetSubtype="288" fill="hold" nodeType="withEffect">
                                  <p:stCondLst>
                                    <p:cond delay="0"/>
                                  </p:stCondLst>
                                  <p:childTnLst>
                                    <p:set>
                                      <p:cBhvr>
                                        <p:cTn id="125" dur="1" fill="hold">
                                          <p:stCondLst>
                                            <p:cond delay="0"/>
                                          </p:stCondLst>
                                        </p:cTn>
                                        <p:tgtEl>
                                          <p:spTgt spid="11"/>
                                        </p:tgtEl>
                                        <p:attrNameLst>
                                          <p:attrName>style.visibility</p:attrName>
                                        </p:attrNameLst>
                                      </p:cBhvr>
                                      <p:to>
                                        <p:strVal val="visible"/>
                                      </p:to>
                                    </p:set>
                                    <p:anim calcmode="lin" valueType="num">
                                      <p:cBhvr>
                                        <p:cTn id="126" dur="3000" fill="hold"/>
                                        <p:tgtEl>
                                          <p:spTgt spid="11"/>
                                        </p:tgtEl>
                                        <p:attrNameLst>
                                          <p:attrName>ppt_w</p:attrName>
                                        </p:attrNameLst>
                                      </p:cBhvr>
                                      <p:tavLst>
                                        <p:tav tm="0">
                                          <p:val>
                                            <p:strVal val="4/3*#ppt_w"/>
                                          </p:val>
                                        </p:tav>
                                        <p:tav tm="100000">
                                          <p:val>
                                            <p:strVal val="#ppt_w"/>
                                          </p:val>
                                        </p:tav>
                                      </p:tavLst>
                                    </p:anim>
                                    <p:anim calcmode="lin" valueType="num">
                                      <p:cBhvr>
                                        <p:cTn id="127" dur="30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VERDE NATURAL DOS.jpg"/>
          <p:cNvPicPr>
            <a:picLocks noGrp="1" noChangeAspect="1"/>
          </p:cNvPicPr>
          <p:nvPr isPhoto="1"/>
        </p:nvPicPr>
        <p:blipFill>
          <a:blip r:embed="rId2" cstate="email">
            <a:lum bright="30000"/>
          </a:blip>
          <a:srcRect/>
          <a:stretch>
            <a:fillRect/>
          </a:stretch>
        </p:blipFill>
        <p:spPr>
          <a:xfrm rot="5400000">
            <a:off x="-1863080" y="1863080"/>
            <a:ext cx="6858000" cy="3131840"/>
          </a:xfrm>
          <a:prstGeom prst="rect">
            <a:avLst/>
          </a:prstGeom>
          <a:noFill/>
          <a:ln>
            <a:noFill/>
          </a:ln>
        </p:spPr>
      </p:pic>
      <p:pic>
        <p:nvPicPr>
          <p:cNvPr id="10" name="9 Imagen" descr="VERDE NATURAL DOS.jpg"/>
          <p:cNvPicPr>
            <a:picLocks noGrp="1" noChangeAspect="1"/>
          </p:cNvPicPr>
          <p:nvPr isPhoto="1"/>
        </p:nvPicPr>
        <p:blipFill>
          <a:blip r:embed="rId2" cstate="email">
            <a:lum bright="30000"/>
          </a:blip>
          <a:srcRect/>
          <a:stretch>
            <a:fillRect/>
          </a:stretch>
        </p:blipFill>
        <p:spPr>
          <a:xfrm rot="5400000">
            <a:off x="4149080" y="1863080"/>
            <a:ext cx="6858000" cy="3131840"/>
          </a:xfrm>
          <a:prstGeom prst="rect">
            <a:avLst/>
          </a:prstGeom>
          <a:noFill/>
          <a:ln>
            <a:noFill/>
          </a:ln>
        </p:spPr>
      </p:pic>
      <p:pic>
        <p:nvPicPr>
          <p:cNvPr id="2" name="1 Imagen" descr="Diapositiva7.JPG"/>
          <p:cNvPicPr>
            <a:picLocks noGrp="1" noChangeAspect="1"/>
          </p:cNvPicPr>
          <p:nvPr isPhoto="1"/>
        </p:nvPicPr>
        <p:blipFill rotWithShape="1">
          <a:blip r:embed="rId3" cstate="email">
            <a:lum/>
          </a:blip>
          <a:srcRect t="5774" b="5249"/>
          <a:stretch/>
        </p:blipFill>
        <p:spPr>
          <a:xfrm>
            <a:off x="0" y="188640"/>
            <a:ext cx="9144000" cy="6101954"/>
          </a:xfrm>
          <a:prstGeom prst="rect">
            <a:avLst/>
          </a:prstGeom>
          <a:noFill/>
          <a:ln>
            <a:noFill/>
          </a:ln>
        </p:spPr>
      </p:pic>
      <p:pic>
        <p:nvPicPr>
          <p:cNvPr id="5" name="Picture 2"/>
          <p:cNvPicPr>
            <a:picLocks noChangeAspect="1" noChangeArrowheads="1"/>
          </p:cNvPicPr>
          <p:nvPr/>
        </p:nvPicPr>
        <p:blipFill>
          <a:blip r:embed="rId4" cstate="email">
            <a:duotone>
              <a:prstClr val="black"/>
              <a:srgbClr val="04FC68">
                <a:tint val="45000"/>
                <a:satMod val="400000"/>
              </a:srgbClr>
            </a:duotone>
            <a:lum bright="10000" contrast="40000"/>
            <a:extLst>
              <a:ext uri="{28A0092B-C50C-407E-A947-70E740481C1C}">
                <a14:useLocalDpi xmlns="" xmlns:a14="http://schemas.microsoft.com/office/drawing/2010/main" val="0"/>
              </a:ext>
            </a:extLst>
          </a:blip>
          <a:srcRect/>
          <a:stretch>
            <a:fillRect/>
          </a:stretch>
        </p:blipFill>
        <p:spPr bwMode="auto">
          <a:xfrm>
            <a:off x="1475656" y="205504"/>
            <a:ext cx="2951163" cy="6125047"/>
          </a:xfrm>
          <a:prstGeom prst="rect">
            <a:avLst/>
          </a:prstGeom>
          <a:noFill/>
          <a:ln>
            <a:noFill/>
          </a:ln>
          <a:effectLst>
            <a:outerShdw blurRad="50800" dist="50800" dir="5400000" algn="ctr" rotWithShape="0">
              <a:srgbClr val="99FF33"/>
            </a:outerShdw>
            <a:reflection blurRad="6350" stA="50000" endA="295" endPos="92000" dist="1016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cstate="email">
            <a:duotone>
              <a:prstClr val="black"/>
              <a:srgbClr val="04FC68">
                <a:tint val="45000"/>
                <a:satMod val="400000"/>
              </a:srgbClr>
            </a:duotone>
            <a:lum bright="10000" contrast="40000"/>
            <a:extLst>
              <a:ext uri="{28A0092B-C50C-407E-A947-70E740481C1C}">
                <a14:useLocalDpi xmlns="" xmlns:a14="http://schemas.microsoft.com/office/drawing/2010/main" val="0"/>
              </a:ext>
            </a:extLst>
          </a:blip>
          <a:srcRect/>
          <a:stretch>
            <a:fillRect/>
          </a:stretch>
        </p:blipFill>
        <p:spPr bwMode="auto">
          <a:xfrm flipH="1">
            <a:off x="4426819" y="205503"/>
            <a:ext cx="2951163" cy="6125047"/>
          </a:xfrm>
          <a:prstGeom prst="rect">
            <a:avLst/>
          </a:prstGeom>
          <a:noFill/>
          <a:ln>
            <a:noFill/>
          </a:ln>
          <a:effectLst>
            <a:outerShdw blurRad="50800" dist="50800" dir="5400000" algn="ctr" rotWithShape="0">
              <a:srgbClr val="99FF33"/>
            </a:outerShdw>
            <a:reflection blurRad="6350" stA="50000" endA="295" endPos="92000" dist="1016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3" name="2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FFFF00">
                  <a:lumMod val="70000"/>
                  <a:lumOff val="30000"/>
                </a:srgbClr>
              </a:gs>
              <a:gs pos="48000">
                <a:srgbClr val="04FC68">
                  <a:lumMod val="79000"/>
                  <a:lumOff val="21000"/>
                </a:srgbClr>
              </a:gs>
              <a:gs pos="86000">
                <a:srgbClr val="7030A0">
                  <a:lumMod val="23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6441" y="5803100"/>
            <a:ext cx="922564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FFFF00">
                  <a:lumMod val="70000"/>
                  <a:lumOff val="30000"/>
                </a:srgbClr>
              </a:gs>
              <a:gs pos="46000">
                <a:srgbClr val="04FC68">
                  <a:lumMod val="79000"/>
                  <a:lumOff val="21000"/>
                </a:srgbClr>
              </a:gs>
              <a:gs pos="80000">
                <a:srgbClr val="7030A0">
                  <a:lumMod val="23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10 Imagen" descr="A MEDIA LUZ..jpg"/>
          <p:cNvPicPr>
            <a:picLocks noGrp="1" noChangeAspect="1"/>
          </p:cNvPicPr>
          <p:nvPr isPhoto="1"/>
        </p:nvPicPr>
        <p:blipFill>
          <a:blip r:embed="rId5"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2549917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2" presetClass="exit" presetSubtype="2" fill="hold" nodeType="withEffect">
                                  <p:stCondLst>
                                    <p:cond delay="0"/>
                                  </p:stCondLst>
                                  <p:childTnLst>
                                    <p:anim calcmode="lin" valueType="num">
                                      <p:cBhvr additive="base">
                                        <p:cTn id="15" dur="3000"/>
                                        <p:tgtEl>
                                          <p:spTgt spid="5"/>
                                        </p:tgtEl>
                                        <p:attrNameLst>
                                          <p:attrName>ppt_x</p:attrName>
                                        </p:attrNameLst>
                                      </p:cBhvr>
                                      <p:tavLst>
                                        <p:tav tm="0">
                                          <p:val>
                                            <p:strVal val="ppt_x"/>
                                          </p:val>
                                        </p:tav>
                                        <p:tav tm="100000">
                                          <p:val>
                                            <p:strVal val="1+ppt_w/2"/>
                                          </p:val>
                                        </p:tav>
                                      </p:tavLst>
                                    </p:anim>
                                    <p:anim calcmode="lin" valueType="num">
                                      <p:cBhvr additive="base">
                                        <p:cTn id="16" dur="3000"/>
                                        <p:tgtEl>
                                          <p:spTgt spid="5"/>
                                        </p:tgtEl>
                                        <p:attrNameLst>
                                          <p:attrName>ppt_y</p:attrName>
                                        </p:attrNameLst>
                                      </p:cBhvr>
                                      <p:tavLst>
                                        <p:tav tm="0">
                                          <p:val>
                                            <p:strVal val="ppt_y"/>
                                          </p:val>
                                        </p:tav>
                                        <p:tav tm="100000">
                                          <p:val>
                                            <p:strVal val="ppt_y"/>
                                          </p:val>
                                        </p:tav>
                                      </p:tavLst>
                                    </p:anim>
                                    <p:set>
                                      <p:cBhvr>
                                        <p:cTn id="17" dur="1" fill="hold">
                                          <p:stCondLst>
                                            <p:cond delay="2999"/>
                                          </p:stCondLst>
                                        </p:cTn>
                                        <p:tgtEl>
                                          <p:spTgt spid="5"/>
                                        </p:tgtEl>
                                        <p:attrNameLst>
                                          <p:attrName>style.visibility</p:attrName>
                                        </p:attrNameLst>
                                      </p:cBhvr>
                                      <p:to>
                                        <p:strVal val="hidden"/>
                                      </p:to>
                                    </p:set>
                                  </p:childTnLst>
                                </p:cTn>
                              </p:par>
                              <p:par>
                                <p:cTn id="18" presetID="15" presetClass="entr" presetSubtype="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fltVal val="0"/>
                                          </p:val>
                                        </p:tav>
                                        <p:tav tm="100000">
                                          <p:val>
                                            <p:strVal val="#ppt_w"/>
                                          </p:val>
                                        </p:tav>
                                      </p:tavLst>
                                    </p:anim>
                                    <p:anim calcmode="lin" valueType="num">
                                      <p:cBhvr>
                                        <p:cTn id="21" dur="3000" fill="hold"/>
                                        <p:tgtEl>
                                          <p:spTgt spid="6"/>
                                        </p:tgtEl>
                                        <p:attrNameLst>
                                          <p:attrName>ppt_h</p:attrName>
                                        </p:attrNameLst>
                                      </p:cBhvr>
                                      <p:tavLst>
                                        <p:tav tm="0">
                                          <p:val>
                                            <p:fltVal val="0"/>
                                          </p:val>
                                        </p:tav>
                                        <p:tav tm="100000">
                                          <p:val>
                                            <p:strVal val="#ppt_h"/>
                                          </p:val>
                                        </p:tav>
                                      </p:tavLst>
                                    </p:anim>
                                    <p:anim calcmode="lin" valueType="num">
                                      <p:cBhvr>
                                        <p:cTn id="22"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3" dur="3000" fill="hold"/>
                                        <p:tgtEl>
                                          <p:spTgt spid="6"/>
                                        </p:tgtEl>
                                        <p:attrNameLst>
                                          <p:attrName>ppt_y</p:attrName>
                                        </p:attrNameLst>
                                      </p:cBhvr>
                                      <p:tavLst>
                                        <p:tav tm="0" fmla="#ppt_y+(sin(-2*pi*(1-$))*-#ppt_x+cos(-2*pi*(1-$))*(1-#ppt_y))*(1-$)">
                                          <p:val>
                                            <p:fltVal val="0"/>
                                          </p:val>
                                        </p:tav>
                                        <p:tav tm="100000">
                                          <p:val>
                                            <p:fltVal val="1"/>
                                          </p:val>
                                        </p:tav>
                                      </p:tavLst>
                                    </p:anim>
                                  </p:childTnLst>
                                </p:cTn>
                              </p:par>
                              <p:par>
                                <p:cTn id="24" presetID="2" presetClass="exit" presetSubtype="8" fill="hold" nodeType="withEffect">
                                  <p:stCondLst>
                                    <p:cond delay="0"/>
                                  </p:stCondLst>
                                  <p:childTnLst>
                                    <p:anim calcmode="lin" valueType="num">
                                      <p:cBhvr additive="base">
                                        <p:cTn id="25" dur="3000"/>
                                        <p:tgtEl>
                                          <p:spTgt spid="6"/>
                                        </p:tgtEl>
                                        <p:attrNameLst>
                                          <p:attrName>ppt_x</p:attrName>
                                        </p:attrNameLst>
                                      </p:cBhvr>
                                      <p:tavLst>
                                        <p:tav tm="0">
                                          <p:val>
                                            <p:strVal val="ppt_x"/>
                                          </p:val>
                                        </p:tav>
                                        <p:tav tm="100000">
                                          <p:val>
                                            <p:strVal val="0-ppt_w/2"/>
                                          </p:val>
                                        </p:tav>
                                      </p:tavLst>
                                    </p:anim>
                                    <p:anim calcmode="lin" valueType="num">
                                      <p:cBhvr additive="base">
                                        <p:cTn id="26" dur="3000"/>
                                        <p:tgtEl>
                                          <p:spTgt spid="6"/>
                                        </p:tgtEl>
                                        <p:attrNameLst>
                                          <p:attrName>ppt_y</p:attrName>
                                        </p:attrNameLst>
                                      </p:cBhvr>
                                      <p:tavLst>
                                        <p:tav tm="0">
                                          <p:val>
                                            <p:strVal val="ppt_y"/>
                                          </p:val>
                                        </p:tav>
                                        <p:tav tm="100000">
                                          <p:val>
                                            <p:strVal val="ppt_y"/>
                                          </p:val>
                                        </p:tav>
                                      </p:tavLst>
                                    </p:anim>
                                    <p:set>
                                      <p:cBhvr>
                                        <p:cTn id="27" dur="1" fill="hold">
                                          <p:stCondLst>
                                            <p:cond delay="2999"/>
                                          </p:stCondLst>
                                        </p:cTn>
                                        <p:tgtEl>
                                          <p:spTgt spid="6"/>
                                        </p:tgtEl>
                                        <p:attrNameLst>
                                          <p:attrName>style.visibility</p:attrName>
                                        </p:attrNameLst>
                                      </p:cBhvr>
                                      <p:to>
                                        <p:strVal val="hidden"/>
                                      </p:to>
                                    </p:set>
                                  </p:childTnLst>
                                </p:cTn>
                              </p:par>
                              <p:par>
                                <p:cTn id="28" presetID="14" presetClass="entr" presetSubtype="5"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randombar(vertical)">
                                      <p:cBhvr>
                                        <p:cTn id="30" dur="3000"/>
                                        <p:tgtEl>
                                          <p:spTgt spid="8"/>
                                        </p:tgtEl>
                                      </p:cBhvr>
                                    </p:animEffect>
                                  </p:childTnLst>
                                </p:cTn>
                              </p:par>
                              <p:par>
                                <p:cTn id="31" presetID="14" presetClass="entr" presetSubtype="5"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randombar(vertical)">
                                      <p:cBhvr>
                                        <p:cTn id="33" dur="3000"/>
                                        <p:tgtEl>
                                          <p:spTgt spid="10"/>
                                        </p:tgtEl>
                                      </p:cBhvr>
                                    </p:animEffect>
                                  </p:childTnLst>
                                </p:cTn>
                              </p:par>
                              <p:par>
                                <p:cTn id="34" presetID="16" presetClass="entr" presetSubtype="37" fill="hold" nodeType="with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barn(outVertical)">
                                      <p:cBhvr>
                                        <p:cTn id="36" dur="3000"/>
                                        <p:tgtEl>
                                          <p:spTgt spid="2"/>
                                        </p:tgtEl>
                                      </p:cBhvr>
                                    </p:animEffect>
                                  </p:childTnLst>
                                </p:cTn>
                              </p:par>
                              <p:par>
                                <p:cTn id="37" presetID="23" presetClass="entr" presetSubtype="288" fill="hold" nodeType="with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3000" fill="hold"/>
                                        <p:tgtEl>
                                          <p:spTgt spid="2"/>
                                        </p:tgtEl>
                                        <p:attrNameLst>
                                          <p:attrName>ppt_w</p:attrName>
                                        </p:attrNameLst>
                                      </p:cBhvr>
                                      <p:tavLst>
                                        <p:tav tm="0">
                                          <p:val>
                                            <p:strVal val="4/3*#ppt_w"/>
                                          </p:val>
                                        </p:tav>
                                        <p:tav tm="100000">
                                          <p:val>
                                            <p:strVal val="#ppt_w"/>
                                          </p:val>
                                        </p:tav>
                                      </p:tavLst>
                                    </p:anim>
                                    <p:anim calcmode="lin" valueType="num">
                                      <p:cBhvr>
                                        <p:cTn id="40"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11" name="10 Imagen" descr="Diapositiva5.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pic>
        <p:nvPicPr>
          <p:cNvPr id="2051" name="Picture 3"/>
          <p:cNvPicPr>
            <a:picLocks noChangeAspect="1" noChangeArrowheads="1"/>
          </p:cNvPicPr>
          <p:nvPr/>
        </p:nvPicPr>
        <p:blipFill>
          <a:blip r:embed="rId4" cstate="email">
            <a:duotone>
              <a:prstClr val="black"/>
              <a:srgbClr val="CC00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a:off x="-21812" y="577850"/>
            <a:ext cx="1474787" cy="5700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4" cstate="email">
            <a:duotone>
              <a:prstClr val="black"/>
              <a:srgbClr val="FFFF00">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a:off x="1094399" y="577850"/>
            <a:ext cx="1474787" cy="5700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4" cstate="email">
            <a:duotone>
              <a:prstClr val="black"/>
              <a:srgbClr val="CC00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a:off x="2195735" y="560500"/>
            <a:ext cx="1474787" cy="5700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cstate="email">
            <a:duotone>
              <a:prstClr val="black"/>
              <a:srgbClr val="FFFF00">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a:off x="3236802" y="546713"/>
            <a:ext cx="1474787" cy="5700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5" cstate="email">
            <a:clrChange>
              <a:clrFrom>
                <a:srgbClr val="F4C247">
                  <a:alpha val="57647"/>
                </a:srgbClr>
              </a:clrFrom>
              <a:clrTo>
                <a:srgbClr val="F4C247">
                  <a:alpha val="0"/>
                </a:srgbClr>
              </a:clrTo>
            </a:clrChange>
            <a:duotone>
              <a:prstClr val="black"/>
              <a:srgbClr val="FFFF00">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flipH="1">
            <a:off x="4427984" y="551032"/>
            <a:ext cx="1474787" cy="5700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5" cstate="email">
            <a:duotone>
              <a:prstClr val="black"/>
              <a:srgbClr val="CC00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flipH="1">
            <a:off x="5508104" y="565350"/>
            <a:ext cx="1474787" cy="5700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a:blip r:embed="rId5" cstate="email">
            <a:duotone>
              <a:prstClr val="black"/>
              <a:srgbClr val="FFFF00">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flipH="1">
            <a:off x="6588224" y="560578"/>
            <a:ext cx="1474787" cy="5700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5" cstate="email">
            <a:duotone>
              <a:prstClr val="black"/>
              <a:srgbClr val="CC00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flipH="1">
            <a:off x="7702241" y="546713"/>
            <a:ext cx="1474787" cy="5700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2" name="11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0000">
                <a:srgbClr val="FFFF00">
                  <a:lumMod val="83000"/>
                  <a:lumOff val="17000"/>
                </a:srgbClr>
              </a:gs>
              <a:gs pos="83000">
                <a:srgbClr val="002060">
                  <a:lumMod val="51000"/>
                </a:srgbClr>
              </a:gs>
              <a:gs pos="59000">
                <a:srgbClr val="CC00FF">
                  <a:lumMod val="57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22358"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0000">
                <a:srgbClr val="FFFF00">
                  <a:lumMod val="83000"/>
                  <a:lumOff val="17000"/>
                </a:srgbClr>
              </a:gs>
              <a:gs pos="83000">
                <a:srgbClr val="002060">
                  <a:lumMod val="58000"/>
                </a:srgbClr>
              </a:gs>
              <a:gs pos="59000">
                <a:srgbClr val="CC00FF">
                  <a:lumMod val="57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6" name="15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1419884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additive="base">
                                        <p:cTn id="10" dur="3000" fill="hold"/>
                                        <p:tgtEl>
                                          <p:spTgt spid="2051"/>
                                        </p:tgtEl>
                                        <p:attrNameLst>
                                          <p:attrName>ppt_x</p:attrName>
                                        </p:attrNameLst>
                                      </p:cBhvr>
                                      <p:tavLst>
                                        <p:tav tm="0">
                                          <p:val>
                                            <p:strVal val="1+#ppt_w/2"/>
                                          </p:val>
                                        </p:tav>
                                        <p:tav tm="100000">
                                          <p:val>
                                            <p:strVal val="#ppt_x"/>
                                          </p:val>
                                        </p:tav>
                                      </p:tavLst>
                                    </p:anim>
                                    <p:anim calcmode="lin" valueType="num">
                                      <p:cBhvr additive="base">
                                        <p:cTn id="11" dur="3000" fill="hold"/>
                                        <p:tgtEl>
                                          <p:spTgt spid="2051"/>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051"/>
                                        </p:tgtEl>
                                        <p:attrNameLst>
                                          <p:attrName>style.visibility</p:attrName>
                                        </p:attrNameLst>
                                      </p:cBhvr>
                                      <p:to>
                                        <p:strVal val="visible"/>
                                      </p:to>
                                    </p:set>
                                    <p:anim calcmode="lin" valueType="num">
                                      <p:cBhvr>
                                        <p:cTn id="14" dur="3000" fill="hold"/>
                                        <p:tgtEl>
                                          <p:spTgt spid="2051"/>
                                        </p:tgtEl>
                                        <p:attrNameLst>
                                          <p:attrName>ppt_w</p:attrName>
                                        </p:attrNameLst>
                                      </p:cBhvr>
                                      <p:tavLst>
                                        <p:tav tm="0" fmla="#ppt_w*sin(2.5*pi*$)">
                                          <p:val>
                                            <p:fltVal val="0"/>
                                          </p:val>
                                        </p:tav>
                                        <p:tav tm="100000">
                                          <p:val>
                                            <p:fltVal val="1"/>
                                          </p:val>
                                        </p:tav>
                                      </p:tavLst>
                                    </p:anim>
                                    <p:anim calcmode="lin" valueType="num">
                                      <p:cBhvr>
                                        <p:cTn id="15" dur="3000" fill="hold"/>
                                        <p:tgtEl>
                                          <p:spTgt spid="2051"/>
                                        </p:tgtEl>
                                        <p:attrNameLst>
                                          <p:attrName>ppt_h</p:attrName>
                                        </p:attrNameLst>
                                      </p:cBhvr>
                                      <p:tavLst>
                                        <p:tav tm="0">
                                          <p:val>
                                            <p:strVal val="#ppt_h"/>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3000"/>
                                        <p:tgtEl>
                                          <p:spTgt spid="2051"/>
                                        </p:tgtEl>
                                        <p:attrNameLst>
                                          <p:attrName>ppt_x</p:attrName>
                                        </p:attrNameLst>
                                      </p:cBhvr>
                                      <p:tavLst>
                                        <p:tav tm="0">
                                          <p:val>
                                            <p:strVal val="ppt_x"/>
                                          </p:val>
                                        </p:tav>
                                        <p:tav tm="100000">
                                          <p:val>
                                            <p:strVal val="1+ppt_w/2"/>
                                          </p:val>
                                        </p:tav>
                                      </p:tavLst>
                                    </p:anim>
                                    <p:anim calcmode="lin" valueType="num">
                                      <p:cBhvr additive="base">
                                        <p:cTn id="18" dur="3000"/>
                                        <p:tgtEl>
                                          <p:spTgt spid="2051"/>
                                        </p:tgtEl>
                                        <p:attrNameLst>
                                          <p:attrName>ppt_y</p:attrName>
                                        </p:attrNameLst>
                                      </p:cBhvr>
                                      <p:tavLst>
                                        <p:tav tm="0">
                                          <p:val>
                                            <p:strVal val="ppt_y"/>
                                          </p:val>
                                        </p:tav>
                                        <p:tav tm="100000">
                                          <p:val>
                                            <p:strVal val="ppt_y"/>
                                          </p:val>
                                        </p:tav>
                                      </p:tavLst>
                                    </p:anim>
                                    <p:set>
                                      <p:cBhvr>
                                        <p:cTn id="19" dur="1" fill="hold">
                                          <p:stCondLst>
                                            <p:cond delay="2999"/>
                                          </p:stCondLst>
                                        </p:cTn>
                                        <p:tgtEl>
                                          <p:spTgt spid="2051"/>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fmla="#ppt_w*sin(2.5*pi*$)">
                                          <p:val>
                                            <p:fltVal val="0"/>
                                          </p:val>
                                        </p:tav>
                                        <p:tav tm="100000">
                                          <p:val>
                                            <p:fltVal val="1"/>
                                          </p:val>
                                        </p:tav>
                                      </p:tavLst>
                                    </p:anim>
                                    <p:anim calcmode="lin" valueType="num">
                                      <p:cBhvr>
                                        <p:cTn id="27" dur="3000" fill="hold"/>
                                        <p:tgtEl>
                                          <p:spTgt spid="4"/>
                                        </p:tgtEl>
                                        <p:attrNameLst>
                                          <p:attrName>ppt_h</p:attrName>
                                        </p:attrNameLst>
                                      </p:cBhvr>
                                      <p:tavLst>
                                        <p:tav tm="0">
                                          <p:val>
                                            <p:strVal val="#ppt_h"/>
                                          </p:val>
                                        </p:tav>
                                        <p:tav tm="100000">
                                          <p:val>
                                            <p:strVal val="#ppt_h"/>
                                          </p:val>
                                        </p:tav>
                                      </p:tavLst>
                                    </p:anim>
                                  </p:childTnLst>
                                </p:cTn>
                              </p:par>
                              <p:par>
                                <p:cTn id="28" presetID="2" presetClass="exit" presetSubtype="2" fill="hold" nodeType="withEffect">
                                  <p:stCondLst>
                                    <p:cond delay="0"/>
                                  </p:stCondLst>
                                  <p:childTnLst>
                                    <p:anim calcmode="lin" valueType="num">
                                      <p:cBhvr additive="base">
                                        <p:cTn id="29" dur="3000"/>
                                        <p:tgtEl>
                                          <p:spTgt spid="4"/>
                                        </p:tgtEl>
                                        <p:attrNameLst>
                                          <p:attrName>ppt_x</p:attrName>
                                        </p:attrNameLst>
                                      </p:cBhvr>
                                      <p:tavLst>
                                        <p:tav tm="0">
                                          <p:val>
                                            <p:strVal val="ppt_x"/>
                                          </p:val>
                                        </p:tav>
                                        <p:tav tm="100000">
                                          <p:val>
                                            <p:strVal val="1+ppt_w/2"/>
                                          </p:val>
                                        </p:tav>
                                      </p:tavLst>
                                    </p:anim>
                                    <p:anim calcmode="lin" valueType="num">
                                      <p:cBhvr additive="base">
                                        <p:cTn id="30" dur="3000"/>
                                        <p:tgtEl>
                                          <p:spTgt spid="4"/>
                                        </p:tgtEl>
                                        <p:attrNameLst>
                                          <p:attrName>ppt_y</p:attrName>
                                        </p:attrNameLst>
                                      </p:cBhvr>
                                      <p:tavLst>
                                        <p:tav tm="0">
                                          <p:val>
                                            <p:strVal val="ppt_y"/>
                                          </p:val>
                                        </p:tav>
                                        <p:tav tm="100000">
                                          <p:val>
                                            <p:strVal val="ppt_y"/>
                                          </p:val>
                                        </p:tav>
                                      </p:tavLst>
                                    </p:anim>
                                    <p:set>
                                      <p:cBhvr>
                                        <p:cTn id="31" dur="1" fill="hold">
                                          <p:stCondLst>
                                            <p:cond delay="2999"/>
                                          </p:stCondLst>
                                        </p:cTn>
                                        <p:tgtEl>
                                          <p:spTgt spid="4"/>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2" presetClass="exit" presetSubtype="2" fill="hold" nodeType="withEffect">
                                  <p:stCondLst>
                                    <p:cond delay="0"/>
                                  </p:stCondLst>
                                  <p:childTnLst>
                                    <p:anim calcmode="lin" valueType="num">
                                      <p:cBhvr additive="base">
                                        <p:cTn id="41" dur="3000"/>
                                        <p:tgtEl>
                                          <p:spTgt spid="5"/>
                                        </p:tgtEl>
                                        <p:attrNameLst>
                                          <p:attrName>ppt_x</p:attrName>
                                        </p:attrNameLst>
                                      </p:cBhvr>
                                      <p:tavLst>
                                        <p:tav tm="0">
                                          <p:val>
                                            <p:strVal val="ppt_x"/>
                                          </p:val>
                                        </p:tav>
                                        <p:tav tm="100000">
                                          <p:val>
                                            <p:strVal val="1+ppt_w/2"/>
                                          </p:val>
                                        </p:tav>
                                      </p:tavLst>
                                    </p:anim>
                                    <p:anim calcmode="lin" valueType="num">
                                      <p:cBhvr additive="base">
                                        <p:cTn id="42" dur="3000"/>
                                        <p:tgtEl>
                                          <p:spTgt spid="5"/>
                                        </p:tgtEl>
                                        <p:attrNameLst>
                                          <p:attrName>ppt_y</p:attrName>
                                        </p:attrNameLst>
                                      </p:cBhvr>
                                      <p:tavLst>
                                        <p:tav tm="0">
                                          <p:val>
                                            <p:strVal val="ppt_y"/>
                                          </p:val>
                                        </p:tav>
                                        <p:tav tm="100000">
                                          <p:val>
                                            <p:strVal val="ppt_y"/>
                                          </p:val>
                                        </p:tav>
                                      </p:tavLst>
                                    </p:anim>
                                    <p:set>
                                      <p:cBhvr>
                                        <p:cTn id="43" dur="1" fill="hold">
                                          <p:stCondLst>
                                            <p:cond delay="2999"/>
                                          </p:stCondLst>
                                        </p:cTn>
                                        <p:tgtEl>
                                          <p:spTgt spid="5"/>
                                        </p:tgtEl>
                                        <p:attrNameLst>
                                          <p:attrName>style.visibility</p:attrName>
                                        </p:attrNameLst>
                                      </p:cBhvr>
                                      <p:to>
                                        <p:strVal val="hidden"/>
                                      </p:to>
                                    </p:set>
                                  </p:childTnLst>
                                </p:cTn>
                              </p:par>
                              <p:par>
                                <p:cTn id="44" presetID="2" presetClass="entr" presetSubtype="2" fill="hold" nodeType="withEffect">
                                  <p:stCondLst>
                                    <p:cond delay="0"/>
                                  </p:stCondLst>
                                  <p:childTnLst>
                                    <p:set>
                                      <p:cBhvr>
                                        <p:cTn id="45" dur="1" fill="hold">
                                          <p:stCondLst>
                                            <p:cond delay="0"/>
                                          </p:stCondLst>
                                        </p:cTn>
                                        <p:tgtEl>
                                          <p:spTgt spid="2052"/>
                                        </p:tgtEl>
                                        <p:attrNameLst>
                                          <p:attrName>style.visibility</p:attrName>
                                        </p:attrNameLst>
                                      </p:cBhvr>
                                      <p:to>
                                        <p:strVal val="visible"/>
                                      </p:to>
                                    </p:set>
                                    <p:anim calcmode="lin" valueType="num">
                                      <p:cBhvr additive="base">
                                        <p:cTn id="46" dur="3000" fill="hold"/>
                                        <p:tgtEl>
                                          <p:spTgt spid="2052"/>
                                        </p:tgtEl>
                                        <p:attrNameLst>
                                          <p:attrName>ppt_x</p:attrName>
                                        </p:attrNameLst>
                                      </p:cBhvr>
                                      <p:tavLst>
                                        <p:tav tm="0">
                                          <p:val>
                                            <p:strVal val="1+#ppt_w/2"/>
                                          </p:val>
                                        </p:tav>
                                        <p:tav tm="100000">
                                          <p:val>
                                            <p:strVal val="#ppt_x"/>
                                          </p:val>
                                        </p:tav>
                                      </p:tavLst>
                                    </p:anim>
                                    <p:anim calcmode="lin" valueType="num">
                                      <p:cBhvr additive="base">
                                        <p:cTn id="47" dur="3000" fill="hold"/>
                                        <p:tgtEl>
                                          <p:spTgt spid="2052"/>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2052"/>
                                        </p:tgtEl>
                                        <p:attrNameLst>
                                          <p:attrName>style.visibility</p:attrName>
                                        </p:attrNameLst>
                                      </p:cBhvr>
                                      <p:to>
                                        <p:strVal val="visible"/>
                                      </p:to>
                                    </p:set>
                                    <p:anim calcmode="lin" valueType="num">
                                      <p:cBhvr>
                                        <p:cTn id="50" dur="3000" fill="hold"/>
                                        <p:tgtEl>
                                          <p:spTgt spid="2052"/>
                                        </p:tgtEl>
                                        <p:attrNameLst>
                                          <p:attrName>ppt_w</p:attrName>
                                        </p:attrNameLst>
                                      </p:cBhvr>
                                      <p:tavLst>
                                        <p:tav tm="0" fmla="#ppt_w*sin(2.5*pi*$)">
                                          <p:val>
                                            <p:fltVal val="0"/>
                                          </p:val>
                                        </p:tav>
                                        <p:tav tm="100000">
                                          <p:val>
                                            <p:fltVal val="1"/>
                                          </p:val>
                                        </p:tav>
                                      </p:tavLst>
                                    </p:anim>
                                    <p:anim calcmode="lin" valueType="num">
                                      <p:cBhvr>
                                        <p:cTn id="51" dur="3000" fill="hold"/>
                                        <p:tgtEl>
                                          <p:spTgt spid="2052"/>
                                        </p:tgtEl>
                                        <p:attrNameLst>
                                          <p:attrName>ppt_h</p:attrName>
                                        </p:attrNameLst>
                                      </p:cBhvr>
                                      <p:tavLst>
                                        <p:tav tm="0">
                                          <p:val>
                                            <p:strVal val="#ppt_h"/>
                                          </p:val>
                                        </p:tav>
                                        <p:tav tm="100000">
                                          <p:val>
                                            <p:strVal val="#ppt_h"/>
                                          </p:val>
                                        </p:tav>
                                      </p:tavLst>
                                    </p:anim>
                                  </p:childTnLst>
                                </p:cTn>
                              </p:par>
                              <p:par>
                                <p:cTn id="52" presetID="2" presetClass="exit" presetSubtype="2" fill="hold" nodeType="withEffect">
                                  <p:stCondLst>
                                    <p:cond delay="0"/>
                                  </p:stCondLst>
                                  <p:childTnLst>
                                    <p:anim calcmode="lin" valueType="num">
                                      <p:cBhvr additive="base">
                                        <p:cTn id="53" dur="3000"/>
                                        <p:tgtEl>
                                          <p:spTgt spid="2052"/>
                                        </p:tgtEl>
                                        <p:attrNameLst>
                                          <p:attrName>ppt_x</p:attrName>
                                        </p:attrNameLst>
                                      </p:cBhvr>
                                      <p:tavLst>
                                        <p:tav tm="0">
                                          <p:val>
                                            <p:strVal val="ppt_x"/>
                                          </p:val>
                                        </p:tav>
                                        <p:tav tm="100000">
                                          <p:val>
                                            <p:strVal val="1+ppt_w/2"/>
                                          </p:val>
                                        </p:tav>
                                      </p:tavLst>
                                    </p:anim>
                                    <p:anim calcmode="lin" valueType="num">
                                      <p:cBhvr additive="base">
                                        <p:cTn id="54" dur="3000"/>
                                        <p:tgtEl>
                                          <p:spTgt spid="2052"/>
                                        </p:tgtEl>
                                        <p:attrNameLst>
                                          <p:attrName>ppt_y</p:attrName>
                                        </p:attrNameLst>
                                      </p:cBhvr>
                                      <p:tavLst>
                                        <p:tav tm="0">
                                          <p:val>
                                            <p:strVal val="ppt_y"/>
                                          </p:val>
                                        </p:tav>
                                        <p:tav tm="100000">
                                          <p:val>
                                            <p:strVal val="ppt_y"/>
                                          </p:val>
                                        </p:tav>
                                      </p:tavLst>
                                    </p:anim>
                                    <p:set>
                                      <p:cBhvr>
                                        <p:cTn id="55" dur="1" fill="hold">
                                          <p:stCondLst>
                                            <p:cond delay="2999"/>
                                          </p:stCondLst>
                                        </p:cTn>
                                        <p:tgtEl>
                                          <p:spTgt spid="2052"/>
                                        </p:tgtEl>
                                        <p:attrNameLst>
                                          <p:attrName>style.visibility</p:attrName>
                                        </p:attrNameLst>
                                      </p:cBhvr>
                                      <p:to>
                                        <p:strVal val="hidden"/>
                                      </p:to>
                                    </p:set>
                                  </p:childTnLst>
                                </p:cTn>
                              </p:par>
                              <p:par>
                                <p:cTn id="56" presetID="2" presetClass="entr" presetSubtype="2"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1+#ppt_w/2"/>
                                          </p:val>
                                        </p:tav>
                                        <p:tav tm="100000">
                                          <p:val>
                                            <p:strVal val="#ppt_x"/>
                                          </p:val>
                                        </p:tav>
                                      </p:tavLst>
                                    </p:anim>
                                    <p:anim calcmode="lin" valueType="num">
                                      <p:cBhvr additive="base">
                                        <p:cTn id="59" dur="3000" fill="hold"/>
                                        <p:tgtEl>
                                          <p:spTgt spid="7"/>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2" presetClass="exit" presetSubtype="8" fill="hold"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0-ppt_w/2"/>
                                          </p:val>
                                        </p:tav>
                                      </p:tavLst>
                                    </p:anim>
                                    <p:anim calcmode="lin" valueType="num">
                                      <p:cBhvr additive="base">
                                        <p:cTn id="66" dur="3000"/>
                                        <p:tgtEl>
                                          <p:spTgt spid="7"/>
                                        </p:tgtEl>
                                        <p:attrNameLst>
                                          <p:attrName>ppt_y</p:attrName>
                                        </p:attrNameLst>
                                      </p:cBhvr>
                                      <p:tavLst>
                                        <p:tav tm="0">
                                          <p:val>
                                            <p:strVal val="ppt_y"/>
                                          </p:val>
                                        </p:tav>
                                        <p:tav tm="100000">
                                          <p:val>
                                            <p:strVal val="ppt_y"/>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ntr" presetSubtype="2"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ppt_y"/>
                                          </p:val>
                                        </p:tav>
                                        <p:tav tm="100000">
                                          <p:val>
                                            <p:strVal val="#ppt_y"/>
                                          </p:val>
                                        </p:tav>
                                      </p:tavLst>
                                    </p:anim>
                                  </p:childTnLst>
                                </p:cTn>
                              </p:par>
                              <p:par>
                                <p:cTn id="72" presetID="19" presetClass="entr" presetSubtype="10"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2" presetClass="exit" presetSubtype="8" fill="hold"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0-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ntr" presetSubtype="2"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3000" fill="hold"/>
                                        <p:tgtEl>
                                          <p:spTgt spid="9"/>
                                        </p:tgtEl>
                                        <p:attrNameLst>
                                          <p:attrName>ppt_x</p:attrName>
                                        </p:attrNameLst>
                                      </p:cBhvr>
                                      <p:tavLst>
                                        <p:tav tm="0">
                                          <p:val>
                                            <p:strVal val="1+#ppt_w/2"/>
                                          </p:val>
                                        </p:tav>
                                        <p:tav tm="100000">
                                          <p:val>
                                            <p:strVal val="#ppt_x"/>
                                          </p:val>
                                        </p:tav>
                                      </p:tavLst>
                                    </p:anim>
                                    <p:anim calcmode="lin" valueType="num">
                                      <p:cBhvr additive="base">
                                        <p:cTn id="83" dur="3000" fill="hold"/>
                                        <p:tgtEl>
                                          <p:spTgt spid="9"/>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ppt_w</p:attrName>
                                        </p:attrNameLst>
                                      </p:cBhvr>
                                      <p:tavLst>
                                        <p:tav tm="0" fmla="#ppt_w*sin(2.5*pi*$)">
                                          <p:val>
                                            <p:fltVal val="0"/>
                                          </p:val>
                                        </p:tav>
                                        <p:tav tm="100000">
                                          <p:val>
                                            <p:fltVal val="1"/>
                                          </p:val>
                                        </p:tav>
                                      </p:tavLst>
                                    </p:anim>
                                    <p:anim calcmode="lin" valueType="num">
                                      <p:cBhvr>
                                        <p:cTn id="87" dur="3000" fill="hold"/>
                                        <p:tgtEl>
                                          <p:spTgt spid="9"/>
                                        </p:tgtEl>
                                        <p:attrNameLst>
                                          <p:attrName>ppt_h</p:attrName>
                                        </p:attrNameLst>
                                      </p:cBhvr>
                                      <p:tavLst>
                                        <p:tav tm="0">
                                          <p:val>
                                            <p:strVal val="#ppt_h"/>
                                          </p:val>
                                        </p:tav>
                                        <p:tav tm="100000">
                                          <p:val>
                                            <p:strVal val="#ppt_h"/>
                                          </p:val>
                                        </p:tav>
                                      </p:tavLst>
                                    </p:anim>
                                  </p:childTnLst>
                                </p:cTn>
                              </p:par>
                              <p:par>
                                <p:cTn id="88" presetID="2" presetClass="exit" presetSubtype="8" fill="hold"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0-ppt_w/2"/>
                                          </p:val>
                                        </p:tav>
                                      </p:tavLst>
                                    </p:anim>
                                    <p:anim calcmode="lin" valueType="num">
                                      <p:cBhvr additive="base">
                                        <p:cTn id="90" dur="3000"/>
                                        <p:tgtEl>
                                          <p:spTgt spid="9"/>
                                        </p:tgtEl>
                                        <p:attrNameLst>
                                          <p:attrName>ppt_y</p:attrName>
                                        </p:attrNameLst>
                                      </p:cBhvr>
                                      <p:tavLst>
                                        <p:tav tm="0">
                                          <p:val>
                                            <p:strVal val="ppt_y"/>
                                          </p:val>
                                        </p:tav>
                                        <p:tav tm="100000">
                                          <p:val>
                                            <p:strVal val="ppt_y"/>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ntr" presetSubtype="2"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1+#ppt_w/2"/>
                                          </p:val>
                                        </p:tav>
                                        <p:tav tm="100000">
                                          <p:val>
                                            <p:strVal val="#ppt_x"/>
                                          </p:val>
                                        </p:tav>
                                      </p:tavLst>
                                    </p:anim>
                                    <p:anim calcmode="lin" valueType="num">
                                      <p:cBhvr additive="base">
                                        <p:cTn id="95" dur="3000" fill="hold"/>
                                        <p:tgtEl>
                                          <p:spTgt spid="10"/>
                                        </p:tgtEl>
                                        <p:attrNameLst>
                                          <p:attrName>ppt_y</p:attrName>
                                        </p:attrNameLst>
                                      </p:cBhvr>
                                      <p:tavLst>
                                        <p:tav tm="0">
                                          <p:val>
                                            <p:strVal val="#ppt_y"/>
                                          </p:val>
                                        </p:tav>
                                        <p:tav tm="100000">
                                          <p:val>
                                            <p:strVal val="#ppt_y"/>
                                          </p:val>
                                        </p:tav>
                                      </p:tavLst>
                                    </p:anim>
                                  </p:childTnLst>
                                </p:cTn>
                              </p:par>
                              <p:par>
                                <p:cTn id="96" presetID="19" presetClass="entr" presetSubtype="10" fill="hold"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p:cTn id="98" dur="3000" fill="hold"/>
                                        <p:tgtEl>
                                          <p:spTgt spid="10"/>
                                        </p:tgtEl>
                                        <p:attrNameLst>
                                          <p:attrName>ppt_w</p:attrName>
                                        </p:attrNameLst>
                                      </p:cBhvr>
                                      <p:tavLst>
                                        <p:tav tm="0" fmla="#ppt_w*sin(2.5*pi*$)">
                                          <p:val>
                                            <p:fltVal val="0"/>
                                          </p:val>
                                        </p:tav>
                                        <p:tav tm="100000">
                                          <p:val>
                                            <p:fltVal val="1"/>
                                          </p:val>
                                        </p:tav>
                                      </p:tavLst>
                                    </p:anim>
                                    <p:anim calcmode="lin" valueType="num">
                                      <p:cBhvr>
                                        <p:cTn id="99" dur="3000" fill="hold"/>
                                        <p:tgtEl>
                                          <p:spTgt spid="10"/>
                                        </p:tgtEl>
                                        <p:attrNameLst>
                                          <p:attrName>ppt_h</p:attrName>
                                        </p:attrNameLst>
                                      </p:cBhvr>
                                      <p:tavLst>
                                        <p:tav tm="0">
                                          <p:val>
                                            <p:strVal val="#ppt_h"/>
                                          </p:val>
                                        </p:tav>
                                        <p:tav tm="100000">
                                          <p:val>
                                            <p:strVal val="#ppt_h"/>
                                          </p:val>
                                        </p:tav>
                                      </p:tavLst>
                                    </p:anim>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16" presetClass="entr" presetSubtype="37" fill="hold"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barn(outVertical)">
                                      <p:cBhvr>
                                        <p:cTn id="106" dur="3000"/>
                                        <p:tgtEl>
                                          <p:spTgt spid="11"/>
                                        </p:tgtEl>
                                      </p:cBhvr>
                                    </p:animEffect>
                                  </p:childTnLst>
                                </p:cTn>
                              </p:par>
                              <p:par>
                                <p:cTn id="107" presetID="23" presetClass="entr" presetSubtype="288" fill="hold"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3000" fill="hold"/>
                                        <p:tgtEl>
                                          <p:spTgt spid="11"/>
                                        </p:tgtEl>
                                        <p:attrNameLst>
                                          <p:attrName>ppt_w</p:attrName>
                                        </p:attrNameLst>
                                      </p:cBhvr>
                                      <p:tavLst>
                                        <p:tav tm="0">
                                          <p:val>
                                            <p:strVal val="4/3*#ppt_w"/>
                                          </p:val>
                                        </p:tav>
                                        <p:tav tm="100000">
                                          <p:val>
                                            <p:strVal val="#ppt_w"/>
                                          </p:val>
                                        </p:tav>
                                      </p:tavLst>
                                    </p:anim>
                                    <p:anim calcmode="lin" valueType="num">
                                      <p:cBhvr>
                                        <p:cTn id="110" dur="30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4" name="3 Imagen" descr="Diapositiva409.JPG"/>
          <p:cNvPicPr>
            <a:picLocks noGrp="1" noChangeAspect="1"/>
          </p:cNvPicPr>
          <p:nvPr isPhoto="1"/>
        </p:nvPicPr>
        <p:blipFill>
          <a:blip r:embed="rId3" cstate="email">
            <a:lum contrast="10000"/>
          </a:blip>
          <a:stretch>
            <a:fillRect/>
          </a:stretch>
        </p:blipFill>
        <p:spPr>
          <a:xfrm>
            <a:off x="-1" y="-23280"/>
            <a:ext cx="9144000" cy="6858000"/>
          </a:xfrm>
          <a:prstGeom prst="rect">
            <a:avLst/>
          </a:prstGeom>
          <a:noFill/>
          <a:ln>
            <a:noFill/>
          </a:ln>
        </p:spPr>
      </p:pic>
      <p:sp>
        <p:nvSpPr>
          <p:cNvPr id="5" name="4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75000">
                <a:srgbClr val="0070C0">
                  <a:lumMod val="47000"/>
                </a:srgbClr>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3075" name="Picture 3"/>
          <p:cNvPicPr>
            <a:picLocks noChangeAspect="1" noChangeArrowheads="1"/>
          </p:cNvPicPr>
          <p:nvPr/>
        </p:nvPicPr>
        <p:blipFill>
          <a:blip r:embed="rId4" cstate="email">
            <a:lum contrast="40000"/>
            <a:extLst>
              <a:ext uri="{BEBA8EAE-BF5A-486C-A8C5-ECC9F3942E4B}">
                <a14:imgProps xmlns="" xmlns:a14="http://schemas.microsoft.com/office/drawing/2010/main">
                  <a14:imgLayer r:embed="rId5">
                    <a14:imgEffect>
                      <a14:colorTemperature colorTemp="11500"/>
                    </a14:imgEffect>
                  </a14:imgLayer>
                </a14:imgProps>
              </a:ext>
              <a:ext uri="{28A0092B-C50C-407E-A947-70E740481C1C}">
                <a14:useLocalDpi xmlns="" xmlns:a14="http://schemas.microsoft.com/office/drawing/2010/main" val="0"/>
              </a:ext>
            </a:extLst>
          </a:blip>
          <a:srcRect/>
          <a:stretch>
            <a:fillRect/>
          </a:stretch>
        </p:blipFill>
        <p:spPr bwMode="auto">
          <a:xfrm>
            <a:off x="4579506" y="1205720"/>
            <a:ext cx="2901950" cy="4389438"/>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6" cstate="email">
            <a:lum contrast="40000"/>
            <a:extLst>
              <a:ext uri="{BEBA8EAE-BF5A-486C-A8C5-ECC9F3942E4B}">
                <a14:imgProps xmlns="" xmlns:a14="http://schemas.microsoft.com/office/drawing/2010/main">
                  <a14:imgLayer r:embed="rId5">
                    <a14:imgEffect>
                      <a14:colorTemperature colorTemp="11500"/>
                    </a14:imgEffect>
                  </a14:imgLayer>
                </a14:imgProps>
              </a:ext>
              <a:ext uri="{28A0092B-C50C-407E-A947-70E740481C1C}">
                <a14:useLocalDpi xmlns="" xmlns:a14="http://schemas.microsoft.com/office/drawing/2010/main" val="0"/>
              </a:ext>
            </a:extLst>
          </a:blip>
          <a:srcRect/>
          <a:stretch>
            <a:fillRect/>
          </a:stretch>
        </p:blipFill>
        <p:spPr bwMode="auto">
          <a:xfrm flipH="1">
            <a:off x="1590215" y="1205720"/>
            <a:ext cx="2901950" cy="4389438"/>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6" name="5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75000">
                <a:srgbClr val="0070C0">
                  <a:lumMod val="47000"/>
                </a:srgbClr>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9" name="8 Imagen" descr="A MEDIA LUZ..jpg"/>
          <p:cNvPicPr>
            <a:picLocks noGrp="1" noChangeAspect="1"/>
          </p:cNvPicPr>
          <p:nvPr isPhoto="1"/>
        </p:nvPicPr>
        <p:blipFill>
          <a:blip r:embed="rId7" cstate="email">
            <a:lum/>
          </a:blip>
          <a:stretch>
            <a:fillRect/>
          </a:stretch>
        </p:blipFill>
        <p:spPr>
          <a:xfrm>
            <a:off x="-60549" y="-8336"/>
            <a:ext cx="9244627" cy="6858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3000"/>
                                        <p:tgtEl>
                                          <p:spTgt spid="4"/>
                                        </p:tgtEl>
                                      </p:cBhvr>
                                    </p:animEffect>
                                  </p:childTnLst>
                                </p:cTn>
                              </p:par>
                              <p:par>
                                <p:cTn id="15" presetID="2" presetClass="exit" presetSubtype="8" fill="hold" nodeType="withEffect">
                                  <p:stCondLst>
                                    <p:cond delay="0"/>
                                  </p:stCondLst>
                                  <p:childTnLst>
                                    <p:anim calcmode="lin" valueType="num">
                                      <p:cBhvr additive="base">
                                        <p:cTn id="16" dur="3500"/>
                                        <p:tgtEl>
                                          <p:spTgt spid="3075"/>
                                        </p:tgtEl>
                                        <p:attrNameLst>
                                          <p:attrName>ppt_x</p:attrName>
                                        </p:attrNameLst>
                                      </p:cBhvr>
                                      <p:tavLst>
                                        <p:tav tm="0">
                                          <p:val>
                                            <p:strVal val="ppt_x"/>
                                          </p:val>
                                        </p:tav>
                                        <p:tav tm="100000">
                                          <p:val>
                                            <p:strVal val="0-ppt_w/2"/>
                                          </p:val>
                                        </p:tav>
                                      </p:tavLst>
                                    </p:anim>
                                    <p:anim calcmode="lin" valueType="num">
                                      <p:cBhvr additive="base">
                                        <p:cTn id="17" dur="3500"/>
                                        <p:tgtEl>
                                          <p:spTgt spid="3075"/>
                                        </p:tgtEl>
                                        <p:attrNameLst>
                                          <p:attrName>ppt_y</p:attrName>
                                        </p:attrNameLst>
                                      </p:cBhvr>
                                      <p:tavLst>
                                        <p:tav tm="0">
                                          <p:val>
                                            <p:strVal val="ppt_y"/>
                                          </p:val>
                                        </p:tav>
                                        <p:tav tm="100000">
                                          <p:val>
                                            <p:strVal val="ppt_y"/>
                                          </p:val>
                                        </p:tav>
                                      </p:tavLst>
                                    </p:anim>
                                    <p:set>
                                      <p:cBhvr>
                                        <p:cTn id="18" dur="1" fill="hold">
                                          <p:stCondLst>
                                            <p:cond delay="3499"/>
                                          </p:stCondLst>
                                        </p:cTn>
                                        <p:tgtEl>
                                          <p:spTgt spid="3075"/>
                                        </p:tgtEl>
                                        <p:attrNameLst>
                                          <p:attrName>style.visibility</p:attrName>
                                        </p:attrNameLst>
                                      </p:cBhvr>
                                      <p:to>
                                        <p:strVal val="hidden"/>
                                      </p:to>
                                    </p:set>
                                  </p:childTnLst>
                                </p:cTn>
                              </p:par>
                              <p:par>
                                <p:cTn id="19" presetID="2" presetClass="exit" presetSubtype="2" fill="hold" nodeType="withEffect">
                                  <p:stCondLst>
                                    <p:cond delay="0"/>
                                  </p:stCondLst>
                                  <p:childTnLst>
                                    <p:anim calcmode="lin" valueType="num">
                                      <p:cBhvr additive="base">
                                        <p:cTn id="20" dur="3500"/>
                                        <p:tgtEl>
                                          <p:spTgt spid="10"/>
                                        </p:tgtEl>
                                        <p:attrNameLst>
                                          <p:attrName>ppt_x</p:attrName>
                                        </p:attrNameLst>
                                      </p:cBhvr>
                                      <p:tavLst>
                                        <p:tav tm="0">
                                          <p:val>
                                            <p:strVal val="ppt_x"/>
                                          </p:val>
                                        </p:tav>
                                        <p:tav tm="100000">
                                          <p:val>
                                            <p:strVal val="1+ppt_w/2"/>
                                          </p:val>
                                        </p:tav>
                                      </p:tavLst>
                                    </p:anim>
                                    <p:anim calcmode="lin" valueType="num">
                                      <p:cBhvr additive="base">
                                        <p:cTn id="21" dur="3500"/>
                                        <p:tgtEl>
                                          <p:spTgt spid="10"/>
                                        </p:tgtEl>
                                        <p:attrNameLst>
                                          <p:attrName>ppt_y</p:attrName>
                                        </p:attrNameLst>
                                      </p:cBhvr>
                                      <p:tavLst>
                                        <p:tav tm="0">
                                          <p:val>
                                            <p:strVal val="ppt_y"/>
                                          </p:val>
                                        </p:tav>
                                        <p:tav tm="100000">
                                          <p:val>
                                            <p:strVal val="ppt_y"/>
                                          </p:val>
                                        </p:tav>
                                      </p:tavLst>
                                    </p:anim>
                                    <p:set>
                                      <p:cBhvr>
                                        <p:cTn id="22" dur="1" fill="hold">
                                          <p:stCondLst>
                                            <p:cond delay="3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11" name="10 Imagen" descr="Diapositiva1.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pic>
        <p:nvPicPr>
          <p:cNvPr id="12" name="Picture 2"/>
          <p:cNvPicPr>
            <a:picLocks noChangeAspect="1" noChangeArrowheads="1"/>
          </p:cNvPicPr>
          <p:nvPr/>
        </p:nvPicPr>
        <p:blipFill>
          <a:blip r:embed="rId4" cstate="email">
            <a:lum contrast="40000"/>
            <a:extLst>
              <a:ext uri="{28A0092B-C50C-407E-A947-70E740481C1C}">
                <a14:useLocalDpi xmlns="" xmlns:a14="http://schemas.microsoft.com/office/drawing/2010/main" val="0"/>
              </a:ext>
            </a:extLst>
          </a:blip>
          <a:srcRect/>
          <a:stretch>
            <a:fillRect/>
          </a:stretch>
        </p:blipFill>
        <p:spPr bwMode="auto">
          <a:xfrm rot="19393312">
            <a:off x="650392" y="1342043"/>
            <a:ext cx="4833937" cy="1736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4" cstate="email">
            <a:lum contrast="40000"/>
            <a:extLst>
              <a:ext uri="{28A0092B-C50C-407E-A947-70E740481C1C}">
                <a14:useLocalDpi xmlns="" xmlns:a14="http://schemas.microsoft.com/office/drawing/2010/main" val="0"/>
              </a:ext>
            </a:extLst>
          </a:blip>
          <a:srcRect/>
          <a:stretch>
            <a:fillRect/>
          </a:stretch>
        </p:blipFill>
        <p:spPr bwMode="auto">
          <a:xfrm rot="2206688" flipH="1">
            <a:off x="3420712" y="1304071"/>
            <a:ext cx="4833937" cy="1736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4" cstate="email">
            <a:lum contrast="40000"/>
            <a:extLst>
              <a:ext uri="{28A0092B-C50C-407E-A947-70E740481C1C}">
                <a14:useLocalDpi xmlns="" xmlns:a14="http://schemas.microsoft.com/office/drawing/2010/main" val="0"/>
              </a:ext>
            </a:extLst>
          </a:blip>
          <a:srcRect/>
          <a:stretch>
            <a:fillRect/>
          </a:stretch>
        </p:blipFill>
        <p:spPr bwMode="auto">
          <a:xfrm rot="13285874" flipH="1">
            <a:off x="580899" y="3710663"/>
            <a:ext cx="4833937" cy="1736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4" cstate="email">
            <a:lum contrast="40000"/>
            <a:extLst>
              <a:ext uri="{28A0092B-C50C-407E-A947-70E740481C1C}">
                <a14:useLocalDpi xmlns="" xmlns:a14="http://schemas.microsoft.com/office/drawing/2010/main" val="0"/>
              </a:ext>
            </a:extLst>
          </a:blip>
          <a:srcRect/>
          <a:stretch>
            <a:fillRect/>
          </a:stretch>
        </p:blipFill>
        <p:spPr bwMode="auto">
          <a:xfrm rot="8314126">
            <a:off x="3351650" y="3739225"/>
            <a:ext cx="4833937" cy="1736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3 Forma libre"/>
          <p:cNvSpPr/>
          <p:nvPr/>
        </p:nvSpPr>
        <p:spPr>
          <a:xfrm rot="10800000">
            <a:off x="-2004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7" name="16 Imagen" descr="A MEDIA LUZ..jpg"/>
          <p:cNvPicPr>
            <a:picLocks noGrp="1" noChangeAspect="1"/>
          </p:cNvPicPr>
          <p:nvPr isPhoto="1"/>
        </p:nvPicPr>
        <p:blipFill>
          <a:blip r:embed="rId5"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3996258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7" presetClass="entr" presetSubtype="2"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2500" fill="hold"/>
                                        <p:tgtEl>
                                          <p:spTgt spid="12"/>
                                        </p:tgtEl>
                                        <p:attrNameLst>
                                          <p:attrName>ppt_x</p:attrName>
                                        </p:attrNameLst>
                                      </p:cBhvr>
                                      <p:tavLst>
                                        <p:tav tm="0">
                                          <p:val>
                                            <p:strVal val="#ppt_x+#ppt_w/2"/>
                                          </p:val>
                                        </p:tav>
                                        <p:tav tm="100000">
                                          <p:val>
                                            <p:strVal val="#ppt_x"/>
                                          </p:val>
                                        </p:tav>
                                      </p:tavLst>
                                    </p:anim>
                                    <p:anim calcmode="lin" valueType="num">
                                      <p:cBhvr>
                                        <p:cTn id="11" dur="2500" fill="hold"/>
                                        <p:tgtEl>
                                          <p:spTgt spid="12"/>
                                        </p:tgtEl>
                                        <p:attrNameLst>
                                          <p:attrName>ppt_y</p:attrName>
                                        </p:attrNameLst>
                                      </p:cBhvr>
                                      <p:tavLst>
                                        <p:tav tm="0">
                                          <p:val>
                                            <p:strVal val="#ppt_y"/>
                                          </p:val>
                                        </p:tav>
                                        <p:tav tm="100000">
                                          <p:val>
                                            <p:strVal val="#ppt_y"/>
                                          </p:val>
                                        </p:tav>
                                      </p:tavLst>
                                    </p:anim>
                                    <p:anim calcmode="lin" valueType="num">
                                      <p:cBhvr>
                                        <p:cTn id="12" dur="2500" fill="hold"/>
                                        <p:tgtEl>
                                          <p:spTgt spid="12"/>
                                        </p:tgtEl>
                                        <p:attrNameLst>
                                          <p:attrName>ppt_w</p:attrName>
                                        </p:attrNameLst>
                                      </p:cBhvr>
                                      <p:tavLst>
                                        <p:tav tm="0">
                                          <p:val>
                                            <p:fltVal val="0"/>
                                          </p:val>
                                        </p:tav>
                                        <p:tav tm="100000">
                                          <p:val>
                                            <p:strVal val="#ppt_w"/>
                                          </p:val>
                                        </p:tav>
                                      </p:tavLst>
                                    </p:anim>
                                    <p:anim calcmode="lin" valueType="num">
                                      <p:cBhvr>
                                        <p:cTn id="13" dur="2500" fill="hold"/>
                                        <p:tgtEl>
                                          <p:spTgt spid="12"/>
                                        </p:tgtEl>
                                        <p:attrNameLst>
                                          <p:attrName>ppt_h</p:attrName>
                                        </p:attrNameLst>
                                      </p:cBhvr>
                                      <p:tavLst>
                                        <p:tav tm="0">
                                          <p:val>
                                            <p:strVal val="#ppt_h"/>
                                          </p:val>
                                        </p:tav>
                                        <p:tav tm="100000">
                                          <p:val>
                                            <p:strVal val="#ppt_h"/>
                                          </p:val>
                                        </p:tav>
                                      </p:tavLst>
                                    </p:anim>
                                  </p:childTnLst>
                                </p:cTn>
                              </p:par>
                              <p:par>
                                <p:cTn id="14" presetID="8" presetClass="emph" presetSubtype="0" fill="hold" nodeType="withEffect">
                                  <p:stCondLst>
                                    <p:cond delay="0"/>
                                  </p:stCondLst>
                                  <p:childTnLst>
                                    <p:animRot by="10800000">
                                      <p:cBhvr>
                                        <p:cTn id="15" dur="2500" fill="hold"/>
                                        <p:tgtEl>
                                          <p:spTgt spid="12"/>
                                        </p:tgtEl>
                                        <p:attrNameLst>
                                          <p:attrName>r</p:attrName>
                                        </p:attrNameLst>
                                      </p:cBhvr>
                                    </p:animRot>
                                  </p:childTnLst>
                                </p:cTn>
                              </p:par>
                              <p:par>
                                <p:cTn id="16" presetID="17" presetClass="entr" presetSubtype="8"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2500" fill="hold"/>
                                        <p:tgtEl>
                                          <p:spTgt spid="13"/>
                                        </p:tgtEl>
                                        <p:attrNameLst>
                                          <p:attrName>ppt_x</p:attrName>
                                        </p:attrNameLst>
                                      </p:cBhvr>
                                      <p:tavLst>
                                        <p:tav tm="0">
                                          <p:val>
                                            <p:strVal val="#ppt_x-#ppt_w/2"/>
                                          </p:val>
                                        </p:tav>
                                        <p:tav tm="100000">
                                          <p:val>
                                            <p:strVal val="#ppt_x"/>
                                          </p:val>
                                        </p:tav>
                                      </p:tavLst>
                                    </p:anim>
                                    <p:anim calcmode="lin" valueType="num">
                                      <p:cBhvr>
                                        <p:cTn id="19" dur="2500" fill="hold"/>
                                        <p:tgtEl>
                                          <p:spTgt spid="13"/>
                                        </p:tgtEl>
                                        <p:attrNameLst>
                                          <p:attrName>ppt_y</p:attrName>
                                        </p:attrNameLst>
                                      </p:cBhvr>
                                      <p:tavLst>
                                        <p:tav tm="0">
                                          <p:val>
                                            <p:strVal val="#ppt_y"/>
                                          </p:val>
                                        </p:tav>
                                        <p:tav tm="100000">
                                          <p:val>
                                            <p:strVal val="#ppt_y"/>
                                          </p:val>
                                        </p:tav>
                                      </p:tavLst>
                                    </p:anim>
                                    <p:anim calcmode="lin" valueType="num">
                                      <p:cBhvr>
                                        <p:cTn id="20" dur="2500" fill="hold"/>
                                        <p:tgtEl>
                                          <p:spTgt spid="13"/>
                                        </p:tgtEl>
                                        <p:attrNameLst>
                                          <p:attrName>ppt_w</p:attrName>
                                        </p:attrNameLst>
                                      </p:cBhvr>
                                      <p:tavLst>
                                        <p:tav tm="0">
                                          <p:val>
                                            <p:fltVal val="0"/>
                                          </p:val>
                                        </p:tav>
                                        <p:tav tm="100000">
                                          <p:val>
                                            <p:strVal val="#ppt_w"/>
                                          </p:val>
                                        </p:tav>
                                      </p:tavLst>
                                    </p:anim>
                                    <p:anim calcmode="lin" valueType="num">
                                      <p:cBhvr>
                                        <p:cTn id="21" dur="2500" fill="hold"/>
                                        <p:tgtEl>
                                          <p:spTgt spid="13"/>
                                        </p:tgtEl>
                                        <p:attrNameLst>
                                          <p:attrName>ppt_h</p:attrName>
                                        </p:attrNameLst>
                                      </p:cBhvr>
                                      <p:tavLst>
                                        <p:tav tm="0">
                                          <p:val>
                                            <p:strVal val="#ppt_h"/>
                                          </p:val>
                                        </p:tav>
                                        <p:tav tm="100000">
                                          <p:val>
                                            <p:strVal val="#ppt_h"/>
                                          </p:val>
                                        </p:tav>
                                      </p:tavLst>
                                    </p:anim>
                                  </p:childTnLst>
                                </p:cTn>
                              </p:par>
                              <p:par>
                                <p:cTn id="22" presetID="8" presetClass="emph" presetSubtype="0" fill="hold" nodeType="withEffect">
                                  <p:stCondLst>
                                    <p:cond delay="0"/>
                                  </p:stCondLst>
                                  <p:childTnLst>
                                    <p:animRot by="-10800000">
                                      <p:cBhvr>
                                        <p:cTn id="23" dur="2500" fill="hold"/>
                                        <p:tgtEl>
                                          <p:spTgt spid="13"/>
                                        </p:tgtEl>
                                        <p:attrNameLst>
                                          <p:attrName>r</p:attrName>
                                        </p:attrNameLst>
                                      </p:cBhvr>
                                    </p:animRot>
                                  </p:childTnLst>
                                </p:cTn>
                              </p:par>
                              <p:par>
                                <p:cTn id="24" presetID="17" presetClass="entr" presetSubtype="2"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2500" fill="hold"/>
                                        <p:tgtEl>
                                          <p:spTgt spid="15"/>
                                        </p:tgtEl>
                                        <p:attrNameLst>
                                          <p:attrName>ppt_x</p:attrName>
                                        </p:attrNameLst>
                                      </p:cBhvr>
                                      <p:tavLst>
                                        <p:tav tm="0">
                                          <p:val>
                                            <p:strVal val="#ppt_x+#ppt_w/2"/>
                                          </p:val>
                                        </p:tav>
                                        <p:tav tm="100000">
                                          <p:val>
                                            <p:strVal val="#ppt_x"/>
                                          </p:val>
                                        </p:tav>
                                      </p:tavLst>
                                    </p:anim>
                                    <p:anim calcmode="lin" valueType="num">
                                      <p:cBhvr>
                                        <p:cTn id="27" dur="2500" fill="hold"/>
                                        <p:tgtEl>
                                          <p:spTgt spid="15"/>
                                        </p:tgtEl>
                                        <p:attrNameLst>
                                          <p:attrName>ppt_y</p:attrName>
                                        </p:attrNameLst>
                                      </p:cBhvr>
                                      <p:tavLst>
                                        <p:tav tm="0">
                                          <p:val>
                                            <p:strVal val="#ppt_y"/>
                                          </p:val>
                                        </p:tav>
                                        <p:tav tm="100000">
                                          <p:val>
                                            <p:strVal val="#ppt_y"/>
                                          </p:val>
                                        </p:tav>
                                      </p:tavLst>
                                    </p:anim>
                                    <p:anim calcmode="lin" valueType="num">
                                      <p:cBhvr>
                                        <p:cTn id="28" dur="2500" fill="hold"/>
                                        <p:tgtEl>
                                          <p:spTgt spid="15"/>
                                        </p:tgtEl>
                                        <p:attrNameLst>
                                          <p:attrName>ppt_w</p:attrName>
                                        </p:attrNameLst>
                                      </p:cBhvr>
                                      <p:tavLst>
                                        <p:tav tm="0">
                                          <p:val>
                                            <p:fltVal val="0"/>
                                          </p:val>
                                        </p:tav>
                                        <p:tav tm="100000">
                                          <p:val>
                                            <p:strVal val="#ppt_w"/>
                                          </p:val>
                                        </p:tav>
                                      </p:tavLst>
                                    </p:anim>
                                    <p:anim calcmode="lin" valueType="num">
                                      <p:cBhvr>
                                        <p:cTn id="29" dur="2500" fill="hold"/>
                                        <p:tgtEl>
                                          <p:spTgt spid="15"/>
                                        </p:tgtEl>
                                        <p:attrNameLst>
                                          <p:attrName>ppt_h</p:attrName>
                                        </p:attrNameLst>
                                      </p:cBhvr>
                                      <p:tavLst>
                                        <p:tav tm="0">
                                          <p:val>
                                            <p:strVal val="#ppt_h"/>
                                          </p:val>
                                        </p:tav>
                                        <p:tav tm="100000">
                                          <p:val>
                                            <p:strVal val="#ppt_h"/>
                                          </p:val>
                                        </p:tav>
                                      </p:tavLst>
                                    </p:anim>
                                  </p:childTnLst>
                                </p:cTn>
                              </p:par>
                              <p:par>
                                <p:cTn id="30" presetID="8" presetClass="emph" presetSubtype="0" fill="hold" nodeType="withEffect">
                                  <p:stCondLst>
                                    <p:cond delay="0"/>
                                  </p:stCondLst>
                                  <p:childTnLst>
                                    <p:animRot by="-10800000">
                                      <p:cBhvr>
                                        <p:cTn id="31" dur="2500" fill="hold"/>
                                        <p:tgtEl>
                                          <p:spTgt spid="15"/>
                                        </p:tgtEl>
                                        <p:attrNameLst>
                                          <p:attrName>r</p:attrName>
                                        </p:attrNameLst>
                                      </p:cBhvr>
                                    </p:animRot>
                                  </p:childTnLst>
                                </p:cTn>
                              </p:par>
                              <p:par>
                                <p:cTn id="32" presetID="17" presetClass="entr" presetSubtype="8"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2500" fill="hold"/>
                                        <p:tgtEl>
                                          <p:spTgt spid="16"/>
                                        </p:tgtEl>
                                        <p:attrNameLst>
                                          <p:attrName>ppt_x</p:attrName>
                                        </p:attrNameLst>
                                      </p:cBhvr>
                                      <p:tavLst>
                                        <p:tav tm="0">
                                          <p:val>
                                            <p:strVal val="#ppt_x-#ppt_w/2"/>
                                          </p:val>
                                        </p:tav>
                                        <p:tav tm="100000">
                                          <p:val>
                                            <p:strVal val="#ppt_x"/>
                                          </p:val>
                                        </p:tav>
                                      </p:tavLst>
                                    </p:anim>
                                    <p:anim calcmode="lin" valueType="num">
                                      <p:cBhvr>
                                        <p:cTn id="35" dur="2500" fill="hold"/>
                                        <p:tgtEl>
                                          <p:spTgt spid="16"/>
                                        </p:tgtEl>
                                        <p:attrNameLst>
                                          <p:attrName>ppt_y</p:attrName>
                                        </p:attrNameLst>
                                      </p:cBhvr>
                                      <p:tavLst>
                                        <p:tav tm="0">
                                          <p:val>
                                            <p:strVal val="#ppt_y"/>
                                          </p:val>
                                        </p:tav>
                                        <p:tav tm="100000">
                                          <p:val>
                                            <p:strVal val="#ppt_y"/>
                                          </p:val>
                                        </p:tav>
                                      </p:tavLst>
                                    </p:anim>
                                    <p:anim calcmode="lin" valueType="num">
                                      <p:cBhvr>
                                        <p:cTn id="36" dur="2500" fill="hold"/>
                                        <p:tgtEl>
                                          <p:spTgt spid="16"/>
                                        </p:tgtEl>
                                        <p:attrNameLst>
                                          <p:attrName>ppt_w</p:attrName>
                                        </p:attrNameLst>
                                      </p:cBhvr>
                                      <p:tavLst>
                                        <p:tav tm="0">
                                          <p:val>
                                            <p:fltVal val="0"/>
                                          </p:val>
                                        </p:tav>
                                        <p:tav tm="100000">
                                          <p:val>
                                            <p:strVal val="#ppt_w"/>
                                          </p:val>
                                        </p:tav>
                                      </p:tavLst>
                                    </p:anim>
                                    <p:anim calcmode="lin" valueType="num">
                                      <p:cBhvr>
                                        <p:cTn id="37" dur="2500" fill="hold"/>
                                        <p:tgtEl>
                                          <p:spTgt spid="16"/>
                                        </p:tgtEl>
                                        <p:attrNameLst>
                                          <p:attrName>ppt_h</p:attrName>
                                        </p:attrNameLst>
                                      </p:cBhvr>
                                      <p:tavLst>
                                        <p:tav tm="0">
                                          <p:val>
                                            <p:strVal val="#ppt_h"/>
                                          </p:val>
                                        </p:tav>
                                        <p:tav tm="100000">
                                          <p:val>
                                            <p:strVal val="#ppt_h"/>
                                          </p:val>
                                        </p:tav>
                                      </p:tavLst>
                                    </p:anim>
                                  </p:childTnLst>
                                </p:cTn>
                              </p:par>
                              <p:par>
                                <p:cTn id="38" presetID="8" presetClass="emph" presetSubtype="0" fill="hold" nodeType="withEffect">
                                  <p:stCondLst>
                                    <p:cond delay="0"/>
                                  </p:stCondLst>
                                  <p:childTnLst>
                                    <p:animRot by="10800000">
                                      <p:cBhvr>
                                        <p:cTn id="39" dur="2500" fill="hold"/>
                                        <p:tgtEl>
                                          <p:spTgt spid="16"/>
                                        </p:tgtEl>
                                        <p:attrNameLst>
                                          <p:attrName>r</p:attrName>
                                        </p:attrNameLst>
                                      </p:cBhvr>
                                    </p:animRot>
                                  </p:childTnLst>
                                </p:cTn>
                              </p:par>
                            </p:childTnLst>
                          </p:cTn>
                        </p:par>
                        <p:par>
                          <p:cTn id="40" fill="hold">
                            <p:stCondLst>
                              <p:cond delay="2500"/>
                            </p:stCondLst>
                            <p:childTnLst>
                              <p:par>
                                <p:cTn id="41" presetID="2" presetClass="exit" presetSubtype="6" fill="hold" nodeType="afterEffect">
                                  <p:stCondLst>
                                    <p:cond delay="0"/>
                                  </p:stCondLst>
                                  <p:childTnLst>
                                    <p:anim calcmode="lin" valueType="num">
                                      <p:cBhvr additive="base">
                                        <p:cTn id="42" dur="3750"/>
                                        <p:tgtEl>
                                          <p:spTgt spid="12"/>
                                        </p:tgtEl>
                                        <p:attrNameLst>
                                          <p:attrName>ppt_x</p:attrName>
                                        </p:attrNameLst>
                                      </p:cBhvr>
                                      <p:tavLst>
                                        <p:tav tm="0">
                                          <p:val>
                                            <p:strVal val="ppt_x"/>
                                          </p:val>
                                        </p:tav>
                                        <p:tav tm="100000">
                                          <p:val>
                                            <p:strVal val="1+ppt_w/2"/>
                                          </p:val>
                                        </p:tav>
                                      </p:tavLst>
                                    </p:anim>
                                    <p:anim calcmode="lin" valueType="num">
                                      <p:cBhvr additive="base">
                                        <p:cTn id="43" dur="3750"/>
                                        <p:tgtEl>
                                          <p:spTgt spid="12"/>
                                        </p:tgtEl>
                                        <p:attrNameLst>
                                          <p:attrName>ppt_y</p:attrName>
                                        </p:attrNameLst>
                                      </p:cBhvr>
                                      <p:tavLst>
                                        <p:tav tm="0">
                                          <p:val>
                                            <p:strVal val="ppt_y"/>
                                          </p:val>
                                        </p:tav>
                                        <p:tav tm="100000">
                                          <p:val>
                                            <p:strVal val="1+ppt_h/2"/>
                                          </p:val>
                                        </p:tav>
                                      </p:tavLst>
                                    </p:anim>
                                    <p:set>
                                      <p:cBhvr>
                                        <p:cTn id="44" dur="1" fill="hold">
                                          <p:stCondLst>
                                            <p:cond delay="3749"/>
                                          </p:stCondLst>
                                        </p:cTn>
                                        <p:tgtEl>
                                          <p:spTgt spid="12"/>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3500"/>
                                        <p:tgtEl>
                                          <p:spTgt spid="13"/>
                                        </p:tgtEl>
                                        <p:attrNameLst>
                                          <p:attrName>ppt_x</p:attrName>
                                        </p:attrNameLst>
                                      </p:cBhvr>
                                      <p:tavLst>
                                        <p:tav tm="0">
                                          <p:val>
                                            <p:strVal val="ppt_x"/>
                                          </p:val>
                                        </p:tav>
                                        <p:tav tm="100000">
                                          <p:val>
                                            <p:strVal val="0-ppt_w/2"/>
                                          </p:val>
                                        </p:tav>
                                      </p:tavLst>
                                    </p:anim>
                                    <p:anim calcmode="lin" valueType="num">
                                      <p:cBhvr additive="base">
                                        <p:cTn id="47" dur="3500"/>
                                        <p:tgtEl>
                                          <p:spTgt spid="13"/>
                                        </p:tgtEl>
                                        <p:attrNameLst>
                                          <p:attrName>ppt_y</p:attrName>
                                        </p:attrNameLst>
                                      </p:cBhvr>
                                      <p:tavLst>
                                        <p:tav tm="0">
                                          <p:val>
                                            <p:strVal val="ppt_y"/>
                                          </p:val>
                                        </p:tav>
                                        <p:tav tm="100000">
                                          <p:val>
                                            <p:strVal val="1+ppt_h/2"/>
                                          </p:val>
                                        </p:tav>
                                      </p:tavLst>
                                    </p:anim>
                                    <p:set>
                                      <p:cBhvr>
                                        <p:cTn id="48" dur="1" fill="hold">
                                          <p:stCondLst>
                                            <p:cond delay="3499"/>
                                          </p:stCondLst>
                                        </p:cTn>
                                        <p:tgtEl>
                                          <p:spTgt spid="13"/>
                                        </p:tgtEl>
                                        <p:attrNameLst>
                                          <p:attrName>style.visibility</p:attrName>
                                        </p:attrNameLst>
                                      </p:cBhvr>
                                      <p:to>
                                        <p:strVal val="hidden"/>
                                      </p:to>
                                    </p:set>
                                  </p:childTnLst>
                                </p:cTn>
                              </p:par>
                              <p:par>
                                <p:cTn id="49" presetID="2" presetClass="exit" presetSubtype="3" fill="hold" nodeType="withEffect">
                                  <p:stCondLst>
                                    <p:cond delay="0"/>
                                  </p:stCondLst>
                                  <p:childTnLst>
                                    <p:anim calcmode="lin" valueType="num">
                                      <p:cBhvr additive="base">
                                        <p:cTn id="50" dur="3500"/>
                                        <p:tgtEl>
                                          <p:spTgt spid="15"/>
                                        </p:tgtEl>
                                        <p:attrNameLst>
                                          <p:attrName>ppt_x</p:attrName>
                                        </p:attrNameLst>
                                      </p:cBhvr>
                                      <p:tavLst>
                                        <p:tav tm="0">
                                          <p:val>
                                            <p:strVal val="ppt_x"/>
                                          </p:val>
                                        </p:tav>
                                        <p:tav tm="100000">
                                          <p:val>
                                            <p:strVal val="1+ppt_w/2"/>
                                          </p:val>
                                        </p:tav>
                                      </p:tavLst>
                                    </p:anim>
                                    <p:anim calcmode="lin" valueType="num">
                                      <p:cBhvr additive="base">
                                        <p:cTn id="51" dur="3500"/>
                                        <p:tgtEl>
                                          <p:spTgt spid="15"/>
                                        </p:tgtEl>
                                        <p:attrNameLst>
                                          <p:attrName>ppt_y</p:attrName>
                                        </p:attrNameLst>
                                      </p:cBhvr>
                                      <p:tavLst>
                                        <p:tav tm="0">
                                          <p:val>
                                            <p:strVal val="ppt_y"/>
                                          </p:val>
                                        </p:tav>
                                        <p:tav tm="100000">
                                          <p:val>
                                            <p:strVal val="0-ppt_h/2"/>
                                          </p:val>
                                        </p:tav>
                                      </p:tavLst>
                                    </p:anim>
                                    <p:set>
                                      <p:cBhvr>
                                        <p:cTn id="52" dur="1" fill="hold">
                                          <p:stCondLst>
                                            <p:cond delay="3499"/>
                                          </p:stCondLst>
                                        </p:cTn>
                                        <p:tgtEl>
                                          <p:spTgt spid="15"/>
                                        </p:tgtEl>
                                        <p:attrNameLst>
                                          <p:attrName>style.visibility</p:attrName>
                                        </p:attrNameLst>
                                      </p:cBhvr>
                                      <p:to>
                                        <p:strVal val="hidden"/>
                                      </p:to>
                                    </p:set>
                                  </p:childTnLst>
                                </p:cTn>
                              </p:par>
                              <p:par>
                                <p:cTn id="53" presetID="2" presetClass="exit" presetSubtype="9" fill="hold" nodeType="withEffect">
                                  <p:stCondLst>
                                    <p:cond delay="0"/>
                                  </p:stCondLst>
                                  <p:childTnLst>
                                    <p:anim calcmode="lin" valueType="num">
                                      <p:cBhvr additive="base">
                                        <p:cTn id="54" dur="3500"/>
                                        <p:tgtEl>
                                          <p:spTgt spid="16"/>
                                        </p:tgtEl>
                                        <p:attrNameLst>
                                          <p:attrName>ppt_x</p:attrName>
                                        </p:attrNameLst>
                                      </p:cBhvr>
                                      <p:tavLst>
                                        <p:tav tm="0">
                                          <p:val>
                                            <p:strVal val="ppt_x"/>
                                          </p:val>
                                        </p:tav>
                                        <p:tav tm="100000">
                                          <p:val>
                                            <p:strVal val="0-ppt_w/2"/>
                                          </p:val>
                                        </p:tav>
                                      </p:tavLst>
                                    </p:anim>
                                    <p:anim calcmode="lin" valueType="num">
                                      <p:cBhvr additive="base">
                                        <p:cTn id="55" dur="3500"/>
                                        <p:tgtEl>
                                          <p:spTgt spid="16"/>
                                        </p:tgtEl>
                                        <p:attrNameLst>
                                          <p:attrName>ppt_y</p:attrName>
                                        </p:attrNameLst>
                                      </p:cBhvr>
                                      <p:tavLst>
                                        <p:tav tm="0">
                                          <p:val>
                                            <p:strVal val="ppt_y"/>
                                          </p:val>
                                        </p:tav>
                                        <p:tav tm="100000">
                                          <p:val>
                                            <p:strVal val="0-ppt_h/2"/>
                                          </p:val>
                                        </p:tav>
                                      </p:tavLst>
                                    </p:anim>
                                    <p:set>
                                      <p:cBhvr>
                                        <p:cTn id="56" dur="1" fill="hold">
                                          <p:stCondLst>
                                            <p:cond delay="3499"/>
                                          </p:stCondLst>
                                        </p:cTn>
                                        <p:tgtEl>
                                          <p:spTgt spid="16"/>
                                        </p:tgtEl>
                                        <p:attrNameLst>
                                          <p:attrName>style.visibility</p:attrName>
                                        </p:attrNameLst>
                                      </p:cBhvr>
                                      <p:to>
                                        <p:strVal val="hidden"/>
                                      </p:to>
                                    </p:set>
                                  </p:childTnLst>
                                </p:cTn>
                              </p:par>
                              <p:par>
                                <p:cTn id="57" presetID="6" presetClass="entr" presetSubtype="3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circle(out)">
                                      <p:cBhvr>
                                        <p:cTn id="59" dur="3000"/>
                                        <p:tgtEl>
                                          <p:spTgt spid="11"/>
                                        </p:tgtEl>
                                      </p:cBhvr>
                                    </p:animEffect>
                                  </p:childTnLst>
                                </p:cTn>
                              </p:par>
                              <p:par>
                                <p:cTn id="60" presetID="23" presetClass="entr" presetSubtype="288"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3000" fill="hold"/>
                                        <p:tgtEl>
                                          <p:spTgt spid="11"/>
                                        </p:tgtEl>
                                        <p:attrNameLst>
                                          <p:attrName>ppt_w</p:attrName>
                                        </p:attrNameLst>
                                      </p:cBhvr>
                                      <p:tavLst>
                                        <p:tav tm="0">
                                          <p:val>
                                            <p:strVal val="4/3*#ppt_w"/>
                                          </p:val>
                                        </p:tav>
                                        <p:tav tm="100000">
                                          <p:val>
                                            <p:strVal val="#ppt_w"/>
                                          </p:val>
                                        </p:tav>
                                      </p:tavLst>
                                    </p:anim>
                                    <p:anim calcmode="lin" valueType="num">
                                      <p:cBhvr>
                                        <p:cTn id="63" dur="30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MUJER VIRTUOSAAA.jpg"/>
          <p:cNvPicPr>
            <a:picLocks noGrp="1" noChangeAspect="1"/>
          </p:cNvPicPr>
          <p:nvPr isPhoto="1"/>
        </p:nvPicPr>
        <p:blipFill rotWithShape="1">
          <a:blip r:embed="rId2" cstate="email">
            <a:extLst>
              <a:ext uri="{BEBA8EAE-BF5A-486C-A8C5-ECC9F3942E4B}">
                <a14:imgProps xmlns="" xmlns:a14="http://schemas.microsoft.com/office/drawing/2010/main">
                  <a14:imgLayer r:embed="rId3">
                    <a14:imgEffect>
                      <a14:colorTemperature colorTemp="6750"/>
                    </a14:imgEffect>
                    <a14:imgEffect>
                      <a14:brightnessContrast bright="-40000" contrast="40000"/>
                    </a14:imgEffect>
                  </a14:imgLayer>
                </a14:imgProps>
              </a:ext>
            </a:extLst>
          </a:blip>
          <a:srcRect/>
          <a:stretch/>
        </p:blipFill>
        <p:spPr>
          <a:xfrm>
            <a:off x="0" y="0"/>
            <a:ext cx="9144000" cy="6858000"/>
          </a:xfrm>
          <a:prstGeom prst="rect">
            <a:avLst/>
          </a:prstGeom>
          <a:noFill/>
          <a:ln>
            <a:noFill/>
          </a:ln>
        </p:spPr>
      </p:pic>
      <p:pic>
        <p:nvPicPr>
          <p:cNvPr id="15" name="14 Imagen" descr="Diapositiva14.JPG"/>
          <p:cNvPicPr>
            <a:picLocks noGrp="1" noChangeAspect="1"/>
          </p:cNvPicPr>
          <p:nvPr isPhoto="1"/>
        </p:nvPicPr>
        <p:blipFill rotWithShape="1">
          <a:blip r:embed="rId4" cstate="email">
            <a:lum contrast="10000"/>
          </a:blip>
          <a:srcRect b="5521"/>
          <a:stretch/>
        </p:blipFill>
        <p:spPr>
          <a:xfrm>
            <a:off x="0" y="0"/>
            <a:ext cx="9144000" cy="6479342"/>
          </a:xfrm>
          <a:prstGeom prst="rect">
            <a:avLst/>
          </a:prstGeom>
          <a:noFill/>
          <a:ln>
            <a:noFill/>
          </a:ln>
        </p:spPr>
      </p:pic>
      <p:pic>
        <p:nvPicPr>
          <p:cNvPr id="2050" name="Picture 2"/>
          <p:cNvPicPr>
            <a:picLocks noChangeAspect="1" noChangeArrowheads="1"/>
          </p:cNvPicPr>
          <p:nvPr/>
        </p:nvPicPr>
        <p:blipFill rotWithShape="1">
          <a:blip r:embed="rId5" cstate="email">
            <a:lum contrast="40000"/>
            <a:extLst>
              <a:ext uri="{28A0092B-C50C-407E-A947-70E740481C1C}">
                <a14:useLocalDpi xmlns="" xmlns:a14="http://schemas.microsoft.com/office/drawing/2010/main" val="0"/>
              </a:ext>
            </a:extLst>
          </a:blip>
          <a:srcRect/>
          <a:stretch/>
        </p:blipFill>
        <p:spPr bwMode="auto">
          <a:xfrm flipV="1">
            <a:off x="3303456" y="257643"/>
            <a:ext cx="2537085" cy="1396870"/>
          </a:xfrm>
          <a:prstGeom prst="rect">
            <a:avLst/>
          </a:prstGeom>
          <a:noFill/>
          <a:ln>
            <a:noFill/>
          </a:ln>
          <a:effectLst>
            <a:outerShdw dist="25400" dir="2880000" algn="ctr" rotWithShape="0">
              <a:srgbClr val="66FF33"/>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5" cstate="email">
            <a:lum contrast="40000"/>
            <a:extLst>
              <a:ext uri="{28A0092B-C50C-407E-A947-70E740481C1C}">
                <a14:useLocalDpi xmlns="" xmlns:a14="http://schemas.microsoft.com/office/drawing/2010/main" val="0"/>
              </a:ext>
            </a:extLst>
          </a:blip>
          <a:srcRect/>
          <a:stretch/>
        </p:blipFill>
        <p:spPr bwMode="auto">
          <a:xfrm flipV="1">
            <a:off x="2195736" y="1170770"/>
            <a:ext cx="2537085" cy="1396870"/>
          </a:xfrm>
          <a:prstGeom prst="rect">
            <a:avLst/>
          </a:prstGeom>
          <a:noFill/>
          <a:ln>
            <a:noFill/>
          </a:ln>
          <a:effectLst>
            <a:outerShdw dist="25400" dir="2700000" algn="ctr" rotWithShape="0">
              <a:srgbClr val="66FF33"/>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5" cstate="email">
            <a:lum contrast="40000"/>
            <a:extLst>
              <a:ext uri="{28A0092B-C50C-407E-A947-70E740481C1C}">
                <a14:useLocalDpi xmlns="" xmlns:a14="http://schemas.microsoft.com/office/drawing/2010/main" val="0"/>
              </a:ext>
            </a:extLst>
          </a:blip>
          <a:srcRect/>
          <a:stretch/>
        </p:blipFill>
        <p:spPr bwMode="auto">
          <a:xfrm flipV="1">
            <a:off x="1442250" y="2276872"/>
            <a:ext cx="2537085" cy="1396870"/>
          </a:xfrm>
          <a:prstGeom prst="rect">
            <a:avLst/>
          </a:prstGeom>
          <a:noFill/>
          <a:ln>
            <a:noFill/>
          </a:ln>
          <a:effectLst>
            <a:outerShdw dist="25400" dir="2880000" algn="ctr" rotWithShape="0">
              <a:srgbClr val="66FF33"/>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5" cstate="email">
            <a:lum contrast="40000"/>
            <a:extLst>
              <a:ext uri="{28A0092B-C50C-407E-A947-70E740481C1C}">
                <a14:useLocalDpi xmlns="" xmlns:a14="http://schemas.microsoft.com/office/drawing/2010/main" val="0"/>
              </a:ext>
            </a:extLst>
          </a:blip>
          <a:srcRect/>
          <a:stretch/>
        </p:blipFill>
        <p:spPr bwMode="auto">
          <a:xfrm flipV="1">
            <a:off x="773618" y="3314990"/>
            <a:ext cx="2537085" cy="1396870"/>
          </a:xfrm>
          <a:prstGeom prst="rect">
            <a:avLst/>
          </a:prstGeom>
          <a:noFill/>
          <a:ln>
            <a:noFill/>
          </a:ln>
          <a:effectLst>
            <a:outerShdw dist="25400" dir="2940000" algn="ctr" rotWithShape="0">
              <a:srgbClr val="66FF33"/>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rotWithShape="1">
          <a:blip r:embed="rId5" cstate="email">
            <a:lum contrast="40000"/>
            <a:extLst>
              <a:ext uri="{28A0092B-C50C-407E-A947-70E740481C1C}">
                <a14:useLocalDpi xmlns="" xmlns:a14="http://schemas.microsoft.com/office/drawing/2010/main" val="0"/>
              </a:ext>
            </a:extLst>
          </a:blip>
          <a:srcRect/>
          <a:stretch/>
        </p:blipFill>
        <p:spPr bwMode="auto">
          <a:xfrm flipV="1">
            <a:off x="174201" y="4474850"/>
            <a:ext cx="2537085" cy="1396870"/>
          </a:xfrm>
          <a:prstGeom prst="rect">
            <a:avLst/>
          </a:prstGeom>
          <a:noFill/>
          <a:ln>
            <a:noFill/>
          </a:ln>
          <a:effectLst>
            <a:outerShdw dist="25400" dir="2940000" algn="ctr" rotWithShape="0">
              <a:srgbClr val="66FF33"/>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5" cstate="email">
            <a:lum contrast="40000"/>
            <a:extLst>
              <a:ext uri="{28A0092B-C50C-407E-A947-70E740481C1C}">
                <a14:useLocalDpi xmlns="" xmlns:a14="http://schemas.microsoft.com/office/drawing/2010/main" val="0"/>
              </a:ext>
            </a:extLst>
          </a:blip>
          <a:srcRect/>
          <a:stretch/>
        </p:blipFill>
        <p:spPr bwMode="auto">
          <a:xfrm flipV="1">
            <a:off x="4561980" y="1185155"/>
            <a:ext cx="2537085" cy="1396870"/>
          </a:xfrm>
          <a:prstGeom prst="rect">
            <a:avLst/>
          </a:prstGeom>
          <a:noFill/>
          <a:ln>
            <a:noFill/>
          </a:ln>
          <a:effectLst>
            <a:outerShdw dist="25400" dir="2880000" algn="ctr" rotWithShape="0">
              <a:srgbClr val="66FF33"/>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5" cstate="email">
            <a:lum contrast="40000"/>
            <a:extLst>
              <a:ext uri="{28A0092B-C50C-407E-A947-70E740481C1C}">
                <a14:useLocalDpi xmlns="" xmlns:a14="http://schemas.microsoft.com/office/drawing/2010/main" val="0"/>
              </a:ext>
            </a:extLst>
          </a:blip>
          <a:srcRect/>
          <a:stretch/>
        </p:blipFill>
        <p:spPr bwMode="auto">
          <a:xfrm flipV="1">
            <a:off x="5076056" y="2276872"/>
            <a:ext cx="2537085" cy="1396870"/>
          </a:xfrm>
          <a:prstGeom prst="rect">
            <a:avLst/>
          </a:prstGeom>
          <a:noFill/>
          <a:ln>
            <a:noFill/>
          </a:ln>
          <a:effectLst>
            <a:outerShdw dist="25400" dir="2940000" algn="ctr" rotWithShape="0">
              <a:srgbClr val="66FF33"/>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rotWithShape="1">
          <a:blip r:embed="rId5" cstate="email">
            <a:lum contrast="40000"/>
            <a:extLst>
              <a:ext uri="{28A0092B-C50C-407E-A947-70E740481C1C}">
                <a14:useLocalDpi xmlns="" xmlns:a14="http://schemas.microsoft.com/office/drawing/2010/main" val="0"/>
              </a:ext>
            </a:extLst>
          </a:blip>
          <a:srcRect/>
          <a:stretch/>
        </p:blipFill>
        <p:spPr bwMode="auto">
          <a:xfrm flipV="1">
            <a:off x="5828375" y="3400018"/>
            <a:ext cx="2537085" cy="1396870"/>
          </a:xfrm>
          <a:prstGeom prst="rect">
            <a:avLst/>
          </a:prstGeom>
          <a:noFill/>
          <a:ln>
            <a:noFill/>
          </a:ln>
          <a:effectLst>
            <a:outerShdw dist="25400" dir="2940000" algn="ctr" rotWithShape="0">
              <a:srgbClr val="66FF33"/>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rotWithShape="1">
          <a:blip r:embed="rId5" cstate="email">
            <a:lum contrast="40000"/>
            <a:extLst>
              <a:ext uri="{28A0092B-C50C-407E-A947-70E740481C1C}">
                <a14:useLocalDpi xmlns="" xmlns:a14="http://schemas.microsoft.com/office/drawing/2010/main" val="0"/>
              </a:ext>
            </a:extLst>
          </a:blip>
          <a:srcRect/>
          <a:stretch/>
        </p:blipFill>
        <p:spPr bwMode="auto">
          <a:xfrm flipV="1">
            <a:off x="6444208" y="4578506"/>
            <a:ext cx="2537085" cy="1396870"/>
          </a:xfrm>
          <a:prstGeom prst="rect">
            <a:avLst/>
          </a:prstGeom>
          <a:noFill/>
          <a:ln>
            <a:noFill/>
          </a:ln>
          <a:effectLst>
            <a:outerShdw dist="25400" dir="2940000" algn="ctr" rotWithShape="0">
              <a:srgbClr val="66FF33"/>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3 Forma libre"/>
          <p:cNvSpPr/>
          <p:nvPr/>
        </p:nvSpPr>
        <p:spPr>
          <a:xfrm rot="10800000">
            <a:off x="-36648" y="5803100"/>
            <a:ext cx="923904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4000">
                <a:srgbClr val="66FFFF">
                  <a:lumMod val="0"/>
                  <a:lumOff val="100000"/>
                </a:srgbClr>
              </a:gs>
              <a:gs pos="48000">
                <a:srgbClr val="04FC68">
                  <a:lumMod val="64000"/>
                  <a:lumOff val="36000"/>
                </a:srgbClr>
              </a:gs>
              <a:gs pos="28000">
                <a:srgbClr val="66FF33"/>
              </a:gs>
              <a:gs pos="74000">
                <a:srgbClr val="7030A0">
                  <a:lumMod val="21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4000">
                <a:srgbClr val="66FFFF">
                  <a:lumMod val="0"/>
                  <a:lumOff val="100000"/>
                </a:srgbClr>
              </a:gs>
              <a:gs pos="48000">
                <a:srgbClr val="04FC68">
                  <a:lumMod val="64000"/>
                  <a:lumOff val="36000"/>
                </a:srgbClr>
              </a:gs>
              <a:gs pos="28000">
                <a:srgbClr val="66FF33"/>
              </a:gs>
              <a:gs pos="74000">
                <a:srgbClr val="7030A0">
                  <a:lumMod val="21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9" name="18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2858698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 calcmode="lin" valueType="num">
                                      <p:cBhvr additive="base">
                                        <p:cTn id="10" dur="3000" fill="hold"/>
                                        <p:tgtEl>
                                          <p:spTgt spid="2050"/>
                                        </p:tgtEl>
                                        <p:attrNameLst>
                                          <p:attrName>ppt_x</p:attrName>
                                        </p:attrNameLst>
                                      </p:cBhvr>
                                      <p:tavLst>
                                        <p:tav tm="0">
                                          <p:val>
                                            <p:strVal val="#ppt_x"/>
                                          </p:val>
                                        </p:tav>
                                        <p:tav tm="100000">
                                          <p:val>
                                            <p:strVal val="#ppt_x"/>
                                          </p:val>
                                        </p:tav>
                                      </p:tavLst>
                                    </p:anim>
                                    <p:anim calcmode="lin" valueType="num">
                                      <p:cBhvr additive="base">
                                        <p:cTn id="11" dur="3000" fill="hold"/>
                                        <p:tgtEl>
                                          <p:spTgt spid="2050"/>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3000" fill="hold"/>
                                        <p:tgtEl>
                                          <p:spTgt spid="2050"/>
                                        </p:tgtEl>
                                        <p:attrNameLst>
                                          <p:attrName>ppt_w</p:attrName>
                                        </p:attrNameLst>
                                      </p:cBhvr>
                                      <p:tavLst>
                                        <p:tav tm="0" fmla="#ppt_w*sin(2.5*pi*$)">
                                          <p:val>
                                            <p:fltVal val="0"/>
                                          </p:val>
                                        </p:tav>
                                        <p:tav tm="100000">
                                          <p:val>
                                            <p:fltVal val="1"/>
                                          </p:val>
                                        </p:tav>
                                      </p:tavLst>
                                    </p:anim>
                                    <p:anim calcmode="lin" valueType="num">
                                      <p:cBhvr>
                                        <p:cTn id="15" dur="3000" fill="hold"/>
                                        <p:tgtEl>
                                          <p:spTgt spid="2050"/>
                                        </p:tgtEl>
                                        <p:attrNameLst>
                                          <p:attrName>ppt_h</p:attrName>
                                        </p:attrNameLst>
                                      </p:cBhvr>
                                      <p:tavLst>
                                        <p:tav tm="0">
                                          <p:val>
                                            <p:strVal val="#ppt_h"/>
                                          </p:val>
                                        </p:tav>
                                        <p:tav tm="100000">
                                          <p:val>
                                            <p:strVal val="#ppt_h"/>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fmla="#ppt_w*sin(2.5*pi*$)">
                                          <p:val>
                                            <p:fltVal val="0"/>
                                          </p:val>
                                        </p:tav>
                                        <p:tav tm="100000">
                                          <p:val>
                                            <p:fltVal val="1"/>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par>
                                <p:cTn id="40" presetID="2" presetClass="entr" presetSubtype="4"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ppt_x"/>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2" presetClass="entr" presetSubtype="4"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ppt_x"/>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3000" fill="hold"/>
                                        <p:tgtEl>
                                          <p:spTgt spid="11"/>
                                        </p:tgtEl>
                                        <p:attrNameLst>
                                          <p:attrName>ppt_w</p:attrName>
                                        </p:attrNameLst>
                                      </p:cBhvr>
                                      <p:tavLst>
                                        <p:tav tm="0" fmla="#ppt_w*sin(2.5*pi*$)">
                                          <p:val>
                                            <p:fltVal val="0"/>
                                          </p:val>
                                        </p:tav>
                                        <p:tav tm="100000">
                                          <p:val>
                                            <p:fltVal val="1"/>
                                          </p:val>
                                        </p:tav>
                                      </p:tavLst>
                                    </p:anim>
                                    <p:anim calcmode="lin" valueType="num">
                                      <p:cBhvr>
                                        <p:cTn id="63" dur="3000" fill="hold"/>
                                        <p:tgtEl>
                                          <p:spTgt spid="11"/>
                                        </p:tgtEl>
                                        <p:attrNameLst>
                                          <p:attrName>ppt_h</p:attrName>
                                        </p:attrNameLst>
                                      </p:cBhvr>
                                      <p:tavLst>
                                        <p:tav tm="0">
                                          <p:val>
                                            <p:strVal val="#ppt_h"/>
                                          </p:val>
                                        </p:tav>
                                        <p:tav tm="100000">
                                          <p:val>
                                            <p:strVal val="#ppt_h"/>
                                          </p:val>
                                        </p:tav>
                                      </p:tavLst>
                                    </p:anim>
                                  </p:childTnLst>
                                </p:cTn>
                              </p:par>
                              <p:par>
                                <p:cTn id="64" presetID="2" presetClass="entr" presetSubtype="4"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ppt_x"/>
                                          </p:val>
                                        </p:tav>
                                        <p:tav tm="100000">
                                          <p:val>
                                            <p:strVal val="#ppt_x"/>
                                          </p:val>
                                        </p:tav>
                                      </p:tavLst>
                                    </p:anim>
                                    <p:anim calcmode="lin" valueType="num">
                                      <p:cBhvr additive="base">
                                        <p:cTn id="67" dur="3000" fill="hold"/>
                                        <p:tgtEl>
                                          <p:spTgt spid="12"/>
                                        </p:tgtEl>
                                        <p:attrNameLst>
                                          <p:attrName>ppt_y</p:attrName>
                                        </p:attrNameLst>
                                      </p:cBhvr>
                                      <p:tavLst>
                                        <p:tav tm="0">
                                          <p:val>
                                            <p:strVal val="1+#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fmla="#ppt_w*sin(2.5*pi*$)">
                                          <p:val>
                                            <p:fltVal val="0"/>
                                          </p:val>
                                        </p:tav>
                                        <p:tav tm="100000">
                                          <p:val>
                                            <p:fltVal val="1"/>
                                          </p:val>
                                        </p:tav>
                                      </p:tavLst>
                                    </p:anim>
                                    <p:anim calcmode="lin" valueType="num">
                                      <p:cBhvr>
                                        <p:cTn id="71" dur="3000" fill="hold"/>
                                        <p:tgtEl>
                                          <p:spTgt spid="12"/>
                                        </p:tgtEl>
                                        <p:attrNameLst>
                                          <p:attrName>ppt_h</p:attrName>
                                        </p:attrNameLst>
                                      </p:cBhvr>
                                      <p:tavLst>
                                        <p:tav tm="0">
                                          <p:val>
                                            <p:strVal val="#ppt_h"/>
                                          </p:val>
                                        </p:tav>
                                        <p:tav tm="100000">
                                          <p:val>
                                            <p:strVal val="#ppt_h"/>
                                          </p:val>
                                        </p:tav>
                                      </p:tavLst>
                                    </p:anim>
                                  </p:childTnLst>
                                </p:cTn>
                              </p:par>
                              <p:par>
                                <p:cTn id="72" presetID="2" presetClass="entr" presetSubtype="4"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ppt_x"/>
                                          </p:val>
                                        </p:tav>
                                        <p:tav tm="100000">
                                          <p:val>
                                            <p:strVal val="#ppt_x"/>
                                          </p:val>
                                        </p:tav>
                                      </p:tavLst>
                                    </p:anim>
                                    <p:anim calcmode="lin" valueType="num">
                                      <p:cBhvr additive="base">
                                        <p:cTn id="75" dur="3000" fill="hold"/>
                                        <p:tgtEl>
                                          <p:spTgt spid="13"/>
                                        </p:tgtEl>
                                        <p:attrNameLst>
                                          <p:attrName>ppt_y</p:attrName>
                                        </p:attrNameLst>
                                      </p:cBhvr>
                                      <p:tavLst>
                                        <p:tav tm="0">
                                          <p:val>
                                            <p:strVal val="1+#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750"/>
                                        <p:tgtEl>
                                          <p:spTgt spid="2050"/>
                                        </p:tgtEl>
                                        <p:attrNameLst>
                                          <p:attrName>ppt_x</p:attrName>
                                        </p:attrNameLst>
                                      </p:cBhvr>
                                      <p:tavLst>
                                        <p:tav tm="0">
                                          <p:val>
                                            <p:strVal val="ppt_x"/>
                                          </p:val>
                                        </p:tav>
                                        <p:tav tm="100000">
                                          <p:val>
                                            <p:strVal val="ppt_x"/>
                                          </p:val>
                                        </p:tav>
                                      </p:tavLst>
                                    </p:anim>
                                    <p:anim calcmode="lin" valueType="num">
                                      <p:cBhvr additive="base">
                                        <p:cTn id="83" dur="3750"/>
                                        <p:tgtEl>
                                          <p:spTgt spid="2050"/>
                                        </p:tgtEl>
                                        <p:attrNameLst>
                                          <p:attrName>ppt_y</p:attrName>
                                        </p:attrNameLst>
                                      </p:cBhvr>
                                      <p:tavLst>
                                        <p:tav tm="0">
                                          <p:val>
                                            <p:strVal val="ppt_y"/>
                                          </p:val>
                                        </p:tav>
                                        <p:tav tm="100000">
                                          <p:val>
                                            <p:strVal val="1+ppt_h/2"/>
                                          </p:val>
                                        </p:tav>
                                      </p:tavLst>
                                    </p:anim>
                                    <p:set>
                                      <p:cBhvr>
                                        <p:cTn id="84" dur="1" fill="hold">
                                          <p:stCondLst>
                                            <p:cond delay="3749"/>
                                          </p:stCondLst>
                                        </p:cTn>
                                        <p:tgtEl>
                                          <p:spTgt spid="2050"/>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500"/>
                                        <p:tgtEl>
                                          <p:spTgt spid="6"/>
                                        </p:tgtEl>
                                        <p:attrNameLst>
                                          <p:attrName>ppt_x</p:attrName>
                                        </p:attrNameLst>
                                      </p:cBhvr>
                                      <p:tavLst>
                                        <p:tav tm="0">
                                          <p:val>
                                            <p:strVal val="ppt_x"/>
                                          </p:val>
                                        </p:tav>
                                        <p:tav tm="100000">
                                          <p:val>
                                            <p:strVal val="ppt_x"/>
                                          </p:val>
                                        </p:tav>
                                      </p:tavLst>
                                    </p:anim>
                                    <p:anim calcmode="lin" valueType="num">
                                      <p:cBhvr additive="base">
                                        <p:cTn id="87" dur="3500"/>
                                        <p:tgtEl>
                                          <p:spTgt spid="6"/>
                                        </p:tgtEl>
                                        <p:attrNameLst>
                                          <p:attrName>ppt_y</p:attrName>
                                        </p:attrNameLst>
                                      </p:cBhvr>
                                      <p:tavLst>
                                        <p:tav tm="0">
                                          <p:val>
                                            <p:strVal val="ppt_y"/>
                                          </p:val>
                                        </p:tav>
                                        <p:tav tm="100000">
                                          <p:val>
                                            <p:strVal val="1+ppt_h/2"/>
                                          </p:val>
                                        </p:tav>
                                      </p:tavLst>
                                    </p:anim>
                                    <p:set>
                                      <p:cBhvr>
                                        <p:cTn id="88" dur="1" fill="hold">
                                          <p:stCondLst>
                                            <p:cond delay="3499"/>
                                          </p:stCondLst>
                                        </p:cTn>
                                        <p:tgtEl>
                                          <p:spTgt spid="6"/>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250"/>
                                        <p:tgtEl>
                                          <p:spTgt spid="7"/>
                                        </p:tgtEl>
                                        <p:attrNameLst>
                                          <p:attrName>ppt_x</p:attrName>
                                        </p:attrNameLst>
                                      </p:cBhvr>
                                      <p:tavLst>
                                        <p:tav tm="0">
                                          <p:val>
                                            <p:strVal val="ppt_x"/>
                                          </p:val>
                                        </p:tav>
                                        <p:tav tm="100000">
                                          <p:val>
                                            <p:strVal val="ppt_x"/>
                                          </p:val>
                                        </p:tav>
                                      </p:tavLst>
                                    </p:anim>
                                    <p:anim calcmode="lin" valueType="num">
                                      <p:cBhvr additive="base">
                                        <p:cTn id="91" dur="3250"/>
                                        <p:tgtEl>
                                          <p:spTgt spid="7"/>
                                        </p:tgtEl>
                                        <p:attrNameLst>
                                          <p:attrName>ppt_y</p:attrName>
                                        </p:attrNameLst>
                                      </p:cBhvr>
                                      <p:tavLst>
                                        <p:tav tm="0">
                                          <p:val>
                                            <p:strVal val="ppt_y"/>
                                          </p:val>
                                        </p:tav>
                                        <p:tav tm="100000">
                                          <p:val>
                                            <p:strVal val="1+ppt_h/2"/>
                                          </p:val>
                                        </p:tav>
                                      </p:tavLst>
                                    </p:anim>
                                    <p:set>
                                      <p:cBhvr>
                                        <p:cTn id="92" dur="1" fill="hold">
                                          <p:stCondLst>
                                            <p:cond delay="3249"/>
                                          </p:stCondLst>
                                        </p:cTn>
                                        <p:tgtEl>
                                          <p:spTgt spid="7"/>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250"/>
                                        <p:tgtEl>
                                          <p:spTgt spid="8"/>
                                        </p:tgtEl>
                                        <p:attrNameLst>
                                          <p:attrName>ppt_x</p:attrName>
                                        </p:attrNameLst>
                                      </p:cBhvr>
                                      <p:tavLst>
                                        <p:tav tm="0">
                                          <p:val>
                                            <p:strVal val="ppt_x"/>
                                          </p:val>
                                        </p:tav>
                                        <p:tav tm="100000">
                                          <p:val>
                                            <p:strVal val="ppt_x"/>
                                          </p:val>
                                        </p:tav>
                                      </p:tavLst>
                                    </p:anim>
                                    <p:anim calcmode="lin" valueType="num">
                                      <p:cBhvr additive="base">
                                        <p:cTn id="95" dur="3250"/>
                                        <p:tgtEl>
                                          <p:spTgt spid="8"/>
                                        </p:tgtEl>
                                        <p:attrNameLst>
                                          <p:attrName>ppt_y</p:attrName>
                                        </p:attrNameLst>
                                      </p:cBhvr>
                                      <p:tavLst>
                                        <p:tav tm="0">
                                          <p:val>
                                            <p:strVal val="ppt_y"/>
                                          </p:val>
                                        </p:tav>
                                        <p:tav tm="100000">
                                          <p:val>
                                            <p:strVal val="1+ppt_h/2"/>
                                          </p:val>
                                        </p:tav>
                                      </p:tavLst>
                                    </p:anim>
                                    <p:set>
                                      <p:cBhvr>
                                        <p:cTn id="96" dur="1" fill="hold">
                                          <p:stCondLst>
                                            <p:cond delay="3249"/>
                                          </p:stCondLst>
                                        </p:cTn>
                                        <p:tgtEl>
                                          <p:spTgt spid="8"/>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250"/>
                                        <p:tgtEl>
                                          <p:spTgt spid="9"/>
                                        </p:tgtEl>
                                        <p:attrNameLst>
                                          <p:attrName>ppt_x</p:attrName>
                                        </p:attrNameLst>
                                      </p:cBhvr>
                                      <p:tavLst>
                                        <p:tav tm="0">
                                          <p:val>
                                            <p:strVal val="ppt_x"/>
                                          </p:val>
                                        </p:tav>
                                        <p:tav tm="100000">
                                          <p:val>
                                            <p:strVal val="ppt_x"/>
                                          </p:val>
                                        </p:tav>
                                      </p:tavLst>
                                    </p:anim>
                                    <p:anim calcmode="lin" valueType="num">
                                      <p:cBhvr additive="base">
                                        <p:cTn id="99" dur="3250"/>
                                        <p:tgtEl>
                                          <p:spTgt spid="9"/>
                                        </p:tgtEl>
                                        <p:attrNameLst>
                                          <p:attrName>ppt_y</p:attrName>
                                        </p:attrNameLst>
                                      </p:cBhvr>
                                      <p:tavLst>
                                        <p:tav tm="0">
                                          <p:val>
                                            <p:strVal val="ppt_y"/>
                                          </p:val>
                                        </p:tav>
                                        <p:tav tm="100000">
                                          <p:val>
                                            <p:strVal val="1+ppt_h/2"/>
                                          </p:val>
                                        </p:tav>
                                      </p:tavLst>
                                    </p:anim>
                                    <p:set>
                                      <p:cBhvr>
                                        <p:cTn id="100" dur="1" fill="hold">
                                          <p:stCondLst>
                                            <p:cond delay="3249"/>
                                          </p:stCondLst>
                                        </p:cTn>
                                        <p:tgtEl>
                                          <p:spTgt spid="9"/>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500"/>
                                        <p:tgtEl>
                                          <p:spTgt spid="10"/>
                                        </p:tgtEl>
                                        <p:attrNameLst>
                                          <p:attrName>ppt_x</p:attrName>
                                        </p:attrNameLst>
                                      </p:cBhvr>
                                      <p:tavLst>
                                        <p:tav tm="0">
                                          <p:val>
                                            <p:strVal val="ppt_x"/>
                                          </p:val>
                                        </p:tav>
                                        <p:tav tm="100000">
                                          <p:val>
                                            <p:strVal val="ppt_x"/>
                                          </p:val>
                                        </p:tav>
                                      </p:tavLst>
                                    </p:anim>
                                    <p:anim calcmode="lin" valueType="num">
                                      <p:cBhvr additive="base">
                                        <p:cTn id="103" dur="3500"/>
                                        <p:tgtEl>
                                          <p:spTgt spid="10"/>
                                        </p:tgtEl>
                                        <p:attrNameLst>
                                          <p:attrName>ppt_y</p:attrName>
                                        </p:attrNameLst>
                                      </p:cBhvr>
                                      <p:tavLst>
                                        <p:tav tm="0">
                                          <p:val>
                                            <p:strVal val="ppt_y"/>
                                          </p:val>
                                        </p:tav>
                                        <p:tav tm="100000">
                                          <p:val>
                                            <p:strVal val="1+ppt_h/2"/>
                                          </p:val>
                                        </p:tav>
                                      </p:tavLst>
                                    </p:anim>
                                    <p:set>
                                      <p:cBhvr>
                                        <p:cTn id="104" dur="1" fill="hold">
                                          <p:stCondLst>
                                            <p:cond delay="3499"/>
                                          </p:stCondLst>
                                        </p:cTn>
                                        <p:tgtEl>
                                          <p:spTgt spid="1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250"/>
                                        <p:tgtEl>
                                          <p:spTgt spid="11"/>
                                        </p:tgtEl>
                                        <p:attrNameLst>
                                          <p:attrName>ppt_x</p:attrName>
                                        </p:attrNameLst>
                                      </p:cBhvr>
                                      <p:tavLst>
                                        <p:tav tm="0">
                                          <p:val>
                                            <p:strVal val="ppt_x"/>
                                          </p:val>
                                        </p:tav>
                                        <p:tav tm="100000">
                                          <p:val>
                                            <p:strVal val="ppt_x"/>
                                          </p:val>
                                        </p:tav>
                                      </p:tavLst>
                                    </p:anim>
                                    <p:anim calcmode="lin" valueType="num">
                                      <p:cBhvr additive="base">
                                        <p:cTn id="107" dur="3250"/>
                                        <p:tgtEl>
                                          <p:spTgt spid="11"/>
                                        </p:tgtEl>
                                        <p:attrNameLst>
                                          <p:attrName>ppt_y</p:attrName>
                                        </p:attrNameLst>
                                      </p:cBhvr>
                                      <p:tavLst>
                                        <p:tav tm="0">
                                          <p:val>
                                            <p:strVal val="ppt_y"/>
                                          </p:val>
                                        </p:tav>
                                        <p:tav tm="100000">
                                          <p:val>
                                            <p:strVal val="1+ppt_h/2"/>
                                          </p:val>
                                        </p:tav>
                                      </p:tavLst>
                                    </p:anim>
                                    <p:set>
                                      <p:cBhvr>
                                        <p:cTn id="108" dur="1" fill="hold">
                                          <p:stCondLst>
                                            <p:cond delay="324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250"/>
                                        <p:tgtEl>
                                          <p:spTgt spid="12"/>
                                        </p:tgtEl>
                                        <p:attrNameLst>
                                          <p:attrName>ppt_x</p:attrName>
                                        </p:attrNameLst>
                                      </p:cBhvr>
                                      <p:tavLst>
                                        <p:tav tm="0">
                                          <p:val>
                                            <p:strVal val="ppt_x"/>
                                          </p:val>
                                        </p:tav>
                                        <p:tav tm="100000">
                                          <p:val>
                                            <p:strVal val="ppt_x"/>
                                          </p:val>
                                        </p:tav>
                                      </p:tavLst>
                                    </p:anim>
                                    <p:anim calcmode="lin" valueType="num">
                                      <p:cBhvr additive="base">
                                        <p:cTn id="111" dur="3250"/>
                                        <p:tgtEl>
                                          <p:spTgt spid="12"/>
                                        </p:tgtEl>
                                        <p:attrNameLst>
                                          <p:attrName>ppt_y</p:attrName>
                                        </p:attrNameLst>
                                      </p:cBhvr>
                                      <p:tavLst>
                                        <p:tav tm="0">
                                          <p:val>
                                            <p:strVal val="ppt_y"/>
                                          </p:val>
                                        </p:tav>
                                        <p:tav tm="100000">
                                          <p:val>
                                            <p:strVal val="1+ppt_h/2"/>
                                          </p:val>
                                        </p:tav>
                                      </p:tavLst>
                                    </p:anim>
                                    <p:set>
                                      <p:cBhvr>
                                        <p:cTn id="112" dur="1" fill="hold">
                                          <p:stCondLst>
                                            <p:cond delay="3249"/>
                                          </p:stCondLst>
                                        </p:cTn>
                                        <p:tgtEl>
                                          <p:spTgt spid="1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250"/>
                                        <p:tgtEl>
                                          <p:spTgt spid="13"/>
                                        </p:tgtEl>
                                        <p:attrNameLst>
                                          <p:attrName>ppt_x</p:attrName>
                                        </p:attrNameLst>
                                      </p:cBhvr>
                                      <p:tavLst>
                                        <p:tav tm="0">
                                          <p:val>
                                            <p:strVal val="ppt_x"/>
                                          </p:val>
                                        </p:tav>
                                        <p:tav tm="100000">
                                          <p:val>
                                            <p:strVal val="ppt_x"/>
                                          </p:val>
                                        </p:tav>
                                      </p:tavLst>
                                    </p:anim>
                                    <p:anim calcmode="lin" valueType="num">
                                      <p:cBhvr additive="base">
                                        <p:cTn id="115" dur="3250"/>
                                        <p:tgtEl>
                                          <p:spTgt spid="13"/>
                                        </p:tgtEl>
                                        <p:attrNameLst>
                                          <p:attrName>ppt_y</p:attrName>
                                        </p:attrNameLst>
                                      </p:cBhvr>
                                      <p:tavLst>
                                        <p:tav tm="0">
                                          <p:val>
                                            <p:strVal val="ppt_y"/>
                                          </p:val>
                                        </p:tav>
                                        <p:tav tm="100000">
                                          <p:val>
                                            <p:strVal val="1+ppt_h/2"/>
                                          </p:val>
                                        </p:tav>
                                      </p:tavLst>
                                    </p:anim>
                                    <p:set>
                                      <p:cBhvr>
                                        <p:cTn id="116" dur="1" fill="hold">
                                          <p:stCondLst>
                                            <p:cond delay="3249"/>
                                          </p:stCondLst>
                                        </p:cTn>
                                        <p:tgtEl>
                                          <p:spTgt spid="13"/>
                                        </p:tgtEl>
                                        <p:attrNameLst>
                                          <p:attrName>style.visibility</p:attrName>
                                        </p:attrNameLst>
                                      </p:cBhvr>
                                      <p:to>
                                        <p:strVal val="hidden"/>
                                      </p:to>
                                    </p:set>
                                  </p:childTnLst>
                                </p:cTn>
                              </p:par>
                              <p:par>
                                <p:cTn id="117" presetID="8" presetClass="entr" presetSubtype="32" fill="hold" nodeType="withEffect">
                                  <p:stCondLst>
                                    <p:cond delay="0"/>
                                  </p:stCondLst>
                                  <p:childTnLst>
                                    <p:set>
                                      <p:cBhvr>
                                        <p:cTn id="118" dur="1" fill="hold">
                                          <p:stCondLst>
                                            <p:cond delay="0"/>
                                          </p:stCondLst>
                                        </p:cTn>
                                        <p:tgtEl>
                                          <p:spTgt spid="15"/>
                                        </p:tgtEl>
                                        <p:attrNameLst>
                                          <p:attrName>style.visibility</p:attrName>
                                        </p:attrNameLst>
                                      </p:cBhvr>
                                      <p:to>
                                        <p:strVal val="visible"/>
                                      </p:to>
                                    </p:set>
                                    <p:animEffect transition="in" filter="diamond(out)">
                                      <p:cBhvr>
                                        <p:cTn id="119" dur="3250"/>
                                        <p:tgtEl>
                                          <p:spTgt spid="15"/>
                                        </p:tgtEl>
                                      </p:cBhvr>
                                    </p:animEffect>
                                  </p:childTnLst>
                                </p:cTn>
                              </p:par>
                              <p:par>
                                <p:cTn id="120" presetID="17" presetClass="entr" presetSubtype="1" fill="hold"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ppt_x</p:attrName>
                                        </p:attrNameLst>
                                      </p:cBhvr>
                                      <p:tavLst>
                                        <p:tav tm="0">
                                          <p:val>
                                            <p:strVal val="#ppt_x"/>
                                          </p:val>
                                        </p:tav>
                                        <p:tav tm="100000">
                                          <p:val>
                                            <p:strVal val="#ppt_x"/>
                                          </p:val>
                                        </p:tav>
                                      </p:tavLst>
                                    </p:anim>
                                    <p:anim calcmode="lin" valueType="num">
                                      <p:cBhvr>
                                        <p:cTn id="123" dur="3000" fill="hold"/>
                                        <p:tgtEl>
                                          <p:spTgt spid="15"/>
                                        </p:tgtEl>
                                        <p:attrNameLst>
                                          <p:attrName>ppt_y</p:attrName>
                                        </p:attrNameLst>
                                      </p:cBhvr>
                                      <p:tavLst>
                                        <p:tav tm="0">
                                          <p:val>
                                            <p:strVal val="#ppt_y-#ppt_h/2"/>
                                          </p:val>
                                        </p:tav>
                                        <p:tav tm="100000">
                                          <p:val>
                                            <p:strVal val="#ppt_y"/>
                                          </p:val>
                                        </p:tav>
                                      </p:tavLst>
                                    </p:anim>
                                    <p:anim calcmode="lin" valueType="num">
                                      <p:cBhvr>
                                        <p:cTn id="124" dur="3000" fill="hold"/>
                                        <p:tgtEl>
                                          <p:spTgt spid="15"/>
                                        </p:tgtEl>
                                        <p:attrNameLst>
                                          <p:attrName>ppt_w</p:attrName>
                                        </p:attrNameLst>
                                      </p:cBhvr>
                                      <p:tavLst>
                                        <p:tav tm="0">
                                          <p:val>
                                            <p:strVal val="#ppt_w"/>
                                          </p:val>
                                        </p:tav>
                                        <p:tav tm="100000">
                                          <p:val>
                                            <p:strVal val="#ppt_w"/>
                                          </p:val>
                                        </p:tav>
                                      </p:tavLst>
                                    </p:anim>
                                    <p:anim calcmode="lin" valueType="num">
                                      <p:cBhvr>
                                        <p:cTn id="125" dur="3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72083">
              <a:srgbClr val="AE1C7A">
                <a:lumMod val="57000"/>
              </a:srgbClr>
            </a:gs>
            <a:gs pos="100000">
              <a:schemeClr val="accent2">
                <a:lumMod val="0"/>
              </a:schemeClr>
            </a:gs>
            <a:gs pos="19000">
              <a:schemeClr val="bg1"/>
            </a:gs>
          </a:gsLst>
          <a:path path="circle">
            <a:fillToRect l="50000" t="50000" r="50000" b="50000"/>
          </a:path>
        </a:gradFill>
        <a:effectLst/>
      </p:bgPr>
    </p:bg>
    <p:spTree>
      <p:nvGrpSpPr>
        <p:cNvPr id="1" name=""/>
        <p:cNvGrpSpPr/>
        <p:nvPr/>
      </p:nvGrpSpPr>
      <p:grpSpPr>
        <a:xfrm>
          <a:off x="0" y="0"/>
          <a:ext cx="0" cy="0"/>
          <a:chOff x="0" y="0"/>
          <a:chExt cx="0" cy="0"/>
        </a:xfrm>
      </p:grpSpPr>
      <p:pic>
        <p:nvPicPr>
          <p:cNvPr id="13" name="12 Imagen" descr="Diapositiva40.JPG"/>
          <p:cNvPicPr>
            <a:picLocks noGrp="1" noChangeAspect="1"/>
          </p:cNvPicPr>
          <p:nvPr isPhoto="1"/>
        </p:nvPicPr>
        <p:blipFill rotWithShape="1">
          <a:blip r:embed="rId2" cstate="email">
            <a:lum/>
          </a:blip>
          <a:srcRect t="6408" b="6840"/>
          <a:stretch/>
        </p:blipFill>
        <p:spPr>
          <a:xfrm>
            <a:off x="0" y="332656"/>
            <a:ext cx="9144000" cy="6229974"/>
          </a:xfrm>
          <a:prstGeom prst="rect">
            <a:avLst/>
          </a:prstGeom>
          <a:noFill/>
          <a:ln>
            <a:noFill/>
          </a:ln>
        </p:spPr>
      </p:pic>
      <p:pic>
        <p:nvPicPr>
          <p:cNvPr id="12291" name="Picture 3"/>
          <p:cNvPicPr>
            <a:picLocks noChangeAspect="1" noChangeArrowheads="1"/>
          </p:cNvPicPr>
          <p:nvPr/>
        </p:nvPicPr>
        <p:blipFill>
          <a:blip r:embed="rId3" cstate="email">
            <a:lum contrast="40000"/>
            <a:extLst>
              <a:ext uri="{28A0092B-C50C-407E-A947-70E740481C1C}">
                <a14:useLocalDpi xmlns="" xmlns:a14="http://schemas.microsoft.com/office/drawing/2010/main" val="0"/>
              </a:ext>
            </a:extLst>
          </a:blip>
          <a:srcRect/>
          <a:stretch>
            <a:fillRect/>
          </a:stretch>
        </p:blipFill>
        <p:spPr bwMode="auto">
          <a:xfrm>
            <a:off x="3541118" y="692696"/>
            <a:ext cx="2047875" cy="216050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cstate="email">
            <a:duotone>
              <a:prstClr val="black"/>
              <a:srgbClr val="FF66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2677884">
            <a:off x="4689057" y="1212080"/>
            <a:ext cx="2047875" cy="216050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3" cstate="email">
            <a:lum contrast="40000"/>
            <a:extLst>
              <a:ext uri="{28A0092B-C50C-407E-A947-70E740481C1C}">
                <a14:useLocalDpi xmlns="" xmlns:a14="http://schemas.microsoft.com/office/drawing/2010/main" val="0"/>
              </a:ext>
            </a:extLst>
          </a:blip>
          <a:srcRect/>
          <a:stretch>
            <a:fillRect/>
          </a:stretch>
        </p:blipFill>
        <p:spPr bwMode="auto">
          <a:xfrm rot="5400000">
            <a:off x="5142406" y="2318328"/>
            <a:ext cx="2047875" cy="216050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3" cstate="email">
            <a:duotone>
              <a:prstClr val="black"/>
              <a:srgbClr val="FF66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7906408">
            <a:off x="4703166" y="3425655"/>
            <a:ext cx="2047875" cy="216050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3" cstate="email">
            <a:lum contrast="40000"/>
            <a:extLst>
              <a:ext uri="{28A0092B-C50C-407E-A947-70E740481C1C}">
                <a14:useLocalDpi xmlns="" xmlns:a14="http://schemas.microsoft.com/office/drawing/2010/main" val="0"/>
              </a:ext>
            </a:extLst>
          </a:blip>
          <a:srcRect/>
          <a:stretch>
            <a:fillRect/>
          </a:stretch>
        </p:blipFill>
        <p:spPr bwMode="auto">
          <a:xfrm rot="10800000">
            <a:off x="3506015" y="3919054"/>
            <a:ext cx="2047875" cy="216050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3" cstate="email">
            <a:clrChange>
              <a:clrFrom>
                <a:srgbClr val="000000">
                  <a:alpha val="0"/>
                </a:srgbClr>
              </a:clrFrom>
              <a:clrTo>
                <a:srgbClr val="000000">
                  <a:alpha val="0"/>
                </a:srgbClr>
              </a:clrTo>
            </a:clrChange>
            <a:duotone>
              <a:prstClr val="black"/>
              <a:srgbClr val="FF66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3569049">
            <a:off x="2321337" y="3503729"/>
            <a:ext cx="2047875" cy="216050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3" cstate="email">
            <a:lum contrast="40000"/>
            <a:extLst>
              <a:ext uri="{28A0092B-C50C-407E-A947-70E740481C1C}">
                <a14:useLocalDpi xmlns="" xmlns:a14="http://schemas.microsoft.com/office/drawing/2010/main" val="0"/>
              </a:ext>
            </a:extLst>
          </a:blip>
          <a:srcRect/>
          <a:stretch>
            <a:fillRect/>
          </a:stretch>
        </p:blipFill>
        <p:spPr bwMode="auto">
          <a:xfrm rot="16200000">
            <a:off x="1913204" y="2380903"/>
            <a:ext cx="2047875" cy="216050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3"/>
          <p:cNvPicPr>
            <a:picLocks noChangeAspect="1" noChangeArrowheads="1"/>
          </p:cNvPicPr>
          <p:nvPr/>
        </p:nvPicPr>
        <p:blipFill>
          <a:blip r:embed="rId3" cstate="email">
            <a:duotone>
              <a:prstClr val="black"/>
              <a:srgbClr val="FF66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8610918">
            <a:off x="2304287" y="1244787"/>
            <a:ext cx="2047875" cy="216050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4" name="13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40000"/>
                </a:srgbClr>
              </a:gs>
              <a:gs pos="74581">
                <a:srgbClr val="4B044F"/>
              </a:gs>
              <a:gs pos="85000">
                <a:srgbClr val="7030A0">
                  <a:lumMod val="16000"/>
                </a:srgbClr>
              </a:gs>
              <a:gs pos="20000">
                <a:srgbClr val="C9FF01"/>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45383" y="5861474"/>
            <a:ext cx="918938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40000"/>
                </a:srgbClr>
              </a:gs>
              <a:gs pos="74581">
                <a:srgbClr val="4B044F"/>
              </a:gs>
              <a:gs pos="85000">
                <a:srgbClr val="7030A0">
                  <a:lumMod val="16000"/>
                </a:srgbClr>
              </a:gs>
              <a:gs pos="20000">
                <a:srgbClr val="C9FF01"/>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7" name="16 Imagen" descr="A MEDIA LUZ..jpg"/>
          <p:cNvPicPr>
            <a:picLocks noGrp="1" noChangeAspect="1"/>
          </p:cNvPicPr>
          <p:nvPr isPhoto="1"/>
        </p:nvPicPr>
        <p:blipFill>
          <a:blip r:embed="rId4"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2110790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12291"/>
                                        </p:tgtEl>
                                        <p:attrNameLst>
                                          <p:attrName>style.visibility</p:attrName>
                                        </p:attrNameLst>
                                      </p:cBhvr>
                                      <p:to>
                                        <p:strVal val="visible"/>
                                      </p:to>
                                    </p:set>
                                    <p:anim calcmode="lin" valueType="num">
                                      <p:cBhvr>
                                        <p:cTn id="10" dur="4000" fill="hold"/>
                                        <p:tgtEl>
                                          <p:spTgt spid="12291"/>
                                        </p:tgtEl>
                                        <p:attrNameLst>
                                          <p:attrName>ppt_w</p:attrName>
                                        </p:attrNameLst>
                                      </p:cBhvr>
                                      <p:tavLst>
                                        <p:tav tm="0">
                                          <p:val>
                                            <p:fltVal val="0"/>
                                          </p:val>
                                        </p:tav>
                                        <p:tav tm="100000">
                                          <p:val>
                                            <p:strVal val="#ppt_w"/>
                                          </p:val>
                                        </p:tav>
                                      </p:tavLst>
                                    </p:anim>
                                    <p:anim calcmode="lin" valueType="num">
                                      <p:cBhvr>
                                        <p:cTn id="11" dur="4000" fill="hold"/>
                                        <p:tgtEl>
                                          <p:spTgt spid="12291"/>
                                        </p:tgtEl>
                                        <p:attrNameLst>
                                          <p:attrName>ppt_h</p:attrName>
                                        </p:attrNameLst>
                                      </p:cBhvr>
                                      <p:tavLst>
                                        <p:tav tm="0">
                                          <p:val>
                                            <p:fltVal val="0"/>
                                          </p:val>
                                        </p:tav>
                                        <p:tav tm="100000">
                                          <p:val>
                                            <p:strVal val="#ppt_h"/>
                                          </p:val>
                                        </p:tav>
                                      </p:tavLst>
                                    </p:anim>
                                    <p:anim calcmode="lin" valueType="num">
                                      <p:cBhvr>
                                        <p:cTn id="12" dur="4000" fill="hold"/>
                                        <p:tgtEl>
                                          <p:spTgt spid="12291"/>
                                        </p:tgtEl>
                                        <p:attrNameLst>
                                          <p:attrName>ppt_x</p:attrName>
                                        </p:attrNameLst>
                                      </p:cBhvr>
                                      <p:tavLst>
                                        <p:tav tm="0">
                                          <p:val>
                                            <p:fltVal val="0.5"/>
                                          </p:val>
                                        </p:tav>
                                        <p:tav tm="100000">
                                          <p:val>
                                            <p:strVal val="#ppt_x"/>
                                          </p:val>
                                        </p:tav>
                                      </p:tavLst>
                                    </p:anim>
                                    <p:anim calcmode="lin" valueType="num">
                                      <p:cBhvr>
                                        <p:cTn id="13" dur="4000" fill="hold"/>
                                        <p:tgtEl>
                                          <p:spTgt spid="12291"/>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4000" fill="hold"/>
                                        <p:tgtEl>
                                          <p:spTgt spid="12291"/>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fltVal val="0"/>
                                          </p:val>
                                        </p:tav>
                                        <p:tav tm="100000">
                                          <p:val>
                                            <p:strVal val="#ppt_w"/>
                                          </p:val>
                                        </p:tav>
                                      </p:tavLst>
                                    </p:anim>
                                    <p:anim calcmode="lin" valueType="num">
                                      <p:cBhvr>
                                        <p:cTn id="19" dur="4000" fill="hold"/>
                                        <p:tgtEl>
                                          <p:spTgt spid="5"/>
                                        </p:tgtEl>
                                        <p:attrNameLst>
                                          <p:attrName>ppt_h</p:attrName>
                                        </p:attrNameLst>
                                      </p:cBhvr>
                                      <p:tavLst>
                                        <p:tav tm="0">
                                          <p:val>
                                            <p:fltVal val="0"/>
                                          </p:val>
                                        </p:tav>
                                        <p:tav tm="100000">
                                          <p:val>
                                            <p:strVal val="#ppt_h"/>
                                          </p:val>
                                        </p:tav>
                                      </p:tavLst>
                                    </p:anim>
                                    <p:anim calcmode="lin" valueType="num">
                                      <p:cBhvr>
                                        <p:cTn id="20" dur="4000" fill="hold"/>
                                        <p:tgtEl>
                                          <p:spTgt spid="5"/>
                                        </p:tgtEl>
                                        <p:attrNameLst>
                                          <p:attrName>ppt_x</p:attrName>
                                        </p:attrNameLst>
                                      </p:cBhvr>
                                      <p:tavLst>
                                        <p:tav tm="0">
                                          <p:val>
                                            <p:fltVal val="0.5"/>
                                          </p:val>
                                        </p:tav>
                                        <p:tav tm="100000">
                                          <p:val>
                                            <p:strVal val="#ppt_x"/>
                                          </p:val>
                                        </p:tav>
                                      </p:tavLst>
                                    </p:anim>
                                    <p:anim calcmode="lin" valueType="num">
                                      <p:cBhvr>
                                        <p:cTn id="21" dur="4000" fill="hold"/>
                                        <p:tgtEl>
                                          <p:spTgt spid="5"/>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4000" fill="hold"/>
                                        <p:tgtEl>
                                          <p:spTgt spid="5"/>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4000" fill="hold"/>
                                        <p:tgtEl>
                                          <p:spTgt spid="6"/>
                                        </p:tgtEl>
                                        <p:attrNameLst>
                                          <p:attrName>ppt_w</p:attrName>
                                        </p:attrNameLst>
                                      </p:cBhvr>
                                      <p:tavLst>
                                        <p:tav tm="0">
                                          <p:val>
                                            <p:fltVal val="0"/>
                                          </p:val>
                                        </p:tav>
                                        <p:tav tm="100000">
                                          <p:val>
                                            <p:strVal val="#ppt_w"/>
                                          </p:val>
                                        </p:tav>
                                      </p:tavLst>
                                    </p:anim>
                                    <p:anim calcmode="lin" valueType="num">
                                      <p:cBhvr>
                                        <p:cTn id="27" dur="4000" fill="hold"/>
                                        <p:tgtEl>
                                          <p:spTgt spid="6"/>
                                        </p:tgtEl>
                                        <p:attrNameLst>
                                          <p:attrName>ppt_h</p:attrName>
                                        </p:attrNameLst>
                                      </p:cBhvr>
                                      <p:tavLst>
                                        <p:tav tm="0">
                                          <p:val>
                                            <p:fltVal val="0"/>
                                          </p:val>
                                        </p:tav>
                                        <p:tav tm="100000">
                                          <p:val>
                                            <p:strVal val="#ppt_h"/>
                                          </p:val>
                                        </p:tav>
                                      </p:tavLst>
                                    </p:anim>
                                    <p:anim calcmode="lin" valueType="num">
                                      <p:cBhvr>
                                        <p:cTn id="28" dur="4000" fill="hold"/>
                                        <p:tgtEl>
                                          <p:spTgt spid="6"/>
                                        </p:tgtEl>
                                        <p:attrNameLst>
                                          <p:attrName>ppt_x</p:attrName>
                                        </p:attrNameLst>
                                      </p:cBhvr>
                                      <p:tavLst>
                                        <p:tav tm="0">
                                          <p:val>
                                            <p:fltVal val="0.5"/>
                                          </p:val>
                                        </p:tav>
                                        <p:tav tm="100000">
                                          <p:val>
                                            <p:strVal val="#ppt_x"/>
                                          </p:val>
                                        </p:tav>
                                      </p:tavLst>
                                    </p:anim>
                                    <p:anim calcmode="lin" valueType="num">
                                      <p:cBhvr>
                                        <p:cTn id="29" dur="4000" fill="hold"/>
                                        <p:tgtEl>
                                          <p:spTgt spid="6"/>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6"/>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4000" fill="hold"/>
                                        <p:tgtEl>
                                          <p:spTgt spid="7"/>
                                        </p:tgtEl>
                                        <p:attrNameLst>
                                          <p:attrName>ppt_w</p:attrName>
                                        </p:attrNameLst>
                                      </p:cBhvr>
                                      <p:tavLst>
                                        <p:tav tm="0">
                                          <p:val>
                                            <p:fltVal val="0"/>
                                          </p:val>
                                        </p:tav>
                                        <p:tav tm="100000">
                                          <p:val>
                                            <p:strVal val="#ppt_w"/>
                                          </p:val>
                                        </p:tav>
                                      </p:tavLst>
                                    </p:anim>
                                    <p:anim calcmode="lin" valueType="num">
                                      <p:cBhvr>
                                        <p:cTn id="35" dur="4000" fill="hold"/>
                                        <p:tgtEl>
                                          <p:spTgt spid="7"/>
                                        </p:tgtEl>
                                        <p:attrNameLst>
                                          <p:attrName>ppt_h</p:attrName>
                                        </p:attrNameLst>
                                      </p:cBhvr>
                                      <p:tavLst>
                                        <p:tav tm="0">
                                          <p:val>
                                            <p:fltVal val="0"/>
                                          </p:val>
                                        </p:tav>
                                        <p:tav tm="100000">
                                          <p:val>
                                            <p:strVal val="#ppt_h"/>
                                          </p:val>
                                        </p:tav>
                                      </p:tavLst>
                                    </p:anim>
                                    <p:anim calcmode="lin" valueType="num">
                                      <p:cBhvr>
                                        <p:cTn id="36" dur="4000" fill="hold"/>
                                        <p:tgtEl>
                                          <p:spTgt spid="7"/>
                                        </p:tgtEl>
                                        <p:attrNameLst>
                                          <p:attrName>ppt_x</p:attrName>
                                        </p:attrNameLst>
                                      </p:cBhvr>
                                      <p:tavLst>
                                        <p:tav tm="0">
                                          <p:val>
                                            <p:fltVal val="0.5"/>
                                          </p:val>
                                        </p:tav>
                                        <p:tav tm="100000">
                                          <p:val>
                                            <p:strVal val="#ppt_x"/>
                                          </p:val>
                                        </p:tav>
                                      </p:tavLst>
                                    </p:anim>
                                    <p:anim calcmode="lin" valueType="num">
                                      <p:cBhvr>
                                        <p:cTn id="37" dur="4000" fill="hold"/>
                                        <p:tgtEl>
                                          <p:spTgt spid="7"/>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4000" fill="hold"/>
                                        <p:tgtEl>
                                          <p:spTgt spid="7"/>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000" fill="hold"/>
                                        <p:tgtEl>
                                          <p:spTgt spid="8"/>
                                        </p:tgtEl>
                                        <p:attrNameLst>
                                          <p:attrName>ppt_w</p:attrName>
                                        </p:attrNameLst>
                                      </p:cBhvr>
                                      <p:tavLst>
                                        <p:tav tm="0">
                                          <p:val>
                                            <p:fltVal val="0"/>
                                          </p:val>
                                        </p:tav>
                                        <p:tav tm="100000">
                                          <p:val>
                                            <p:strVal val="#ppt_w"/>
                                          </p:val>
                                        </p:tav>
                                      </p:tavLst>
                                    </p:anim>
                                    <p:anim calcmode="lin" valueType="num">
                                      <p:cBhvr>
                                        <p:cTn id="43" dur="4000" fill="hold"/>
                                        <p:tgtEl>
                                          <p:spTgt spid="8"/>
                                        </p:tgtEl>
                                        <p:attrNameLst>
                                          <p:attrName>ppt_h</p:attrName>
                                        </p:attrNameLst>
                                      </p:cBhvr>
                                      <p:tavLst>
                                        <p:tav tm="0">
                                          <p:val>
                                            <p:fltVal val="0"/>
                                          </p:val>
                                        </p:tav>
                                        <p:tav tm="100000">
                                          <p:val>
                                            <p:strVal val="#ppt_h"/>
                                          </p:val>
                                        </p:tav>
                                      </p:tavLst>
                                    </p:anim>
                                    <p:anim calcmode="lin" valueType="num">
                                      <p:cBhvr>
                                        <p:cTn id="44" dur="4000" fill="hold"/>
                                        <p:tgtEl>
                                          <p:spTgt spid="8"/>
                                        </p:tgtEl>
                                        <p:attrNameLst>
                                          <p:attrName>ppt_x</p:attrName>
                                        </p:attrNameLst>
                                      </p:cBhvr>
                                      <p:tavLst>
                                        <p:tav tm="0">
                                          <p:val>
                                            <p:fltVal val="0.5"/>
                                          </p:val>
                                        </p:tav>
                                        <p:tav tm="100000">
                                          <p:val>
                                            <p:strVal val="#ppt_x"/>
                                          </p:val>
                                        </p:tav>
                                      </p:tavLst>
                                    </p:anim>
                                    <p:anim calcmode="lin" valueType="num">
                                      <p:cBhvr>
                                        <p:cTn id="45" dur="4000" fill="hold"/>
                                        <p:tgtEl>
                                          <p:spTgt spid="8"/>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4000" fill="hold"/>
                                        <p:tgtEl>
                                          <p:spTgt spid="8"/>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4000" fill="hold"/>
                                        <p:tgtEl>
                                          <p:spTgt spid="9"/>
                                        </p:tgtEl>
                                        <p:attrNameLst>
                                          <p:attrName>ppt_w</p:attrName>
                                        </p:attrNameLst>
                                      </p:cBhvr>
                                      <p:tavLst>
                                        <p:tav tm="0">
                                          <p:val>
                                            <p:fltVal val="0"/>
                                          </p:val>
                                        </p:tav>
                                        <p:tav tm="100000">
                                          <p:val>
                                            <p:strVal val="#ppt_w"/>
                                          </p:val>
                                        </p:tav>
                                      </p:tavLst>
                                    </p:anim>
                                    <p:anim calcmode="lin" valueType="num">
                                      <p:cBhvr>
                                        <p:cTn id="51" dur="4000" fill="hold"/>
                                        <p:tgtEl>
                                          <p:spTgt spid="9"/>
                                        </p:tgtEl>
                                        <p:attrNameLst>
                                          <p:attrName>ppt_h</p:attrName>
                                        </p:attrNameLst>
                                      </p:cBhvr>
                                      <p:tavLst>
                                        <p:tav tm="0">
                                          <p:val>
                                            <p:fltVal val="0"/>
                                          </p:val>
                                        </p:tav>
                                        <p:tav tm="100000">
                                          <p:val>
                                            <p:strVal val="#ppt_h"/>
                                          </p:val>
                                        </p:tav>
                                      </p:tavLst>
                                    </p:anim>
                                    <p:anim calcmode="lin" valueType="num">
                                      <p:cBhvr>
                                        <p:cTn id="52" dur="4000" fill="hold"/>
                                        <p:tgtEl>
                                          <p:spTgt spid="9"/>
                                        </p:tgtEl>
                                        <p:attrNameLst>
                                          <p:attrName>ppt_x</p:attrName>
                                        </p:attrNameLst>
                                      </p:cBhvr>
                                      <p:tavLst>
                                        <p:tav tm="0">
                                          <p:val>
                                            <p:fltVal val="0.5"/>
                                          </p:val>
                                        </p:tav>
                                        <p:tav tm="100000">
                                          <p:val>
                                            <p:strVal val="#ppt_x"/>
                                          </p:val>
                                        </p:tav>
                                      </p:tavLst>
                                    </p:anim>
                                    <p:anim calcmode="lin" valueType="num">
                                      <p:cBhvr>
                                        <p:cTn id="53" dur="4000" fill="hold"/>
                                        <p:tgtEl>
                                          <p:spTgt spid="9"/>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4000" fill="hold"/>
                                        <p:tgtEl>
                                          <p:spTgt spid="9"/>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4000" fill="hold"/>
                                        <p:tgtEl>
                                          <p:spTgt spid="11"/>
                                        </p:tgtEl>
                                        <p:attrNameLst>
                                          <p:attrName>ppt_w</p:attrName>
                                        </p:attrNameLst>
                                      </p:cBhvr>
                                      <p:tavLst>
                                        <p:tav tm="0">
                                          <p:val>
                                            <p:fltVal val="0"/>
                                          </p:val>
                                        </p:tav>
                                        <p:tav tm="100000">
                                          <p:val>
                                            <p:strVal val="#ppt_w"/>
                                          </p:val>
                                        </p:tav>
                                      </p:tavLst>
                                    </p:anim>
                                    <p:anim calcmode="lin" valueType="num">
                                      <p:cBhvr>
                                        <p:cTn id="59" dur="4000" fill="hold"/>
                                        <p:tgtEl>
                                          <p:spTgt spid="11"/>
                                        </p:tgtEl>
                                        <p:attrNameLst>
                                          <p:attrName>ppt_h</p:attrName>
                                        </p:attrNameLst>
                                      </p:cBhvr>
                                      <p:tavLst>
                                        <p:tav tm="0">
                                          <p:val>
                                            <p:fltVal val="0"/>
                                          </p:val>
                                        </p:tav>
                                        <p:tav tm="100000">
                                          <p:val>
                                            <p:strVal val="#ppt_h"/>
                                          </p:val>
                                        </p:tav>
                                      </p:tavLst>
                                    </p:anim>
                                    <p:anim calcmode="lin" valueType="num">
                                      <p:cBhvr>
                                        <p:cTn id="60" dur="4000" fill="hold"/>
                                        <p:tgtEl>
                                          <p:spTgt spid="11"/>
                                        </p:tgtEl>
                                        <p:attrNameLst>
                                          <p:attrName>ppt_x</p:attrName>
                                        </p:attrNameLst>
                                      </p:cBhvr>
                                      <p:tavLst>
                                        <p:tav tm="0">
                                          <p:val>
                                            <p:fltVal val="0.5"/>
                                          </p:val>
                                        </p:tav>
                                        <p:tav tm="100000">
                                          <p:val>
                                            <p:strVal val="#ppt_x"/>
                                          </p:val>
                                        </p:tav>
                                      </p:tavLst>
                                    </p:anim>
                                    <p:anim calcmode="lin" valueType="num">
                                      <p:cBhvr>
                                        <p:cTn id="61" dur="4000" fill="hold"/>
                                        <p:tgtEl>
                                          <p:spTgt spid="11"/>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4000" fill="hold"/>
                                        <p:tgtEl>
                                          <p:spTgt spid="11"/>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4000" fill="hold"/>
                                        <p:tgtEl>
                                          <p:spTgt spid="10"/>
                                        </p:tgtEl>
                                        <p:attrNameLst>
                                          <p:attrName>ppt_w</p:attrName>
                                        </p:attrNameLst>
                                      </p:cBhvr>
                                      <p:tavLst>
                                        <p:tav tm="0">
                                          <p:val>
                                            <p:fltVal val="0"/>
                                          </p:val>
                                        </p:tav>
                                        <p:tav tm="100000">
                                          <p:val>
                                            <p:strVal val="#ppt_w"/>
                                          </p:val>
                                        </p:tav>
                                      </p:tavLst>
                                    </p:anim>
                                    <p:anim calcmode="lin" valueType="num">
                                      <p:cBhvr>
                                        <p:cTn id="67" dur="4000" fill="hold"/>
                                        <p:tgtEl>
                                          <p:spTgt spid="10"/>
                                        </p:tgtEl>
                                        <p:attrNameLst>
                                          <p:attrName>ppt_h</p:attrName>
                                        </p:attrNameLst>
                                      </p:cBhvr>
                                      <p:tavLst>
                                        <p:tav tm="0">
                                          <p:val>
                                            <p:fltVal val="0"/>
                                          </p:val>
                                        </p:tav>
                                        <p:tav tm="100000">
                                          <p:val>
                                            <p:strVal val="#ppt_h"/>
                                          </p:val>
                                        </p:tav>
                                      </p:tavLst>
                                    </p:anim>
                                    <p:anim calcmode="lin" valueType="num">
                                      <p:cBhvr>
                                        <p:cTn id="68" dur="4000" fill="hold"/>
                                        <p:tgtEl>
                                          <p:spTgt spid="10"/>
                                        </p:tgtEl>
                                        <p:attrNameLst>
                                          <p:attrName>ppt_x</p:attrName>
                                        </p:attrNameLst>
                                      </p:cBhvr>
                                      <p:tavLst>
                                        <p:tav tm="0">
                                          <p:val>
                                            <p:fltVal val="0.5"/>
                                          </p:val>
                                        </p:tav>
                                        <p:tav tm="100000">
                                          <p:val>
                                            <p:strVal val="#ppt_x"/>
                                          </p:val>
                                        </p:tav>
                                      </p:tavLst>
                                    </p:anim>
                                    <p:anim calcmode="lin" valueType="num">
                                      <p:cBhvr>
                                        <p:cTn id="69" dur="4000" fill="hold"/>
                                        <p:tgtEl>
                                          <p:spTgt spid="10"/>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4000" fill="hold"/>
                                        <p:tgtEl>
                                          <p:spTgt spid="10"/>
                                        </p:tgtEl>
                                        <p:attrNameLst>
                                          <p:attrName>r</p:attrName>
                                        </p:attrNameLst>
                                      </p:cBhvr>
                                    </p:animRot>
                                  </p:childTnLst>
                                </p:cTn>
                              </p:par>
                            </p:childTnLst>
                          </p:cTn>
                        </p:par>
                        <p:par>
                          <p:cTn id="72" fill="hold">
                            <p:stCondLst>
                              <p:cond delay="4000"/>
                            </p:stCondLst>
                            <p:childTnLst>
                              <p:par>
                                <p:cTn id="73" presetID="23" presetClass="exit" presetSubtype="544" fill="hold" nodeType="afterEffect">
                                  <p:stCondLst>
                                    <p:cond delay="0"/>
                                  </p:stCondLst>
                                  <p:childTnLst>
                                    <p:anim calcmode="lin" valueType="num">
                                      <p:cBhvr>
                                        <p:cTn id="74" dur="3000"/>
                                        <p:tgtEl>
                                          <p:spTgt spid="10"/>
                                        </p:tgtEl>
                                        <p:attrNameLst>
                                          <p:attrName>ppt_w</p:attrName>
                                        </p:attrNameLst>
                                      </p:cBhvr>
                                      <p:tavLst>
                                        <p:tav tm="0">
                                          <p:val>
                                            <p:strVal val="ppt_w"/>
                                          </p:val>
                                        </p:tav>
                                        <p:tav tm="100000">
                                          <p:val>
                                            <p:fltVal val="0"/>
                                          </p:val>
                                        </p:tav>
                                      </p:tavLst>
                                    </p:anim>
                                    <p:anim calcmode="lin" valueType="num">
                                      <p:cBhvr>
                                        <p:cTn id="75" dur="3000"/>
                                        <p:tgtEl>
                                          <p:spTgt spid="10"/>
                                        </p:tgtEl>
                                        <p:attrNameLst>
                                          <p:attrName>ppt_h</p:attrName>
                                        </p:attrNameLst>
                                      </p:cBhvr>
                                      <p:tavLst>
                                        <p:tav tm="0">
                                          <p:val>
                                            <p:strVal val="ppt_h"/>
                                          </p:val>
                                        </p:tav>
                                        <p:tav tm="100000">
                                          <p:val>
                                            <p:fltVal val="0"/>
                                          </p:val>
                                        </p:tav>
                                      </p:tavLst>
                                    </p:anim>
                                    <p:anim calcmode="lin" valueType="num">
                                      <p:cBhvr>
                                        <p:cTn id="76" dur="3000"/>
                                        <p:tgtEl>
                                          <p:spTgt spid="10"/>
                                        </p:tgtEl>
                                        <p:attrNameLst>
                                          <p:attrName>ppt_x</p:attrName>
                                        </p:attrNameLst>
                                      </p:cBhvr>
                                      <p:tavLst>
                                        <p:tav tm="0">
                                          <p:val>
                                            <p:strVal val="ppt_x"/>
                                          </p:val>
                                        </p:tav>
                                        <p:tav tm="100000">
                                          <p:val>
                                            <p:fltVal val="0.5"/>
                                          </p:val>
                                        </p:tav>
                                      </p:tavLst>
                                    </p:anim>
                                    <p:anim calcmode="lin" valueType="num">
                                      <p:cBhvr>
                                        <p:cTn id="77" dur="3000"/>
                                        <p:tgtEl>
                                          <p:spTgt spid="10"/>
                                        </p:tgtEl>
                                        <p:attrNameLst>
                                          <p:attrName>ppt_y</p:attrName>
                                        </p:attrNameLst>
                                      </p:cBhvr>
                                      <p:tavLst>
                                        <p:tav tm="0">
                                          <p:val>
                                            <p:strVal val="ppt_y"/>
                                          </p:val>
                                        </p:tav>
                                        <p:tav tm="100000">
                                          <p:val>
                                            <p:fltVal val="0.5"/>
                                          </p:val>
                                        </p:tav>
                                      </p:tavLst>
                                    </p:anim>
                                    <p:set>
                                      <p:cBhvr>
                                        <p:cTn id="78" dur="1" fill="hold">
                                          <p:stCondLst>
                                            <p:cond delay="2999"/>
                                          </p:stCondLst>
                                        </p:cTn>
                                        <p:tgtEl>
                                          <p:spTgt spid="10"/>
                                        </p:tgtEl>
                                        <p:attrNameLst>
                                          <p:attrName>style.visibility</p:attrName>
                                        </p:attrNameLst>
                                      </p:cBhvr>
                                      <p:to>
                                        <p:strVal val="hidden"/>
                                      </p:to>
                                    </p:set>
                                  </p:childTnLst>
                                </p:cTn>
                              </p:par>
                              <p:par>
                                <p:cTn id="79" presetID="8" presetClass="emph" presetSubtype="0" fill="hold" nodeType="withEffect">
                                  <p:stCondLst>
                                    <p:cond delay="0"/>
                                  </p:stCondLst>
                                  <p:childTnLst>
                                    <p:animRot by="-21600000">
                                      <p:cBhvr>
                                        <p:cTn id="80" dur="3000" fill="hold"/>
                                        <p:tgtEl>
                                          <p:spTgt spid="10"/>
                                        </p:tgtEl>
                                        <p:attrNameLst>
                                          <p:attrName>r</p:attrName>
                                        </p:attrNameLst>
                                      </p:cBhvr>
                                    </p:animRot>
                                  </p:childTnLst>
                                </p:cTn>
                              </p:par>
                              <p:par>
                                <p:cTn id="81" presetID="23" presetClass="exit" presetSubtype="544" fill="hold" nodeType="withEffect">
                                  <p:stCondLst>
                                    <p:cond delay="0"/>
                                  </p:stCondLst>
                                  <p:childTnLst>
                                    <p:anim calcmode="lin" valueType="num">
                                      <p:cBhvr>
                                        <p:cTn id="82" dur="3000"/>
                                        <p:tgtEl>
                                          <p:spTgt spid="11"/>
                                        </p:tgtEl>
                                        <p:attrNameLst>
                                          <p:attrName>ppt_w</p:attrName>
                                        </p:attrNameLst>
                                      </p:cBhvr>
                                      <p:tavLst>
                                        <p:tav tm="0">
                                          <p:val>
                                            <p:strVal val="ppt_w"/>
                                          </p:val>
                                        </p:tav>
                                        <p:tav tm="100000">
                                          <p:val>
                                            <p:fltVal val="0"/>
                                          </p:val>
                                        </p:tav>
                                      </p:tavLst>
                                    </p:anim>
                                    <p:anim calcmode="lin" valueType="num">
                                      <p:cBhvr>
                                        <p:cTn id="83" dur="3000"/>
                                        <p:tgtEl>
                                          <p:spTgt spid="11"/>
                                        </p:tgtEl>
                                        <p:attrNameLst>
                                          <p:attrName>ppt_h</p:attrName>
                                        </p:attrNameLst>
                                      </p:cBhvr>
                                      <p:tavLst>
                                        <p:tav tm="0">
                                          <p:val>
                                            <p:strVal val="ppt_h"/>
                                          </p:val>
                                        </p:tav>
                                        <p:tav tm="100000">
                                          <p:val>
                                            <p:fltVal val="0"/>
                                          </p:val>
                                        </p:tav>
                                      </p:tavLst>
                                    </p:anim>
                                    <p:anim calcmode="lin" valueType="num">
                                      <p:cBhvr>
                                        <p:cTn id="84" dur="3000"/>
                                        <p:tgtEl>
                                          <p:spTgt spid="11"/>
                                        </p:tgtEl>
                                        <p:attrNameLst>
                                          <p:attrName>ppt_x</p:attrName>
                                        </p:attrNameLst>
                                      </p:cBhvr>
                                      <p:tavLst>
                                        <p:tav tm="0">
                                          <p:val>
                                            <p:strVal val="ppt_x"/>
                                          </p:val>
                                        </p:tav>
                                        <p:tav tm="100000">
                                          <p:val>
                                            <p:fltVal val="0.5"/>
                                          </p:val>
                                        </p:tav>
                                      </p:tavLst>
                                    </p:anim>
                                    <p:anim calcmode="lin" valueType="num">
                                      <p:cBhvr>
                                        <p:cTn id="85" dur="3000"/>
                                        <p:tgtEl>
                                          <p:spTgt spid="11"/>
                                        </p:tgtEl>
                                        <p:attrNameLst>
                                          <p:attrName>ppt_y</p:attrName>
                                        </p:attrNameLst>
                                      </p:cBhvr>
                                      <p:tavLst>
                                        <p:tav tm="0">
                                          <p:val>
                                            <p:strVal val="ppt_y"/>
                                          </p:val>
                                        </p:tav>
                                        <p:tav tm="100000">
                                          <p:val>
                                            <p:fltVal val="0.5"/>
                                          </p:val>
                                        </p:tav>
                                      </p:tavLst>
                                    </p:anim>
                                    <p:set>
                                      <p:cBhvr>
                                        <p:cTn id="86" dur="1" fill="hold">
                                          <p:stCondLst>
                                            <p:cond delay="2999"/>
                                          </p:stCondLst>
                                        </p:cTn>
                                        <p:tgtEl>
                                          <p:spTgt spid="11"/>
                                        </p:tgtEl>
                                        <p:attrNameLst>
                                          <p:attrName>style.visibility</p:attrName>
                                        </p:attrNameLst>
                                      </p:cBhvr>
                                      <p:to>
                                        <p:strVal val="hidden"/>
                                      </p:to>
                                    </p:se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par>
                                <p:cTn id="89" presetID="23" presetClass="exit" presetSubtype="544" fill="hold" nodeType="withEffect">
                                  <p:stCondLst>
                                    <p:cond delay="0"/>
                                  </p:stCondLst>
                                  <p:childTnLst>
                                    <p:anim calcmode="lin" valueType="num">
                                      <p:cBhvr>
                                        <p:cTn id="90" dur="3000"/>
                                        <p:tgtEl>
                                          <p:spTgt spid="9"/>
                                        </p:tgtEl>
                                        <p:attrNameLst>
                                          <p:attrName>ppt_w</p:attrName>
                                        </p:attrNameLst>
                                      </p:cBhvr>
                                      <p:tavLst>
                                        <p:tav tm="0">
                                          <p:val>
                                            <p:strVal val="ppt_w"/>
                                          </p:val>
                                        </p:tav>
                                        <p:tav tm="100000">
                                          <p:val>
                                            <p:fltVal val="0"/>
                                          </p:val>
                                        </p:tav>
                                      </p:tavLst>
                                    </p:anim>
                                    <p:anim calcmode="lin" valueType="num">
                                      <p:cBhvr>
                                        <p:cTn id="91" dur="3000"/>
                                        <p:tgtEl>
                                          <p:spTgt spid="9"/>
                                        </p:tgtEl>
                                        <p:attrNameLst>
                                          <p:attrName>ppt_h</p:attrName>
                                        </p:attrNameLst>
                                      </p:cBhvr>
                                      <p:tavLst>
                                        <p:tav tm="0">
                                          <p:val>
                                            <p:strVal val="ppt_h"/>
                                          </p:val>
                                        </p:tav>
                                        <p:tav tm="100000">
                                          <p:val>
                                            <p:fltVal val="0"/>
                                          </p:val>
                                        </p:tav>
                                      </p:tavLst>
                                    </p:anim>
                                    <p:anim calcmode="lin" valueType="num">
                                      <p:cBhvr>
                                        <p:cTn id="92" dur="3000"/>
                                        <p:tgtEl>
                                          <p:spTgt spid="9"/>
                                        </p:tgtEl>
                                        <p:attrNameLst>
                                          <p:attrName>ppt_x</p:attrName>
                                        </p:attrNameLst>
                                      </p:cBhvr>
                                      <p:tavLst>
                                        <p:tav tm="0">
                                          <p:val>
                                            <p:strVal val="ppt_x"/>
                                          </p:val>
                                        </p:tav>
                                        <p:tav tm="100000">
                                          <p:val>
                                            <p:fltVal val="0.5"/>
                                          </p:val>
                                        </p:tav>
                                      </p:tavLst>
                                    </p:anim>
                                    <p:anim calcmode="lin" valueType="num">
                                      <p:cBhvr>
                                        <p:cTn id="93" dur="3000"/>
                                        <p:tgtEl>
                                          <p:spTgt spid="9"/>
                                        </p:tgtEl>
                                        <p:attrNameLst>
                                          <p:attrName>ppt_y</p:attrName>
                                        </p:attrNameLst>
                                      </p:cBhvr>
                                      <p:tavLst>
                                        <p:tav tm="0">
                                          <p:val>
                                            <p:strVal val="ppt_y"/>
                                          </p:val>
                                        </p:tav>
                                        <p:tav tm="100000">
                                          <p:val>
                                            <p:fltVal val="0.5"/>
                                          </p:val>
                                        </p:tav>
                                      </p:tavLst>
                                    </p:anim>
                                    <p:set>
                                      <p:cBhvr>
                                        <p:cTn id="94" dur="1" fill="hold">
                                          <p:stCondLst>
                                            <p:cond delay="2999"/>
                                          </p:stCondLst>
                                        </p:cTn>
                                        <p:tgtEl>
                                          <p:spTgt spid="9"/>
                                        </p:tgtEl>
                                        <p:attrNameLst>
                                          <p:attrName>style.visibility</p:attrName>
                                        </p:attrNameLst>
                                      </p:cBhvr>
                                      <p:to>
                                        <p:strVal val="hidden"/>
                                      </p:to>
                                    </p:set>
                                  </p:childTnLst>
                                </p:cTn>
                              </p:par>
                              <p:par>
                                <p:cTn id="95" presetID="8" presetClass="emph" presetSubtype="0" fill="hold" nodeType="withEffect">
                                  <p:stCondLst>
                                    <p:cond delay="0"/>
                                  </p:stCondLst>
                                  <p:childTnLst>
                                    <p:animRot by="-21600000">
                                      <p:cBhvr>
                                        <p:cTn id="96" dur="3000" fill="hold"/>
                                        <p:tgtEl>
                                          <p:spTgt spid="9"/>
                                        </p:tgtEl>
                                        <p:attrNameLst>
                                          <p:attrName>r</p:attrName>
                                        </p:attrNameLst>
                                      </p:cBhvr>
                                    </p:animRot>
                                  </p:childTnLst>
                                </p:cTn>
                              </p:par>
                              <p:par>
                                <p:cTn id="97" presetID="23" presetClass="exit" presetSubtype="544" fill="hold" nodeType="withEffect">
                                  <p:stCondLst>
                                    <p:cond delay="0"/>
                                  </p:stCondLst>
                                  <p:childTnLst>
                                    <p:anim calcmode="lin" valueType="num">
                                      <p:cBhvr>
                                        <p:cTn id="98" dur="3000"/>
                                        <p:tgtEl>
                                          <p:spTgt spid="8"/>
                                        </p:tgtEl>
                                        <p:attrNameLst>
                                          <p:attrName>ppt_w</p:attrName>
                                        </p:attrNameLst>
                                      </p:cBhvr>
                                      <p:tavLst>
                                        <p:tav tm="0">
                                          <p:val>
                                            <p:strVal val="ppt_w"/>
                                          </p:val>
                                        </p:tav>
                                        <p:tav tm="100000">
                                          <p:val>
                                            <p:fltVal val="0"/>
                                          </p:val>
                                        </p:tav>
                                      </p:tavLst>
                                    </p:anim>
                                    <p:anim calcmode="lin" valueType="num">
                                      <p:cBhvr>
                                        <p:cTn id="99" dur="3000"/>
                                        <p:tgtEl>
                                          <p:spTgt spid="8"/>
                                        </p:tgtEl>
                                        <p:attrNameLst>
                                          <p:attrName>ppt_h</p:attrName>
                                        </p:attrNameLst>
                                      </p:cBhvr>
                                      <p:tavLst>
                                        <p:tav tm="0">
                                          <p:val>
                                            <p:strVal val="ppt_h"/>
                                          </p:val>
                                        </p:tav>
                                        <p:tav tm="100000">
                                          <p:val>
                                            <p:fltVal val="0"/>
                                          </p:val>
                                        </p:tav>
                                      </p:tavLst>
                                    </p:anim>
                                    <p:anim calcmode="lin" valueType="num">
                                      <p:cBhvr>
                                        <p:cTn id="100" dur="3000"/>
                                        <p:tgtEl>
                                          <p:spTgt spid="8"/>
                                        </p:tgtEl>
                                        <p:attrNameLst>
                                          <p:attrName>ppt_x</p:attrName>
                                        </p:attrNameLst>
                                      </p:cBhvr>
                                      <p:tavLst>
                                        <p:tav tm="0">
                                          <p:val>
                                            <p:strVal val="ppt_x"/>
                                          </p:val>
                                        </p:tav>
                                        <p:tav tm="100000">
                                          <p:val>
                                            <p:fltVal val="0.5"/>
                                          </p:val>
                                        </p:tav>
                                      </p:tavLst>
                                    </p:anim>
                                    <p:anim calcmode="lin" valueType="num">
                                      <p:cBhvr>
                                        <p:cTn id="101" dur="3000"/>
                                        <p:tgtEl>
                                          <p:spTgt spid="8"/>
                                        </p:tgtEl>
                                        <p:attrNameLst>
                                          <p:attrName>ppt_y</p:attrName>
                                        </p:attrNameLst>
                                      </p:cBhvr>
                                      <p:tavLst>
                                        <p:tav tm="0">
                                          <p:val>
                                            <p:strVal val="ppt_y"/>
                                          </p:val>
                                        </p:tav>
                                        <p:tav tm="100000">
                                          <p:val>
                                            <p:fltVal val="0.5"/>
                                          </p:val>
                                        </p:tav>
                                      </p:tavLst>
                                    </p:anim>
                                    <p:set>
                                      <p:cBhvr>
                                        <p:cTn id="102" dur="1" fill="hold">
                                          <p:stCondLst>
                                            <p:cond delay="2999"/>
                                          </p:stCondLst>
                                        </p:cTn>
                                        <p:tgtEl>
                                          <p:spTgt spid="8"/>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23" presetClass="exit" presetSubtype="544" fill="hold" nodeType="withEffect">
                                  <p:stCondLst>
                                    <p:cond delay="0"/>
                                  </p:stCondLst>
                                  <p:childTnLst>
                                    <p:anim calcmode="lin" valueType="num">
                                      <p:cBhvr>
                                        <p:cTn id="106" dur="3000"/>
                                        <p:tgtEl>
                                          <p:spTgt spid="7"/>
                                        </p:tgtEl>
                                        <p:attrNameLst>
                                          <p:attrName>ppt_w</p:attrName>
                                        </p:attrNameLst>
                                      </p:cBhvr>
                                      <p:tavLst>
                                        <p:tav tm="0">
                                          <p:val>
                                            <p:strVal val="ppt_w"/>
                                          </p:val>
                                        </p:tav>
                                        <p:tav tm="100000">
                                          <p:val>
                                            <p:fltVal val="0"/>
                                          </p:val>
                                        </p:tav>
                                      </p:tavLst>
                                    </p:anim>
                                    <p:anim calcmode="lin" valueType="num">
                                      <p:cBhvr>
                                        <p:cTn id="107" dur="3000"/>
                                        <p:tgtEl>
                                          <p:spTgt spid="7"/>
                                        </p:tgtEl>
                                        <p:attrNameLst>
                                          <p:attrName>ppt_h</p:attrName>
                                        </p:attrNameLst>
                                      </p:cBhvr>
                                      <p:tavLst>
                                        <p:tav tm="0">
                                          <p:val>
                                            <p:strVal val="ppt_h"/>
                                          </p:val>
                                        </p:tav>
                                        <p:tav tm="100000">
                                          <p:val>
                                            <p:fltVal val="0"/>
                                          </p:val>
                                        </p:tav>
                                      </p:tavLst>
                                    </p:anim>
                                    <p:anim calcmode="lin" valueType="num">
                                      <p:cBhvr>
                                        <p:cTn id="108" dur="3000"/>
                                        <p:tgtEl>
                                          <p:spTgt spid="7"/>
                                        </p:tgtEl>
                                        <p:attrNameLst>
                                          <p:attrName>ppt_x</p:attrName>
                                        </p:attrNameLst>
                                      </p:cBhvr>
                                      <p:tavLst>
                                        <p:tav tm="0">
                                          <p:val>
                                            <p:strVal val="ppt_x"/>
                                          </p:val>
                                        </p:tav>
                                        <p:tav tm="100000">
                                          <p:val>
                                            <p:fltVal val="0.5"/>
                                          </p:val>
                                        </p:tav>
                                      </p:tavLst>
                                    </p:anim>
                                    <p:anim calcmode="lin" valueType="num">
                                      <p:cBhvr>
                                        <p:cTn id="109" dur="3000"/>
                                        <p:tgtEl>
                                          <p:spTgt spid="7"/>
                                        </p:tgtEl>
                                        <p:attrNameLst>
                                          <p:attrName>ppt_y</p:attrName>
                                        </p:attrNameLst>
                                      </p:cBhvr>
                                      <p:tavLst>
                                        <p:tav tm="0">
                                          <p:val>
                                            <p:strVal val="ppt_y"/>
                                          </p:val>
                                        </p:tav>
                                        <p:tav tm="100000">
                                          <p:val>
                                            <p:fltVal val="0.5"/>
                                          </p:val>
                                        </p:tav>
                                      </p:tavLst>
                                    </p:anim>
                                    <p:set>
                                      <p:cBhvr>
                                        <p:cTn id="110" dur="1" fill="hold">
                                          <p:stCondLst>
                                            <p:cond delay="2999"/>
                                          </p:stCondLst>
                                        </p:cTn>
                                        <p:tgtEl>
                                          <p:spTgt spid="7"/>
                                        </p:tgtEl>
                                        <p:attrNameLst>
                                          <p:attrName>style.visibility</p:attrName>
                                        </p:attrNameLst>
                                      </p:cBhvr>
                                      <p:to>
                                        <p:strVal val="hidden"/>
                                      </p:to>
                                    </p:set>
                                  </p:childTnLst>
                                </p:cTn>
                              </p:par>
                              <p:par>
                                <p:cTn id="111" presetID="8" presetClass="emph" presetSubtype="0" fill="hold" nodeType="withEffect">
                                  <p:stCondLst>
                                    <p:cond delay="0"/>
                                  </p:stCondLst>
                                  <p:childTnLst>
                                    <p:animRot by="-21600000">
                                      <p:cBhvr>
                                        <p:cTn id="112" dur="3000" fill="hold"/>
                                        <p:tgtEl>
                                          <p:spTgt spid="7"/>
                                        </p:tgtEl>
                                        <p:attrNameLst>
                                          <p:attrName>r</p:attrName>
                                        </p:attrNameLst>
                                      </p:cBhvr>
                                    </p:animRot>
                                  </p:childTnLst>
                                </p:cTn>
                              </p:par>
                              <p:par>
                                <p:cTn id="113" presetID="23" presetClass="exit" presetSubtype="544" fill="hold" nodeType="withEffect">
                                  <p:stCondLst>
                                    <p:cond delay="0"/>
                                  </p:stCondLst>
                                  <p:childTnLst>
                                    <p:anim calcmode="lin" valueType="num">
                                      <p:cBhvr>
                                        <p:cTn id="114" dur="3000"/>
                                        <p:tgtEl>
                                          <p:spTgt spid="6"/>
                                        </p:tgtEl>
                                        <p:attrNameLst>
                                          <p:attrName>ppt_w</p:attrName>
                                        </p:attrNameLst>
                                      </p:cBhvr>
                                      <p:tavLst>
                                        <p:tav tm="0">
                                          <p:val>
                                            <p:strVal val="ppt_w"/>
                                          </p:val>
                                        </p:tav>
                                        <p:tav tm="100000">
                                          <p:val>
                                            <p:fltVal val="0"/>
                                          </p:val>
                                        </p:tav>
                                      </p:tavLst>
                                    </p:anim>
                                    <p:anim calcmode="lin" valueType="num">
                                      <p:cBhvr>
                                        <p:cTn id="115" dur="3000"/>
                                        <p:tgtEl>
                                          <p:spTgt spid="6"/>
                                        </p:tgtEl>
                                        <p:attrNameLst>
                                          <p:attrName>ppt_h</p:attrName>
                                        </p:attrNameLst>
                                      </p:cBhvr>
                                      <p:tavLst>
                                        <p:tav tm="0">
                                          <p:val>
                                            <p:strVal val="ppt_h"/>
                                          </p:val>
                                        </p:tav>
                                        <p:tav tm="100000">
                                          <p:val>
                                            <p:fltVal val="0"/>
                                          </p:val>
                                        </p:tav>
                                      </p:tavLst>
                                    </p:anim>
                                    <p:anim calcmode="lin" valueType="num">
                                      <p:cBhvr>
                                        <p:cTn id="116" dur="3000"/>
                                        <p:tgtEl>
                                          <p:spTgt spid="6"/>
                                        </p:tgtEl>
                                        <p:attrNameLst>
                                          <p:attrName>ppt_x</p:attrName>
                                        </p:attrNameLst>
                                      </p:cBhvr>
                                      <p:tavLst>
                                        <p:tav tm="0">
                                          <p:val>
                                            <p:strVal val="ppt_x"/>
                                          </p:val>
                                        </p:tav>
                                        <p:tav tm="100000">
                                          <p:val>
                                            <p:fltVal val="0.5"/>
                                          </p:val>
                                        </p:tav>
                                      </p:tavLst>
                                    </p:anim>
                                    <p:anim calcmode="lin" valueType="num">
                                      <p:cBhvr>
                                        <p:cTn id="117" dur="3000"/>
                                        <p:tgtEl>
                                          <p:spTgt spid="6"/>
                                        </p:tgtEl>
                                        <p:attrNameLst>
                                          <p:attrName>ppt_y</p:attrName>
                                        </p:attrNameLst>
                                      </p:cBhvr>
                                      <p:tavLst>
                                        <p:tav tm="0">
                                          <p:val>
                                            <p:strVal val="ppt_y"/>
                                          </p:val>
                                        </p:tav>
                                        <p:tav tm="100000">
                                          <p:val>
                                            <p:fltVal val="0.5"/>
                                          </p:val>
                                        </p:tav>
                                      </p:tavLst>
                                    </p:anim>
                                    <p:set>
                                      <p:cBhvr>
                                        <p:cTn id="118" dur="1" fill="hold">
                                          <p:stCondLst>
                                            <p:cond delay="2999"/>
                                          </p:stCondLst>
                                        </p:cTn>
                                        <p:tgtEl>
                                          <p:spTgt spid="6"/>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3000" fill="hold"/>
                                        <p:tgtEl>
                                          <p:spTgt spid="6"/>
                                        </p:tgtEl>
                                        <p:attrNameLst>
                                          <p:attrName>r</p:attrName>
                                        </p:attrNameLst>
                                      </p:cBhvr>
                                    </p:animRot>
                                  </p:childTnLst>
                                </p:cTn>
                              </p:par>
                              <p:par>
                                <p:cTn id="121" presetID="23" presetClass="exit" presetSubtype="544" fill="hold" nodeType="withEffect">
                                  <p:stCondLst>
                                    <p:cond delay="0"/>
                                  </p:stCondLst>
                                  <p:childTnLst>
                                    <p:anim calcmode="lin" valueType="num">
                                      <p:cBhvr>
                                        <p:cTn id="122" dur="3000"/>
                                        <p:tgtEl>
                                          <p:spTgt spid="5"/>
                                        </p:tgtEl>
                                        <p:attrNameLst>
                                          <p:attrName>ppt_w</p:attrName>
                                        </p:attrNameLst>
                                      </p:cBhvr>
                                      <p:tavLst>
                                        <p:tav tm="0">
                                          <p:val>
                                            <p:strVal val="ppt_w"/>
                                          </p:val>
                                        </p:tav>
                                        <p:tav tm="100000">
                                          <p:val>
                                            <p:fltVal val="0"/>
                                          </p:val>
                                        </p:tav>
                                      </p:tavLst>
                                    </p:anim>
                                    <p:anim calcmode="lin" valueType="num">
                                      <p:cBhvr>
                                        <p:cTn id="123" dur="3000"/>
                                        <p:tgtEl>
                                          <p:spTgt spid="5"/>
                                        </p:tgtEl>
                                        <p:attrNameLst>
                                          <p:attrName>ppt_h</p:attrName>
                                        </p:attrNameLst>
                                      </p:cBhvr>
                                      <p:tavLst>
                                        <p:tav tm="0">
                                          <p:val>
                                            <p:strVal val="ppt_h"/>
                                          </p:val>
                                        </p:tav>
                                        <p:tav tm="100000">
                                          <p:val>
                                            <p:fltVal val="0"/>
                                          </p:val>
                                        </p:tav>
                                      </p:tavLst>
                                    </p:anim>
                                    <p:anim calcmode="lin" valueType="num">
                                      <p:cBhvr>
                                        <p:cTn id="124" dur="3000"/>
                                        <p:tgtEl>
                                          <p:spTgt spid="5"/>
                                        </p:tgtEl>
                                        <p:attrNameLst>
                                          <p:attrName>ppt_x</p:attrName>
                                        </p:attrNameLst>
                                      </p:cBhvr>
                                      <p:tavLst>
                                        <p:tav tm="0">
                                          <p:val>
                                            <p:strVal val="ppt_x"/>
                                          </p:val>
                                        </p:tav>
                                        <p:tav tm="100000">
                                          <p:val>
                                            <p:fltVal val="0.5"/>
                                          </p:val>
                                        </p:tav>
                                      </p:tavLst>
                                    </p:anim>
                                    <p:anim calcmode="lin" valueType="num">
                                      <p:cBhvr>
                                        <p:cTn id="125" dur="3000"/>
                                        <p:tgtEl>
                                          <p:spTgt spid="5"/>
                                        </p:tgtEl>
                                        <p:attrNameLst>
                                          <p:attrName>ppt_y</p:attrName>
                                        </p:attrNameLst>
                                      </p:cBhvr>
                                      <p:tavLst>
                                        <p:tav tm="0">
                                          <p:val>
                                            <p:strVal val="ppt_y"/>
                                          </p:val>
                                        </p:tav>
                                        <p:tav tm="100000">
                                          <p:val>
                                            <p:fltVal val="0.5"/>
                                          </p:val>
                                        </p:tav>
                                      </p:tavLst>
                                    </p:anim>
                                    <p:set>
                                      <p:cBhvr>
                                        <p:cTn id="126" dur="1" fill="hold">
                                          <p:stCondLst>
                                            <p:cond delay="2999"/>
                                          </p:stCondLst>
                                        </p:cTn>
                                        <p:tgtEl>
                                          <p:spTgt spid="5"/>
                                        </p:tgtEl>
                                        <p:attrNameLst>
                                          <p:attrName>style.visibility</p:attrName>
                                        </p:attrNameLst>
                                      </p:cBhvr>
                                      <p:to>
                                        <p:strVal val="hidden"/>
                                      </p:to>
                                    </p:set>
                                  </p:childTnLst>
                                </p:cTn>
                              </p:par>
                              <p:par>
                                <p:cTn id="127" presetID="8" presetClass="emph" presetSubtype="0" fill="hold" nodeType="withEffect">
                                  <p:stCondLst>
                                    <p:cond delay="0"/>
                                  </p:stCondLst>
                                  <p:childTnLst>
                                    <p:animRot by="-21600000">
                                      <p:cBhvr>
                                        <p:cTn id="128" dur="3000" fill="hold"/>
                                        <p:tgtEl>
                                          <p:spTgt spid="5"/>
                                        </p:tgtEl>
                                        <p:attrNameLst>
                                          <p:attrName>r</p:attrName>
                                        </p:attrNameLst>
                                      </p:cBhvr>
                                    </p:animRot>
                                  </p:childTnLst>
                                </p:cTn>
                              </p:par>
                              <p:par>
                                <p:cTn id="129" presetID="23" presetClass="exit" presetSubtype="544" fill="hold" nodeType="withEffect">
                                  <p:stCondLst>
                                    <p:cond delay="0"/>
                                  </p:stCondLst>
                                  <p:childTnLst>
                                    <p:anim calcmode="lin" valueType="num">
                                      <p:cBhvr>
                                        <p:cTn id="130" dur="3000"/>
                                        <p:tgtEl>
                                          <p:spTgt spid="12291"/>
                                        </p:tgtEl>
                                        <p:attrNameLst>
                                          <p:attrName>ppt_w</p:attrName>
                                        </p:attrNameLst>
                                      </p:cBhvr>
                                      <p:tavLst>
                                        <p:tav tm="0">
                                          <p:val>
                                            <p:strVal val="ppt_w"/>
                                          </p:val>
                                        </p:tav>
                                        <p:tav tm="100000">
                                          <p:val>
                                            <p:fltVal val="0"/>
                                          </p:val>
                                        </p:tav>
                                      </p:tavLst>
                                    </p:anim>
                                    <p:anim calcmode="lin" valueType="num">
                                      <p:cBhvr>
                                        <p:cTn id="131" dur="3000"/>
                                        <p:tgtEl>
                                          <p:spTgt spid="12291"/>
                                        </p:tgtEl>
                                        <p:attrNameLst>
                                          <p:attrName>ppt_h</p:attrName>
                                        </p:attrNameLst>
                                      </p:cBhvr>
                                      <p:tavLst>
                                        <p:tav tm="0">
                                          <p:val>
                                            <p:strVal val="ppt_h"/>
                                          </p:val>
                                        </p:tav>
                                        <p:tav tm="100000">
                                          <p:val>
                                            <p:fltVal val="0"/>
                                          </p:val>
                                        </p:tav>
                                      </p:tavLst>
                                    </p:anim>
                                    <p:anim calcmode="lin" valueType="num">
                                      <p:cBhvr>
                                        <p:cTn id="132" dur="3000"/>
                                        <p:tgtEl>
                                          <p:spTgt spid="12291"/>
                                        </p:tgtEl>
                                        <p:attrNameLst>
                                          <p:attrName>ppt_x</p:attrName>
                                        </p:attrNameLst>
                                      </p:cBhvr>
                                      <p:tavLst>
                                        <p:tav tm="0">
                                          <p:val>
                                            <p:strVal val="ppt_x"/>
                                          </p:val>
                                        </p:tav>
                                        <p:tav tm="100000">
                                          <p:val>
                                            <p:fltVal val="0.5"/>
                                          </p:val>
                                        </p:tav>
                                      </p:tavLst>
                                    </p:anim>
                                    <p:anim calcmode="lin" valueType="num">
                                      <p:cBhvr>
                                        <p:cTn id="133" dur="3000"/>
                                        <p:tgtEl>
                                          <p:spTgt spid="12291"/>
                                        </p:tgtEl>
                                        <p:attrNameLst>
                                          <p:attrName>ppt_y</p:attrName>
                                        </p:attrNameLst>
                                      </p:cBhvr>
                                      <p:tavLst>
                                        <p:tav tm="0">
                                          <p:val>
                                            <p:strVal val="ppt_y"/>
                                          </p:val>
                                        </p:tav>
                                        <p:tav tm="100000">
                                          <p:val>
                                            <p:fltVal val="0.5"/>
                                          </p:val>
                                        </p:tav>
                                      </p:tavLst>
                                    </p:anim>
                                    <p:set>
                                      <p:cBhvr>
                                        <p:cTn id="134" dur="1" fill="hold">
                                          <p:stCondLst>
                                            <p:cond delay="2999"/>
                                          </p:stCondLst>
                                        </p:cTn>
                                        <p:tgtEl>
                                          <p:spTgt spid="12291"/>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3000" fill="hold"/>
                                        <p:tgtEl>
                                          <p:spTgt spid="12291"/>
                                        </p:tgtEl>
                                        <p:attrNameLst>
                                          <p:attrName>r</p:attrName>
                                        </p:attrNameLst>
                                      </p:cBhvr>
                                    </p:animRot>
                                  </p:childTnLst>
                                </p:cTn>
                              </p:par>
                              <p:par>
                                <p:cTn id="137" presetID="6" presetClass="entr" presetSubtype="32" fill="hold" nodeType="withEffect">
                                  <p:stCondLst>
                                    <p:cond delay="0"/>
                                  </p:stCondLst>
                                  <p:childTnLst>
                                    <p:set>
                                      <p:cBhvr>
                                        <p:cTn id="138" dur="1" fill="hold">
                                          <p:stCondLst>
                                            <p:cond delay="0"/>
                                          </p:stCondLst>
                                        </p:cTn>
                                        <p:tgtEl>
                                          <p:spTgt spid="13"/>
                                        </p:tgtEl>
                                        <p:attrNameLst>
                                          <p:attrName>style.visibility</p:attrName>
                                        </p:attrNameLst>
                                      </p:cBhvr>
                                      <p:to>
                                        <p:strVal val="visible"/>
                                      </p:to>
                                    </p:set>
                                    <p:animEffect transition="in" filter="circle(out)">
                                      <p:cBhvr>
                                        <p:cTn id="139" dur="3000"/>
                                        <p:tgtEl>
                                          <p:spTgt spid="13"/>
                                        </p:tgtEl>
                                      </p:cBhvr>
                                    </p:animEffect>
                                  </p:childTnLst>
                                </p:cTn>
                              </p:par>
                              <p:par>
                                <p:cTn id="140" presetID="23" presetClass="entr" presetSubtype="288"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 calcmode="lin" valueType="num">
                                      <p:cBhvr>
                                        <p:cTn id="142" dur="3000" fill="hold"/>
                                        <p:tgtEl>
                                          <p:spTgt spid="13"/>
                                        </p:tgtEl>
                                        <p:attrNameLst>
                                          <p:attrName>ppt_w</p:attrName>
                                        </p:attrNameLst>
                                      </p:cBhvr>
                                      <p:tavLst>
                                        <p:tav tm="0">
                                          <p:val>
                                            <p:strVal val="4/3*#ppt_w"/>
                                          </p:val>
                                        </p:tav>
                                        <p:tav tm="100000">
                                          <p:val>
                                            <p:strVal val="#ppt_w"/>
                                          </p:val>
                                        </p:tav>
                                      </p:tavLst>
                                    </p:anim>
                                    <p:anim calcmode="lin" valueType="num">
                                      <p:cBhvr>
                                        <p:cTn id="143" dur="3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REFLEJOS EN LA NATURALEZA--.jpg"/>
          <p:cNvPicPr>
            <a:picLocks noGrp="1" noChangeAspect="1"/>
          </p:cNvPicPr>
          <p:nvPr isPhoto="1"/>
        </p:nvPicPr>
        <p:blipFill>
          <a:blip r:embed="rId3" cstate="email">
            <a:lum/>
            <a:extLst>
              <a:ext uri="{BEBA8EAE-BF5A-486C-A8C5-ECC9F3942E4B}">
                <a14:imgProps xmlns="" xmlns:a14="http://schemas.microsoft.com/office/drawing/2010/main">
                  <a14:imgLayer r:embed="rId4">
                    <a14:imgEffect>
                      <a14:colorTemperature colorTemp="11500"/>
                    </a14:imgEffect>
                  </a14:imgLayer>
                </a14:imgProps>
              </a:ext>
            </a:extLst>
          </a:blip>
          <a:stretch>
            <a:fillRect/>
          </a:stretch>
        </p:blipFill>
        <p:spPr>
          <a:xfrm>
            <a:off x="18315" y="-28561"/>
            <a:ext cx="9144000" cy="6858000"/>
          </a:xfrm>
          <a:prstGeom prst="rect">
            <a:avLst/>
          </a:prstGeom>
          <a:noFill/>
          <a:ln>
            <a:noFill/>
          </a:ln>
        </p:spPr>
      </p:pic>
      <p:pic>
        <p:nvPicPr>
          <p:cNvPr id="24" name="23 Imagen" descr="Diapositiva201"/>
          <p:cNvPicPr>
            <a:picLocks noGrp="1" noChangeAspect="1"/>
          </p:cNvPicPr>
          <p:nvPr isPhoto="1"/>
        </p:nvPicPr>
        <p:blipFill>
          <a:blip r:embed="rId5" cstate="email">
            <a:lum/>
            <a:extLst>
              <a:ext uri="{28A0092B-C50C-407E-A947-70E740481C1C}">
                <a14:useLocalDpi xmlns="" xmlns:a14="http://schemas.microsoft.com/office/drawing/2010/main" val="0"/>
              </a:ext>
            </a:extLst>
          </a:blip>
          <a:stretch>
            <a:fillRect/>
          </a:stretch>
        </p:blipFill>
        <p:spPr>
          <a:xfrm>
            <a:off x="0" y="0"/>
            <a:ext cx="9144000" cy="6858000"/>
          </a:xfrm>
          <a:prstGeom prst="rect">
            <a:avLst/>
          </a:prstGeom>
          <a:noFill/>
          <a:ln>
            <a:noFill/>
          </a:ln>
        </p:spPr>
      </p:pic>
      <p:pic>
        <p:nvPicPr>
          <p:cNvPr id="2"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18160202" flipH="1" flipV="1">
            <a:off x="253105" y="-233359"/>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7" cstate="email">
            <a:extLst>
              <a:ext uri="{BEBA8EAE-BF5A-486C-A8C5-ECC9F3942E4B}">
                <a14:imgProps xmlns="" xmlns:a14="http://schemas.microsoft.com/office/drawing/2010/main">
                  <a14:imgLayer r:embed="rId8">
                    <a14:imgEffect>
                      <a14:brightnessContrast bright="1000" contrast="40000"/>
                    </a14:imgEffect>
                  </a14:imgLayer>
                </a14:imgProps>
              </a:ext>
              <a:ext uri="{28A0092B-C50C-407E-A947-70E740481C1C}">
                <a14:useLocalDpi xmlns="" xmlns:a14="http://schemas.microsoft.com/office/drawing/2010/main" val="0"/>
              </a:ext>
            </a:extLst>
          </a:blip>
          <a:srcRect/>
          <a:stretch>
            <a:fillRect/>
          </a:stretch>
        </p:blipFill>
        <p:spPr bwMode="auto">
          <a:xfrm rot="18577260" flipH="1" flipV="1">
            <a:off x="1050115" y="337168"/>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18493500" flipH="1" flipV="1">
            <a:off x="1987002" y="949052"/>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18671536" flipH="1" flipV="1">
            <a:off x="2848367" y="1508934"/>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2794969" flipV="1">
            <a:off x="7164159" y="-85889"/>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2794969" flipV="1">
            <a:off x="6300064" y="483998"/>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2794969" flipV="1">
            <a:off x="5474378" y="1060063"/>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3106274" flipV="1">
            <a:off x="4538958" y="1519413"/>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7822187" flipV="1">
            <a:off x="7182755" y="4673517"/>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13817370" flipV="1">
            <a:off x="211031" y="4677188"/>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13817370" flipV="1">
            <a:off x="1020403" y="4037175"/>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7510144" flipV="1">
            <a:off x="6329675" y="4200807"/>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7442072" flipV="1">
            <a:off x="5489952" y="3522673"/>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7455631" flipV="1">
            <a:off x="4606566" y="2909333"/>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13817370" flipV="1">
            <a:off x="1894982" y="3432876"/>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rot="13817370" flipV="1">
            <a:off x="2787823" y="2909332"/>
            <a:ext cx="183620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5" name="24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75000">
                <a:srgbClr val="0070C0">
                  <a:lumMod val="47000"/>
                </a:srgbClr>
              </a:gs>
              <a:gs pos="89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Forma libre"/>
          <p:cNvSpPr/>
          <p:nvPr/>
        </p:nvSpPr>
        <p:spPr>
          <a:xfrm rot="10800000">
            <a:off x="-32058" y="5830207"/>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75000">
                <a:srgbClr val="0070C0">
                  <a:lumMod val="47000"/>
                </a:srgbClr>
              </a:gs>
              <a:gs pos="89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7" name="26 Imagen" descr="A MEDIA LUZ..jpg"/>
          <p:cNvPicPr>
            <a:picLocks noGrp="1" noChangeAspect="1"/>
          </p:cNvPicPr>
          <p:nvPr isPhoto="1"/>
        </p:nvPicPr>
        <p:blipFill>
          <a:blip r:embed="rId9"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3852287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17" presetClass="entr" presetSubtype="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2500" fill="hold"/>
                                        <p:tgtEl>
                                          <p:spTgt spid="2"/>
                                        </p:tgtEl>
                                        <p:attrNameLst>
                                          <p:attrName>ppt_x</p:attrName>
                                        </p:attrNameLst>
                                      </p:cBhvr>
                                      <p:tavLst>
                                        <p:tav tm="0">
                                          <p:val>
                                            <p:strVal val="#ppt_x-#ppt_w/2"/>
                                          </p:val>
                                        </p:tav>
                                        <p:tav tm="100000">
                                          <p:val>
                                            <p:strVal val="#ppt_x"/>
                                          </p:val>
                                        </p:tav>
                                      </p:tavLst>
                                    </p:anim>
                                    <p:anim calcmode="lin" valueType="num">
                                      <p:cBhvr>
                                        <p:cTn id="11" dur="2500" fill="hold"/>
                                        <p:tgtEl>
                                          <p:spTgt spid="2"/>
                                        </p:tgtEl>
                                        <p:attrNameLst>
                                          <p:attrName>ppt_y</p:attrName>
                                        </p:attrNameLst>
                                      </p:cBhvr>
                                      <p:tavLst>
                                        <p:tav tm="0">
                                          <p:val>
                                            <p:strVal val="#ppt_y"/>
                                          </p:val>
                                        </p:tav>
                                        <p:tav tm="100000">
                                          <p:val>
                                            <p:strVal val="#ppt_y"/>
                                          </p:val>
                                        </p:tav>
                                      </p:tavLst>
                                    </p:anim>
                                    <p:anim calcmode="lin" valueType="num">
                                      <p:cBhvr>
                                        <p:cTn id="12" dur="2500" fill="hold"/>
                                        <p:tgtEl>
                                          <p:spTgt spid="2"/>
                                        </p:tgtEl>
                                        <p:attrNameLst>
                                          <p:attrName>ppt_w</p:attrName>
                                        </p:attrNameLst>
                                      </p:cBhvr>
                                      <p:tavLst>
                                        <p:tav tm="0">
                                          <p:val>
                                            <p:fltVal val="0"/>
                                          </p:val>
                                        </p:tav>
                                        <p:tav tm="100000">
                                          <p:val>
                                            <p:strVal val="#ppt_w"/>
                                          </p:val>
                                        </p:tav>
                                      </p:tavLst>
                                    </p:anim>
                                    <p:anim calcmode="lin" valueType="num">
                                      <p:cBhvr>
                                        <p:cTn id="13" dur="2500" fill="hold"/>
                                        <p:tgtEl>
                                          <p:spTgt spid="2"/>
                                        </p:tgtEl>
                                        <p:attrNameLst>
                                          <p:attrName>ppt_h</p:attrName>
                                        </p:attrNameLst>
                                      </p:cBhvr>
                                      <p:tavLst>
                                        <p:tav tm="0">
                                          <p:val>
                                            <p:strVal val="#ppt_h"/>
                                          </p:val>
                                        </p:tav>
                                        <p:tav tm="100000">
                                          <p:val>
                                            <p:strVal val="#ppt_h"/>
                                          </p:val>
                                        </p:tav>
                                      </p:tavLst>
                                    </p:anim>
                                  </p:childTnLst>
                                </p:cTn>
                              </p:par>
                              <p:par>
                                <p:cTn id="14" presetID="8" presetClass="emph" presetSubtype="0" fill="hold" nodeType="withEffect">
                                  <p:stCondLst>
                                    <p:cond delay="0"/>
                                  </p:stCondLst>
                                  <p:childTnLst>
                                    <p:animRot by="10800000">
                                      <p:cBhvr>
                                        <p:cTn id="15" dur="2500" fill="hold"/>
                                        <p:tgtEl>
                                          <p:spTgt spid="2"/>
                                        </p:tgtEl>
                                        <p:attrNameLst>
                                          <p:attrName>r</p:attrName>
                                        </p:attrNameLst>
                                      </p:cBhvr>
                                    </p:animRot>
                                  </p:childTnLst>
                                </p:cTn>
                              </p:par>
                              <p:par>
                                <p:cTn id="16" presetID="17" presetClass="entr" presetSubtype="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2500" fill="hold"/>
                                        <p:tgtEl>
                                          <p:spTgt spid="3"/>
                                        </p:tgtEl>
                                        <p:attrNameLst>
                                          <p:attrName>ppt_x</p:attrName>
                                        </p:attrNameLst>
                                      </p:cBhvr>
                                      <p:tavLst>
                                        <p:tav tm="0">
                                          <p:val>
                                            <p:strVal val="#ppt_x-#ppt_w/2"/>
                                          </p:val>
                                        </p:tav>
                                        <p:tav tm="100000">
                                          <p:val>
                                            <p:strVal val="#ppt_x"/>
                                          </p:val>
                                        </p:tav>
                                      </p:tavLst>
                                    </p:anim>
                                    <p:anim calcmode="lin" valueType="num">
                                      <p:cBhvr>
                                        <p:cTn id="19" dur="2500" fill="hold"/>
                                        <p:tgtEl>
                                          <p:spTgt spid="3"/>
                                        </p:tgtEl>
                                        <p:attrNameLst>
                                          <p:attrName>ppt_y</p:attrName>
                                        </p:attrNameLst>
                                      </p:cBhvr>
                                      <p:tavLst>
                                        <p:tav tm="0">
                                          <p:val>
                                            <p:strVal val="#ppt_y"/>
                                          </p:val>
                                        </p:tav>
                                        <p:tav tm="100000">
                                          <p:val>
                                            <p:strVal val="#ppt_y"/>
                                          </p:val>
                                        </p:tav>
                                      </p:tavLst>
                                    </p:anim>
                                    <p:anim calcmode="lin" valueType="num">
                                      <p:cBhvr>
                                        <p:cTn id="20" dur="2500" fill="hold"/>
                                        <p:tgtEl>
                                          <p:spTgt spid="3"/>
                                        </p:tgtEl>
                                        <p:attrNameLst>
                                          <p:attrName>ppt_w</p:attrName>
                                        </p:attrNameLst>
                                      </p:cBhvr>
                                      <p:tavLst>
                                        <p:tav tm="0">
                                          <p:val>
                                            <p:fltVal val="0"/>
                                          </p:val>
                                        </p:tav>
                                        <p:tav tm="100000">
                                          <p:val>
                                            <p:strVal val="#ppt_w"/>
                                          </p:val>
                                        </p:tav>
                                      </p:tavLst>
                                    </p:anim>
                                    <p:anim calcmode="lin" valueType="num">
                                      <p:cBhvr>
                                        <p:cTn id="21" dur="2500" fill="hold"/>
                                        <p:tgtEl>
                                          <p:spTgt spid="3"/>
                                        </p:tgtEl>
                                        <p:attrNameLst>
                                          <p:attrName>ppt_h</p:attrName>
                                        </p:attrNameLst>
                                      </p:cBhvr>
                                      <p:tavLst>
                                        <p:tav tm="0">
                                          <p:val>
                                            <p:strVal val="#ppt_h"/>
                                          </p:val>
                                        </p:tav>
                                        <p:tav tm="100000">
                                          <p:val>
                                            <p:strVal val="#ppt_h"/>
                                          </p:val>
                                        </p:tav>
                                      </p:tavLst>
                                    </p:anim>
                                  </p:childTnLst>
                                </p:cTn>
                              </p:par>
                              <p:par>
                                <p:cTn id="22" presetID="8" presetClass="emph" presetSubtype="0" fill="hold" nodeType="withEffect">
                                  <p:stCondLst>
                                    <p:cond delay="0"/>
                                  </p:stCondLst>
                                  <p:childTnLst>
                                    <p:animRot by="10800000">
                                      <p:cBhvr>
                                        <p:cTn id="23" dur="2500" fill="hold"/>
                                        <p:tgtEl>
                                          <p:spTgt spid="3"/>
                                        </p:tgtEl>
                                        <p:attrNameLst>
                                          <p:attrName>r</p:attrName>
                                        </p:attrNameLst>
                                      </p:cBhvr>
                                    </p:animRot>
                                  </p:childTnLst>
                                </p:cTn>
                              </p:par>
                              <p:par>
                                <p:cTn id="24" presetID="17" presetClass="entr" presetSubtype="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2500" fill="hold"/>
                                        <p:tgtEl>
                                          <p:spTgt spid="4"/>
                                        </p:tgtEl>
                                        <p:attrNameLst>
                                          <p:attrName>ppt_x</p:attrName>
                                        </p:attrNameLst>
                                      </p:cBhvr>
                                      <p:tavLst>
                                        <p:tav tm="0">
                                          <p:val>
                                            <p:strVal val="#ppt_x-#ppt_w/2"/>
                                          </p:val>
                                        </p:tav>
                                        <p:tav tm="100000">
                                          <p:val>
                                            <p:strVal val="#ppt_x"/>
                                          </p:val>
                                        </p:tav>
                                      </p:tavLst>
                                    </p:anim>
                                    <p:anim calcmode="lin" valueType="num">
                                      <p:cBhvr>
                                        <p:cTn id="27" dur="2500" fill="hold"/>
                                        <p:tgtEl>
                                          <p:spTgt spid="4"/>
                                        </p:tgtEl>
                                        <p:attrNameLst>
                                          <p:attrName>ppt_y</p:attrName>
                                        </p:attrNameLst>
                                      </p:cBhvr>
                                      <p:tavLst>
                                        <p:tav tm="0">
                                          <p:val>
                                            <p:strVal val="#ppt_y"/>
                                          </p:val>
                                        </p:tav>
                                        <p:tav tm="100000">
                                          <p:val>
                                            <p:strVal val="#ppt_y"/>
                                          </p:val>
                                        </p:tav>
                                      </p:tavLst>
                                    </p:anim>
                                    <p:anim calcmode="lin" valueType="num">
                                      <p:cBhvr>
                                        <p:cTn id="28" dur="2500" fill="hold"/>
                                        <p:tgtEl>
                                          <p:spTgt spid="4"/>
                                        </p:tgtEl>
                                        <p:attrNameLst>
                                          <p:attrName>ppt_w</p:attrName>
                                        </p:attrNameLst>
                                      </p:cBhvr>
                                      <p:tavLst>
                                        <p:tav tm="0">
                                          <p:val>
                                            <p:fltVal val="0"/>
                                          </p:val>
                                        </p:tav>
                                        <p:tav tm="100000">
                                          <p:val>
                                            <p:strVal val="#ppt_w"/>
                                          </p:val>
                                        </p:tav>
                                      </p:tavLst>
                                    </p:anim>
                                    <p:anim calcmode="lin" valueType="num">
                                      <p:cBhvr>
                                        <p:cTn id="29" dur="2500" fill="hold"/>
                                        <p:tgtEl>
                                          <p:spTgt spid="4"/>
                                        </p:tgtEl>
                                        <p:attrNameLst>
                                          <p:attrName>ppt_h</p:attrName>
                                        </p:attrNameLst>
                                      </p:cBhvr>
                                      <p:tavLst>
                                        <p:tav tm="0">
                                          <p:val>
                                            <p:strVal val="#ppt_h"/>
                                          </p:val>
                                        </p:tav>
                                        <p:tav tm="100000">
                                          <p:val>
                                            <p:strVal val="#ppt_h"/>
                                          </p:val>
                                        </p:tav>
                                      </p:tavLst>
                                    </p:anim>
                                  </p:childTnLst>
                                </p:cTn>
                              </p:par>
                              <p:par>
                                <p:cTn id="30" presetID="8" presetClass="emph" presetSubtype="0" fill="hold" nodeType="withEffect">
                                  <p:stCondLst>
                                    <p:cond delay="0"/>
                                  </p:stCondLst>
                                  <p:childTnLst>
                                    <p:animRot by="10800000">
                                      <p:cBhvr>
                                        <p:cTn id="31" dur="2500" fill="hold"/>
                                        <p:tgtEl>
                                          <p:spTgt spid="4"/>
                                        </p:tgtEl>
                                        <p:attrNameLst>
                                          <p:attrName>r</p:attrName>
                                        </p:attrNameLst>
                                      </p:cBhvr>
                                    </p:animRot>
                                  </p:childTnLst>
                                </p:cTn>
                              </p:par>
                              <p:par>
                                <p:cTn id="32" presetID="17" presetClass="entr" presetSubtype="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2500" fill="hold"/>
                                        <p:tgtEl>
                                          <p:spTgt spid="5"/>
                                        </p:tgtEl>
                                        <p:attrNameLst>
                                          <p:attrName>ppt_x</p:attrName>
                                        </p:attrNameLst>
                                      </p:cBhvr>
                                      <p:tavLst>
                                        <p:tav tm="0">
                                          <p:val>
                                            <p:strVal val="#ppt_x-#ppt_w/2"/>
                                          </p:val>
                                        </p:tav>
                                        <p:tav tm="100000">
                                          <p:val>
                                            <p:strVal val="#ppt_x"/>
                                          </p:val>
                                        </p:tav>
                                      </p:tavLst>
                                    </p:anim>
                                    <p:anim calcmode="lin" valueType="num">
                                      <p:cBhvr>
                                        <p:cTn id="35" dur="2500" fill="hold"/>
                                        <p:tgtEl>
                                          <p:spTgt spid="5"/>
                                        </p:tgtEl>
                                        <p:attrNameLst>
                                          <p:attrName>ppt_y</p:attrName>
                                        </p:attrNameLst>
                                      </p:cBhvr>
                                      <p:tavLst>
                                        <p:tav tm="0">
                                          <p:val>
                                            <p:strVal val="#ppt_y"/>
                                          </p:val>
                                        </p:tav>
                                        <p:tav tm="100000">
                                          <p:val>
                                            <p:strVal val="#ppt_y"/>
                                          </p:val>
                                        </p:tav>
                                      </p:tavLst>
                                    </p:anim>
                                    <p:anim calcmode="lin" valueType="num">
                                      <p:cBhvr>
                                        <p:cTn id="36" dur="2500" fill="hold"/>
                                        <p:tgtEl>
                                          <p:spTgt spid="5"/>
                                        </p:tgtEl>
                                        <p:attrNameLst>
                                          <p:attrName>ppt_w</p:attrName>
                                        </p:attrNameLst>
                                      </p:cBhvr>
                                      <p:tavLst>
                                        <p:tav tm="0">
                                          <p:val>
                                            <p:fltVal val="0"/>
                                          </p:val>
                                        </p:tav>
                                        <p:tav tm="100000">
                                          <p:val>
                                            <p:strVal val="#ppt_w"/>
                                          </p:val>
                                        </p:tav>
                                      </p:tavLst>
                                    </p:anim>
                                    <p:anim calcmode="lin" valueType="num">
                                      <p:cBhvr>
                                        <p:cTn id="37" dur="2500" fill="hold"/>
                                        <p:tgtEl>
                                          <p:spTgt spid="5"/>
                                        </p:tgtEl>
                                        <p:attrNameLst>
                                          <p:attrName>ppt_h</p:attrName>
                                        </p:attrNameLst>
                                      </p:cBhvr>
                                      <p:tavLst>
                                        <p:tav tm="0">
                                          <p:val>
                                            <p:strVal val="#ppt_h"/>
                                          </p:val>
                                        </p:tav>
                                        <p:tav tm="100000">
                                          <p:val>
                                            <p:strVal val="#ppt_h"/>
                                          </p:val>
                                        </p:tav>
                                      </p:tavLst>
                                    </p:anim>
                                  </p:childTnLst>
                                </p:cTn>
                              </p:par>
                              <p:par>
                                <p:cTn id="38" presetID="8" presetClass="emph" presetSubtype="0" fill="hold" nodeType="withEffect">
                                  <p:stCondLst>
                                    <p:cond delay="0"/>
                                  </p:stCondLst>
                                  <p:childTnLst>
                                    <p:animRot by="10800000">
                                      <p:cBhvr>
                                        <p:cTn id="39" dur="2500" fill="hold"/>
                                        <p:tgtEl>
                                          <p:spTgt spid="5"/>
                                        </p:tgtEl>
                                        <p:attrNameLst>
                                          <p:attrName>r</p:attrName>
                                        </p:attrNameLst>
                                      </p:cBhvr>
                                    </p:animRot>
                                  </p:childTnLst>
                                </p:cTn>
                              </p:par>
                              <p:par>
                                <p:cTn id="40" presetID="17" presetClass="entr" presetSubtype="2"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2500" fill="hold"/>
                                        <p:tgtEl>
                                          <p:spTgt spid="9"/>
                                        </p:tgtEl>
                                        <p:attrNameLst>
                                          <p:attrName>ppt_x</p:attrName>
                                        </p:attrNameLst>
                                      </p:cBhvr>
                                      <p:tavLst>
                                        <p:tav tm="0">
                                          <p:val>
                                            <p:strVal val="#ppt_x+#ppt_w/2"/>
                                          </p:val>
                                        </p:tav>
                                        <p:tav tm="100000">
                                          <p:val>
                                            <p:strVal val="#ppt_x"/>
                                          </p:val>
                                        </p:tav>
                                      </p:tavLst>
                                    </p:anim>
                                    <p:anim calcmode="lin" valueType="num">
                                      <p:cBhvr>
                                        <p:cTn id="43" dur="2500" fill="hold"/>
                                        <p:tgtEl>
                                          <p:spTgt spid="9"/>
                                        </p:tgtEl>
                                        <p:attrNameLst>
                                          <p:attrName>ppt_y</p:attrName>
                                        </p:attrNameLst>
                                      </p:cBhvr>
                                      <p:tavLst>
                                        <p:tav tm="0">
                                          <p:val>
                                            <p:strVal val="#ppt_y"/>
                                          </p:val>
                                        </p:tav>
                                        <p:tav tm="100000">
                                          <p:val>
                                            <p:strVal val="#ppt_y"/>
                                          </p:val>
                                        </p:tav>
                                      </p:tavLst>
                                    </p:anim>
                                    <p:anim calcmode="lin" valueType="num">
                                      <p:cBhvr>
                                        <p:cTn id="44" dur="2500" fill="hold"/>
                                        <p:tgtEl>
                                          <p:spTgt spid="9"/>
                                        </p:tgtEl>
                                        <p:attrNameLst>
                                          <p:attrName>ppt_w</p:attrName>
                                        </p:attrNameLst>
                                      </p:cBhvr>
                                      <p:tavLst>
                                        <p:tav tm="0">
                                          <p:val>
                                            <p:fltVal val="0"/>
                                          </p:val>
                                        </p:tav>
                                        <p:tav tm="100000">
                                          <p:val>
                                            <p:strVal val="#ppt_w"/>
                                          </p:val>
                                        </p:tav>
                                      </p:tavLst>
                                    </p:anim>
                                    <p:anim calcmode="lin" valueType="num">
                                      <p:cBhvr>
                                        <p:cTn id="45" dur="2500" fill="hold"/>
                                        <p:tgtEl>
                                          <p:spTgt spid="9"/>
                                        </p:tgtEl>
                                        <p:attrNameLst>
                                          <p:attrName>ppt_h</p:attrName>
                                        </p:attrNameLst>
                                      </p:cBhvr>
                                      <p:tavLst>
                                        <p:tav tm="0">
                                          <p:val>
                                            <p:strVal val="#ppt_h"/>
                                          </p:val>
                                        </p:tav>
                                        <p:tav tm="100000">
                                          <p:val>
                                            <p:strVal val="#ppt_h"/>
                                          </p:val>
                                        </p:tav>
                                      </p:tavLst>
                                    </p:anim>
                                  </p:childTnLst>
                                </p:cTn>
                              </p:par>
                              <p:par>
                                <p:cTn id="46" presetID="8" presetClass="emph" presetSubtype="0" fill="hold" nodeType="withEffect">
                                  <p:stCondLst>
                                    <p:cond delay="0"/>
                                  </p:stCondLst>
                                  <p:childTnLst>
                                    <p:animRot by="-10800000">
                                      <p:cBhvr>
                                        <p:cTn id="47" dur="2500" fill="hold"/>
                                        <p:tgtEl>
                                          <p:spTgt spid="9"/>
                                        </p:tgtEl>
                                        <p:attrNameLst>
                                          <p:attrName>r</p:attrName>
                                        </p:attrNameLst>
                                      </p:cBhvr>
                                    </p:animRot>
                                  </p:childTnLst>
                                </p:cTn>
                              </p:par>
                              <p:par>
                                <p:cTn id="48" presetID="17" presetClass="entr" presetSubtype="2"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2500" fill="hold"/>
                                        <p:tgtEl>
                                          <p:spTgt spid="8"/>
                                        </p:tgtEl>
                                        <p:attrNameLst>
                                          <p:attrName>ppt_x</p:attrName>
                                        </p:attrNameLst>
                                      </p:cBhvr>
                                      <p:tavLst>
                                        <p:tav tm="0">
                                          <p:val>
                                            <p:strVal val="#ppt_x+#ppt_w/2"/>
                                          </p:val>
                                        </p:tav>
                                        <p:tav tm="100000">
                                          <p:val>
                                            <p:strVal val="#ppt_x"/>
                                          </p:val>
                                        </p:tav>
                                      </p:tavLst>
                                    </p:anim>
                                    <p:anim calcmode="lin" valueType="num">
                                      <p:cBhvr>
                                        <p:cTn id="51" dur="2500" fill="hold"/>
                                        <p:tgtEl>
                                          <p:spTgt spid="8"/>
                                        </p:tgtEl>
                                        <p:attrNameLst>
                                          <p:attrName>ppt_y</p:attrName>
                                        </p:attrNameLst>
                                      </p:cBhvr>
                                      <p:tavLst>
                                        <p:tav tm="0">
                                          <p:val>
                                            <p:strVal val="#ppt_y"/>
                                          </p:val>
                                        </p:tav>
                                        <p:tav tm="100000">
                                          <p:val>
                                            <p:strVal val="#ppt_y"/>
                                          </p:val>
                                        </p:tav>
                                      </p:tavLst>
                                    </p:anim>
                                    <p:anim calcmode="lin" valueType="num">
                                      <p:cBhvr>
                                        <p:cTn id="52" dur="2500" fill="hold"/>
                                        <p:tgtEl>
                                          <p:spTgt spid="8"/>
                                        </p:tgtEl>
                                        <p:attrNameLst>
                                          <p:attrName>ppt_w</p:attrName>
                                        </p:attrNameLst>
                                      </p:cBhvr>
                                      <p:tavLst>
                                        <p:tav tm="0">
                                          <p:val>
                                            <p:fltVal val="0"/>
                                          </p:val>
                                        </p:tav>
                                        <p:tav tm="100000">
                                          <p:val>
                                            <p:strVal val="#ppt_w"/>
                                          </p:val>
                                        </p:tav>
                                      </p:tavLst>
                                    </p:anim>
                                    <p:anim calcmode="lin" valueType="num">
                                      <p:cBhvr>
                                        <p:cTn id="53" dur="2500" fill="hold"/>
                                        <p:tgtEl>
                                          <p:spTgt spid="8"/>
                                        </p:tgtEl>
                                        <p:attrNameLst>
                                          <p:attrName>ppt_h</p:attrName>
                                        </p:attrNameLst>
                                      </p:cBhvr>
                                      <p:tavLst>
                                        <p:tav tm="0">
                                          <p:val>
                                            <p:strVal val="#ppt_h"/>
                                          </p:val>
                                        </p:tav>
                                        <p:tav tm="100000">
                                          <p:val>
                                            <p:strVal val="#ppt_h"/>
                                          </p:val>
                                        </p:tav>
                                      </p:tavLst>
                                    </p:anim>
                                  </p:childTnLst>
                                </p:cTn>
                              </p:par>
                              <p:par>
                                <p:cTn id="54" presetID="8" presetClass="emph" presetSubtype="0" fill="hold" nodeType="withEffect">
                                  <p:stCondLst>
                                    <p:cond delay="0"/>
                                  </p:stCondLst>
                                  <p:childTnLst>
                                    <p:animRot by="-10800000">
                                      <p:cBhvr>
                                        <p:cTn id="55" dur="2500" fill="hold"/>
                                        <p:tgtEl>
                                          <p:spTgt spid="8"/>
                                        </p:tgtEl>
                                        <p:attrNameLst>
                                          <p:attrName>r</p:attrName>
                                        </p:attrNameLst>
                                      </p:cBhvr>
                                    </p:animRot>
                                  </p:childTnLst>
                                </p:cTn>
                              </p:par>
                              <p:par>
                                <p:cTn id="56" presetID="17" presetClass="entr" presetSubtype="2"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2500" fill="hold"/>
                                        <p:tgtEl>
                                          <p:spTgt spid="7"/>
                                        </p:tgtEl>
                                        <p:attrNameLst>
                                          <p:attrName>ppt_x</p:attrName>
                                        </p:attrNameLst>
                                      </p:cBhvr>
                                      <p:tavLst>
                                        <p:tav tm="0">
                                          <p:val>
                                            <p:strVal val="#ppt_x+#ppt_w/2"/>
                                          </p:val>
                                        </p:tav>
                                        <p:tav tm="100000">
                                          <p:val>
                                            <p:strVal val="#ppt_x"/>
                                          </p:val>
                                        </p:tav>
                                      </p:tavLst>
                                    </p:anim>
                                    <p:anim calcmode="lin" valueType="num">
                                      <p:cBhvr>
                                        <p:cTn id="59" dur="2500" fill="hold"/>
                                        <p:tgtEl>
                                          <p:spTgt spid="7"/>
                                        </p:tgtEl>
                                        <p:attrNameLst>
                                          <p:attrName>ppt_y</p:attrName>
                                        </p:attrNameLst>
                                      </p:cBhvr>
                                      <p:tavLst>
                                        <p:tav tm="0">
                                          <p:val>
                                            <p:strVal val="#ppt_y"/>
                                          </p:val>
                                        </p:tav>
                                        <p:tav tm="100000">
                                          <p:val>
                                            <p:strVal val="#ppt_y"/>
                                          </p:val>
                                        </p:tav>
                                      </p:tavLst>
                                    </p:anim>
                                    <p:anim calcmode="lin" valueType="num">
                                      <p:cBhvr>
                                        <p:cTn id="60" dur="2500" fill="hold"/>
                                        <p:tgtEl>
                                          <p:spTgt spid="7"/>
                                        </p:tgtEl>
                                        <p:attrNameLst>
                                          <p:attrName>ppt_w</p:attrName>
                                        </p:attrNameLst>
                                      </p:cBhvr>
                                      <p:tavLst>
                                        <p:tav tm="0">
                                          <p:val>
                                            <p:fltVal val="0"/>
                                          </p:val>
                                        </p:tav>
                                        <p:tav tm="100000">
                                          <p:val>
                                            <p:strVal val="#ppt_w"/>
                                          </p:val>
                                        </p:tav>
                                      </p:tavLst>
                                    </p:anim>
                                    <p:anim calcmode="lin" valueType="num">
                                      <p:cBhvr>
                                        <p:cTn id="61" dur="2500" fill="hold"/>
                                        <p:tgtEl>
                                          <p:spTgt spid="7"/>
                                        </p:tgtEl>
                                        <p:attrNameLst>
                                          <p:attrName>ppt_h</p:attrName>
                                        </p:attrNameLst>
                                      </p:cBhvr>
                                      <p:tavLst>
                                        <p:tav tm="0">
                                          <p:val>
                                            <p:strVal val="#ppt_h"/>
                                          </p:val>
                                        </p:tav>
                                        <p:tav tm="100000">
                                          <p:val>
                                            <p:strVal val="#ppt_h"/>
                                          </p:val>
                                        </p:tav>
                                      </p:tavLst>
                                    </p:anim>
                                  </p:childTnLst>
                                </p:cTn>
                              </p:par>
                              <p:par>
                                <p:cTn id="62" presetID="8" presetClass="emph" presetSubtype="0" fill="hold" nodeType="withEffect">
                                  <p:stCondLst>
                                    <p:cond delay="0"/>
                                  </p:stCondLst>
                                  <p:childTnLst>
                                    <p:animRot by="-10800000">
                                      <p:cBhvr>
                                        <p:cTn id="63" dur="2500" fill="hold"/>
                                        <p:tgtEl>
                                          <p:spTgt spid="7"/>
                                        </p:tgtEl>
                                        <p:attrNameLst>
                                          <p:attrName>r</p:attrName>
                                        </p:attrNameLst>
                                      </p:cBhvr>
                                    </p:animRot>
                                  </p:childTnLst>
                                </p:cTn>
                              </p:par>
                              <p:par>
                                <p:cTn id="64" presetID="17" presetClass="entr" presetSubtype="2"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2500" fill="hold"/>
                                        <p:tgtEl>
                                          <p:spTgt spid="6"/>
                                        </p:tgtEl>
                                        <p:attrNameLst>
                                          <p:attrName>ppt_x</p:attrName>
                                        </p:attrNameLst>
                                      </p:cBhvr>
                                      <p:tavLst>
                                        <p:tav tm="0">
                                          <p:val>
                                            <p:strVal val="#ppt_x+#ppt_w/2"/>
                                          </p:val>
                                        </p:tav>
                                        <p:tav tm="100000">
                                          <p:val>
                                            <p:strVal val="#ppt_x"/>
                                          </p:val>
                                        </p:tav>
                                      </p:tavLst>
                                    </p:anim>
                                    <p:anim calcmode="lin" valueType="num">
                                      <p:cBhvr>
                                        <p:cTn id="67" dur="2500" fill="hold"/>
                                        <p:tgtEl>
                                          <p:spTgt spid="6"/>
                                        </p:tgtEl>
                                        <p:attrNameLst>
                                          <p:attrName>ppt_y</p:attrName>
                                        </p:attrNameLst>
                                      </p:cBhvr>
                                      <p:tavLst>
                                        <p:tav tm="0">
                                          <p:val>
                                            <p:strVal val="#ppt_y"/>
                                          </p:val>
                                        </p:tav>
                                        <p:tav tm="100000">
                                          <p:val>
                                            <p:strVal val="#ppt_y"/>
                                          </p:val>
                                        </p:tav>
                                      </p:tavLst>
                                    </p:anim>
                                    <p:anim calcmode="lin" valueType="num">
                                      <p:cBhvr>
                                        <p:cTn id="68" dur="2500" fill="hold"/>
                                        <p:tgtEl>
                                          <p:spTgt spid="6"/>
                                        </p:tgtEl>
                                        <p:attrNameLst>
                                          <p:attrName>ppt_w</p:attrName>
                                        </p:attrNameLst>
                                      </p:cBhvr>
                                      <p:tavLst>
                                        <p:tav tm="0">
                                          <p:val>
                                            <p:fltVal val="0"/>
                                          </p:val>
                                        </p:tav>
                                        <p:tav tm="100000">
                                          <p:val>
                                            <p:strVal val="#ppt_w"/>
                                          </p:val>
                                        </p:tav>
                                      </p:tavLst>
                                    </p:anim>
                                    <p:anim calcmode="lin" valueType="num">
                                      <p:cBhvr>
                                        <p:cTn id="69" dur="2500" fill="hold"/>
                                        <p:tgtEl>
                                          <p:spTgt spid="6"/>
                                        </p:tgtEl>
                                        <p:attrNameLst>
                                          <p:attrName>ppt_h</p:attrName>
                                        </p:attrNameLst>
                                      </p:cBhvr>
                                      <p:tavLst>
                                        <p:tav tm="0">
                                          <p:val>
                                            <p:strVal val="#ppt_h"/>
                                          </p:val>
                                        </p:tav>
                                        <p:tav tm="100000">
                                          <p:val>
                                            <p:strVal val="#ppt_h"/>
                                          </p:val>
                                        </p:tav>
                                      </p:tavLst>
                                    </p:anim>
                                  </p:childTnLst>
                                </p:cTn>
                              </p:par>
                              <p:par>
                                <p:cTn id="70" presetID="8" presetClass="emph" presetSubtype="0" fill="hold" nodeType="withEffect">
                                  <p:stCondLst>
                                    <p:cond delay="0"/>
                                  </p:stCondLst>
                                  <p:childTnLst>
                                    <p:animRot by="-10800000">
                                      <p:cBhvr>
                                        <p:cTn id="71" dur="2500" fill="hold"/>
                                        <p:tgtEl>
                                          <p:spTgt spid="6"/>
                                        </p:tgtEl>
                                        <p:attrNameLst>
                                          <p:attrName>r</p:attrName>
                                        </p:attrNameLst>
                                      </p:cBhvr>
                                    </p:animRot>
                                  </p:childTnLst>
                                </p:cTn>
                              </p:par>
                              <p:par>
                                <p:cTn id="72" presetID="17" presetClass="entr" presetSubtype="2"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2500" fill="hold"/>
                                        <p:tgtEl>
                                          <p:spTgt spid="10"/>
                                        </p:tgtEl>
                                        <p:attrNameLst>
                                          <p:attrName>ppt_x</p:attrName>
                                        </p:attrNameLst>
                                      </p:cBhvr>
                                      <p:tavLst>
                                        <p:tav tm="0">
                                          <p:val>
                                            <p:strVal val="#ppt_x+#ppt_w/2"/>
                                          </p:val>
                                        </p:tav>
                                        <p:tav tm="100000">
                                          <p:val>
                                            <p:strVal val="#ppt_x"/>
                                          </p:val>
                                        </p:tav>
                                      </p:tavLst>
                                    </p:anim>
                                    <p:anim calcmode="lin" valueType="num">
                                      <p:cBhvr>
                                        <p:cTn id="75" dur="2500" fill="hold"/>
                                        <p:tgtEl>
                                          <p:spTgt spid="10"/>
                                        </p:tgtEl>
                                        <p:attrNameLst>
                                          <p:attrName>ppt_y</p:attrName>
                                        </p:attrNameLst>
                                      </p:cBhvr>
                                      <p:tavLst>
                                        <p:tav tm="0">
                                          <p:val>
                                            <p:strVal val="#ppt_y"/>
                                          </p:val>
                                        </p:tav>
                                        <p:tav tm="100000">
                                          <p:val>
                                            <p:strVal val="#ppt_y"/>
                                          </p:val>
                                        </p:tav>
                                      </p:tavLst>
                                    </p:anim>
                                    <p:anim calcmode="lin" valueType="num">
                                      <p:cBhvr>
                                        <p:cTn id="76" dur="2500" fill="hold"/>
                                        <p:tgtEl>
                                          <p:spTgt spid="10"/>
                                        </p:tgtEl>
                                        <p:attrNameLst>
                                          <p:attrName>ppt_w</p:attrName>
                                        </p:attrNameLst>
                                      </p:cBhvr>
                                      <p:tavLst>
                                        <p:tav tm="0">
                                          <p:val>
                                            <p:fltVal val="0"/>
                                          </p:val>
                                        </p:tav>
                                        <p:tav tm="100000">
                                          <p:val>
                                            <p:strVal val="#ppt_w"/>
                                          </p:val>
                                        </p:tav>
                                      </p:tavLst>
                                    </p:anim>
                                    <p:anim calcmode="lin" valueType="num">
                                      <p:cBhvr>
                                        <p:cTn id="77" dur="2500" fill="hold"/>
                                        <p:tgtEl>
                                          <p:spTgt spid="10"/>
                                        </p:tgtEl>
                                        <p:attrNameLst>
                                          <p:attrName>ppt_h</p:attrName>
                                        </p:attrNameLst>
                                      </p:cBhvr>
                                      <p:tavLst>
                                        <p:tav tm="0">
                                          <p:val>
                                            <p:strVal val="#ppt_h"/>
                                          </p:val>
                                        </p:tav>
                                        <p:tav tm="100000">
                                          <p:val>
                                            <p:strVal val="#ppt_h"/>
                                          </p:val>
                                        </p:tav>
                                      </p:tavLst>
                                    </p:anim>
                                  </p:childTnLst>
                                </p:cTn>
                              </p:par>
                              <p:par>
                                <p:cTn id="78" presetID="8" presetClass="emph" presetSubtype="0" fill="hold" nodeType="withEffect">
                                  <p:stCondLst>
                                    <p:cond delay="0"/>
                                  </p:stCondLst>
                                  <p:childTnLst>
                                    <p:animRot by="10800000">
                                      <p:cBhvr>
                                        <p:cTn id="79" dur="2500" fill="hold"/>
                                        <p:tgtEl>
                                          <p:spTgt spid="10"/>
                                        </p:tgtEl>
                                        <p:attrNameLst>
                                          <p:attrName>r</p:attrName>
                                        </p:attrNameLst>
                                      </p:cBhvr>
                                    </p:animRot>
                                  </p:childTnLst>
                                </p:cTn>
                              </p:par>
                              <p:par>
                                <p:cTn id="80" presetID="17" presetClass="entr" presetSubtype="8"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2500" fill="hold"/>
                                        <p:tgtEl>
                                          <p:spTgt spid="11"/>
                                        </p:tgtEl>
                                        <p:attrNameLst>
                                          <p:attrName>ppt_x</p:attrName>
                                        </p:attrNameLst>
                                      </p:cBhvr>
                                      <p:tavLst>
                                        <p:tav tm="0">
                                          <p:val>
                                            <p:strVal val="#ppt_x-#ppt_w/2"/>
                                          </p:val>
                                        </p:tav>
                                        <p:tav tm="100000">
                                          <p:val>
                                            <p:strVal val="#ppt_x"/>
                                          </p:val>
                                        </p:tav>
                                      </p:tavLst>
                                    </p:anim>
                                    <p:anim calcmode="lin" valueType="num">
                                      <p:cBhvr>
                                        <p:cTn id="83" dur="2500" fill="hold"/>
                                        <p:tgtEl>
                                          <p:spTgt spid="11"/>
                                        </p:tgtEl>
                                        <p:attrNameLst>
                                          <p:attrName>ppt_y</p:attrName>
                                        </p:attrNameLst>
                                      </p:cBhvr>
                                      <p:tavLst>
                                        <p:tav tm="0">
                                          <p:val>
                                            <p:strVal val="#ppt_y"/>
                                          </p:val>
                                        </p:tav>
                                        <p:tav tm="100000">
                                          <p:val>
                                            <p:strVal val="#ppt_y"/>
                                          </p:val>
                                        </p:tav>
                                      </p:tavLst>
                                    </p:anim>
                                    <p:anim calcmode="lin" valueType="num">
                                      <p:cBhvr>
                                        <p:cTn id="84" dur="2500" fill="hold"/>
                                        <p:tgtEl>
                                          <p:spTgt spid="11"/>
                                        </p:tgtEl>
                                        <p:attrNameLst>
                                          <p:attrName>ppt_w</p:attrName>
                                        </p:attrNameLst>
                                      </p:cBhvr>
                                      <p:tavLst>
                                        <p:tav tm="0">
                                          <p:val>
                                            <p:fltVal val="0"/>
                                          </p:val>
                                        </p:tav>
                                        <p:tav tm="100000">
                                          <p:val>
                                            <p:strVal val="#ppt_w"/>
                                          </p:val>
                                        </p:tav>
                                      </p:tavLst>
                                    </p:anim>
                                    <p:anim calcmode="lin" valueType="num">
                                      <p:cBhvr>
                                        <p:cTn id="85" dur="2500" fill="hold"/>
                                        <p:tgtEl>
                                          <p:spTgt spid="11"/>
                                        </p:tgtEl>
                                        <p:attrNameLst>
                                          <p:attrName>ppt_h</p:attrName>
                                        </p:attrNameLst>
                                      </p:cBhvr>
                                      <p:tavLst>
                                        <p:tav tm="0">
                                          <p:val>
                                            <p:strVal val="#ppt_h"/>
                                          </p:val>
                                        </p:tav>
                                        <p:tav tm="100000">
                                          <p:val>
                                            <p:strVal val="#ppt_h"/>
                                          </p:val>
                                        </p:tav>
                                      </p:tavLst>
                                    </p:anim>
                                  </p:childTnLst>
                                </p:cTn>
                              </p:par>
                              <p:par>
                                <p:cTn id="86" presetID="8" presetClass="emph" presetSubtype="0" fill="hold" nodeType="withEffect">
                                  <p:stCondLst>
                                    <p:cond delay="0"/>
                                  </p:stCondLst>
                                  <p:childTnLst>
                                    <p:animRot by="-10800000">
                                      <p:cBhvr>
                                        <p:cTn id="87" dur="2500" fill="hold"/>
                                        <p:tgtEl>
                                          <p:spTgt spid="11"/>
                                        </p:tgtEl>
                                        <p:attrNameLst>
                                          <p:attrName>r</p:attrName>
                                        </p:attrNameLst>
                                      </p:cBhvr>
                                    </p:animRot>
                                  </p:childTnLst>
                                </p:cTn>
                              </p:par>
                              <p:par>
                                <p:cTn id="88" presetID="17" presetClass="entr" presetSubtype="2"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2500" fill="hold"/>
                                        <p:tgtEl>
                                          <p:spTgt spid="14"/>
                                        </p:tgtEl>
                                        <p:attrNameLst>
                                          <p:attrName>ppt_x</p:attrName>
                                        </p:attrNameLst>
                                      </p:cBhvr>
                                      <p:tavLst>
                                        <p:tav tm="0">
                                          <p:val>
                                            <p:strVal val="#ppt_x+#ppt_w/2"/>
                                          </p:val>
                                        </p:tav>
                                        <p:tav tm="100000">
                                          <p:val>
                                            <p:strVal val="#ppt_x"/>
                                          </p:val>
                                        </p:tav>
                                      </p:tavLst>
                                    </p:anim>
                                    <p:anim calcmode="lin" valueType="num">
                                      <p:cBhvr>
                                        <p:cTn id="91" dur="2500" fill="hold"/>
                                        <p:tgtEl>
                                          <p:spTgt spid="14"/>
                                        </p:tgtEl>
                                        <p:attrNameLst>
                                          <p:attrName>ppt_y</p:attrName>
                                        </p:attrNameLst>
                                      </p:cBhvr>
                                      <p:tavLst>
                                        <p:tav tm="0">
                                          <p:val>
                                            <p:strVal val="#ppt_y"/>
                                          </p:val>
                                        </p:tav>
                                        <p:tav tm="100000">
                                          <p:val>
                                            <p:strVal val="#ppt_y"/>
                                          </p:val>
                                        </p:tav>
                                      </p:tavLst>
                                    </p:anim>
                                    <p:anim calcmode="lin" valueType="num">
                                      <p:cBhvr>
                                        <p:cTn id="92" dur="2500" fill="hold"/>
                                        <p:tgtEl>
                                          <p:spTgt spid="14"/>
                                        </p:tgtEl>
                                        <p:attrNameLst>
                                          <p:attrName>ppt_w</p:attrName>
                                        </p:attrNameLst>
                                      </p:cBhvr>
                                      <p:tavLst>
                                        <p:tav tm="0">
                                          <p:val>
                                            <p:fltVal val="0"/>
                                          </p:val>
                                        </p:tav>
                                        <p:tav tm="100000">
                                          <p:val>
                                            <p:strVal val="#ppt_w"/>
                                          </p:val>
                                        </p:tav>
                                      </p:tavLst>
                                    </p:anim>
                                    <p:anim calcmode="lin" valueType="num">
                                      <p:cBhvr>
                                        <p:cTn id="93" dur="2500" fill="hold"/>
                                        <p:tgtEl>
                                          <p:spTgt spid="14"/>
                                        </p:tgtEl>
                                        <p:attrNameLst>
                                          <p:attrName>ppt_h</p:attrName>
                                        </p:attrNameLst>
                                      </p:cBhvr>
                                      <p:tavLst>
                                        <p:tav tm="0">
                                          <p:val>
                                            <p:strVal val="#ppt_h"/>
                                          </p:val>
                                        </p:tav>
                                        <p:tav tm="100000">
                                          <p:val>
                                            <p:strVal val="#ppt_h"/>
                                          </p:val>
                                        </p:tav>
                                      </p:tavLst>
                                    </p:anim>
                                  </p:childTnLst>
                                </p:cTn>
                              </p:par>
                              <p:par>
                                <p:cTn id="94" presetID="8" presetClass="emph" presetSubtype="0" fill="hold" nodeType="withEffect">
                                  <p:stCondLst>
                                    <p:cond delay="0"/>
                                  </p:stCondLst>
                                  <p:childTnLst>
                                    <p:animRot by="10800000">
                                      <p:cBhvr>
                                        <p:cTn id="95" dur="2500" fill="hold"/>
                                        <p:tgtEl>
                                          <p:spTgt spid="14"/>
                                        </p:tgtEl>
                                        <p:attrNameLst>
                                          <p:attrName>r</p:attrName>
                                        </p:attrNameLst>
                                      </p:cBhvr>
                                    </p:animRot>
                                  </p:childTnLst>
                                </p:cTn>
                              </p:par>
                              <p:par>
                                <p:cTn id="96" presetID="17" presetClass="entr" presetSubtype="2"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2500" fill="hold"/>
                                        <p:tgtEl>
                                          <p:spTgt spid="16"/>
                                        </p:tgtEl>
                                        <p:attrNameLst>
                                          <p:attrName>ppt_x</p:attrName>
                                        </p:attrNameLst>
                                      </p:cBhvr>
                                      <p:tavLst>
                                        <p:tav tm="0">
                                          <p:val>
                                            <p:strVal val="#ppt_x+#ppt_w/2"/>
                                          </p:val>
                                        </p:tav>
                                        <p:tav tm="100000">
                                          <p:val>
                                            <p:strVal val="#ppt_x"/>
                                          </p:val>
                                        </p:tav>
                                      </p:tavLst>
                                    </p:anim>
                                    <p:anim calcmode="lin" valueType="num">
                                      <p:cBhvr>
                                        <p:cTn id="99" dur="2500" fill="hold"/>
                                        <p:tgtEl>
                                          <p:spTgt spid="16"/>
                                        </p:tgtEl>
                                        <p:attrNameLst>
                                          <p:attrName>ppt_y</p:attrName>
                                        </p:attrNameLst>
                                      </p:cBhvr>
                                      <p:tavLst>
                                        <p:tav tm="0">
                                          <p:val>
                                            <p:strVal val="#ppt_y"/>
                                          </p:val>
                                        </p:tav>
                                        <p:tav tm="100000">
                                          <p:val>
                                            <p:strVal val="#ppt_y"/>
                                          </p:val>
                                        </p:tav>
                                      </p:tavLst>
                                    </p:anim>
                                    <p:anim calcmode="lin" valueType="num">
                                      <p:cBhvr>
                                        <p:cTn id="100" dur="2500" fill="hold"/>
                                        <p:tgtEl>
                                          <p:spTgt spid="16"/>
                                        </p:tgtEl>
                                        <p:attrNameLst>
                                          <p:attrName>ppt_w</p:attrName>
                                        </p:attrNameLst>
                                      </p:cBhvr>
                                      <p:tavLst>
                                        <p:tav tm="0">
                                          <p:val>
                                            <p:fltVal val="0"/>
                                          </p:val>
                                        </p:tav>
                                        <p:tav tm="100000">
                                          <p:val>
                                            <p:strVal val="#ppt_w"/>
                                          </p:val>
                                        </p:tav>
                                      </p:tavLst>
                                    </p:anim>
                                    <p:anim calcmode="lin" valueType="num">
                                      <p:cBhvr>
                                        <p:cTn id="101" dur="2500" fill="hold"/>
                                        <p:tgtEl>
                                          <p:spTgt spid="16"/>
                                        </p:tgtEl>
                                        <p:attrNameLst>
                                          <p:attrName>ppt_h</p:attrName>
                                        </p:attrNameLst>
                                      </p:cBhvr>
                                      <p:tavLst>
                                        <p:tav tm="0">
                                          <p:val>
                                            <p:strVal val="#ppt_h"/>
                                          </p:val>
                                        </p:tav>
                                        <p:tav tm="100000">
                                          <p:val>
                                            <p:strVal val="#ppt_h"/>
                                          </p:val>
                                        </p:tav>
                                      </p:tavLst>
                                    </p:anim>
                                  </p:childTnLst>
                                </p:cTn>
                              </p:par>
                              <p:par>
                                <p:cTn id="102" presetID="8" presetClass="emph" presetSubtype="0" fill="hold" nodeType="withEffect">
                                  <p:stCondLst>
                                    <p:cond delay="0"/>
                                  </p:stCondLst>
                                  <p:childTnLst>
                                    <p:animRot by="10800000">
                                      <p:cBhvr>
                                        <p:cTn id="103" dur="2500" fill="hold"/>
                                        <p:tgtEl>
                                          <p:spTgt spid="16"/>
                                        </p:tgtEl>
                                        <p:attrNameLst>
                                          <p:attrName>r</p:attrName>
                                        </p:attrNameLst>
                                      </p:cBhvr>
                                    </p:animRot>
                                  </p:childTnLst>
                                </p:cTn>
                              </p:par>
                              <p:par>
                                <p:cTn id="104" presetID="17" presetClass="entr" presetSubtype="8"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p:cTn id="106" dur="2500" fill="hold"/>
                                        <p:tgtEl>
                                          <p:spTgt spid="18"/>
                                        </p:tgtEl>
                                        <p:attrNameLst>
                                          <p:attrName>ppt_x</p:attrName>
                                        </p:attrNameLst>
                                      </p:cBhvr>
                                      <p:tavLst>
                                        <p:tav tm="0">
                                          <p:val>
                                            <p:strVal val="#ppt_x-#ppt_w/2"/>
                                          </p:val>
                                        </p:tav>
                                        <p:tav tm="100000">
                                          <p:val>
                                            <p:strVal val="#ppt_x"/>
                                          </p:val>
                                        </p:tav>
                                      </p:tavLst>
                                    </p:anim>
                                    <p:anim calcmode="lin" valueType="num">
                                      <p:cBhvr>
                                        <p:cTn id="107" dur="2500" fill="hold"/>
                                        <p:tgtEl>
                                          <p:spTgt spid="18"/>
                                        </p:tgtEl>
                                        <p:attrNameLst>
                                          <p:attrName>ppt_y</p:attrName>
                                        </p:attrNameLst>
                                      </p:cBhvr>
                                      <p:tavLst>
                                        <p:tav tm="0">
                                          <p:val>
                                            <p:strVal val="#ppt_y"/>
                                          </p:val>
                                        </p:tav>
                                        <p:tav tm="100000">
                                          <p:val>
                                            <p:strVal val="#ppt_y"/>
                                          </p:val>
                                        </p:tav>
                                      </p:tavLst>
                                    </p:anim>
                                    <p:anim calcmode="lin" valueType="num">
                                      <p:cBhvr>
                                        <p:cTn id="108" dur="2500" fill="hold"/>
                                        <p:tgtEl>
                                          <p:spTgt spid="18"/>
                                        </p:tgtEl>
                                        <p:attrNameLst>
                                          <p:attrName>ppt_w</p:attrName>
                                        </p:attrNameLst>
                                      </p:cBhvr>
                                      <p:tavLst>
                                        <p:tav tm="0">
                                          <p:val>
                                            <p:fltVal val="0"/>
                                          </p:val>
                                        </p:tav>
                                        <p:tav tm="100000">
                                          <p:val>
                                            <p:strVal val="#ppt_w"/>
                                          </p:val>
                                        </p:tav>
                                      </p:tavLst>
                                    </p:anim>
                                    <p:anim calcmode="lin" valueType="num">
                                      <p:cBhvr>
                                        <p:cTn id="109" dur="2500" fill="hold"/>
                                        <p:tgtEl>
                                          <p:spTgt spid="18"/>
                                        </p:tgtEl>
                                        <p:attrNameLst>
                                          <p:attrName>ppt_h</p:attrName>
                                        </p:attrNameLst>
                                      </p:cBhvr>
                                      <p:tavLst>
                                        <p:tav tm="0">
                                          <p:val>
                                            <p:strVal val="#ppt_h"/>
                                          </p:val>
                                        </p:tav>
                                        <p:tav tm="100000">
                                          <p:val>
                                            <p:strVal val="#ppt_h"/>
                                          </p:val>
                                        </p:tav>
                                      </p:tavLst>
                                    </p:anim>
                                  </p:childTnLst>
                                </p:cTn>
                              </p:par>
                              <p:par>
                                <p:cTn id="110" presetID="8" presetClass="emph" presetSubtype="0" fill="hold" nodeType="withEffect">
                                  <p:stCondLst>
                                    <p:cond delay="0"/>
                                  </p:stCondLst>
                                  <p:childTnLst>
                                    <p:animRot by="-10800000">
                                      <p:cBhvr>
                                        <p:cTn id="111" dur="2500" fill="hold"/>
                                        <p:tgtEl>
                                          <p:spTgt spid="18"/>
                                        </p:tgtEl>
                                        <p:attrNameLst>
                                          <p:attrName>r</p:attrName>
                                        </p:attrNameLst>
                                      </p:cBhvr>
                                    </p:animRot>
                                  </p:childTnLst>
                                </p:cTn>
                              </p:par>
                              <p:par>
                                <p:cTn id="112" presetID="17" presetClass="entr" presetSubtype="8" fill="hold"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p:cTn id="114" dur="2500" fill="hold"/>
                                        <p:tgtEl>
                                          <p:spTgt spid="17"/>
                                        </p:tgtEl>
                                        <p:attrNameLst>
                                          <p:attrName>ppt_x</p:attrName>
                                        </p:attrNameLst>
                                      </p:cBhvr>
                                      <p:tavLst>
                                        <p:tav tm="0">
                                          <p:val>
                                            <p:strVal val="#ppt_x-#ppt_w/2"/>
                                          </p:val>
                                        </p:tav>
                                        <p:tav tm="100000">
                                          <p:val>
                                            <p:strVal val="#ppt_x"/>
                                          </p:val>
                                        </p:tav>
                                      </p:tavLst>
                                    </p:anim>
                                    <p:anim calcmode="lin" valueType="num">
                                      <p:cBhvr>
                                        <p:cTn id="115" dur="2500" fill="hold"/>
                                        <p:tgtEl>
                                          <p:spTgt spid="17"/>
                                        </p:tgtEl>
                                        <p:attrNameLst>
                                          <p:attrName>ppt_y</p:attrName>
                                        </p:attrNameLst>
                                      </p:cBhvr>
                                      <p:tavLst>
                                        <p:tav tm="0">
                                          <p:val>
                                            <p:strVal val="#ppt_y"/>
                                          </p:val>
                                        </p:tav>
                                        <p:tav tm="100000">
                                          <p:val>
                                            <p:strVal val="#ppt_y"/>
                                          </p:val>
                                        </p:tav>
                                      </p:tavLst>
                                    </p:anim>
                                    <p:anim calcmode="lin" valueType="num">
                                      <p:cBhvr>
                                        <p:cTn id="116" dur="2500" fill="hold"/>
                                        <p:tgtEl>
                                          <p:spTgt spid="17"/>
                                        </p:tgtEl>
                                        <p:attrNameLst>
                                          <p:attrName>ppt_w</p:attrName>
                                        </p:attrNameLst>
                                      </p:cBhvr>
                                      <p:tavLst>
                                        <p:tav tm="0">
                                          <p:val>
                                            <p:fltVal val="0"/>
                                          </p:val>
                                        </p:tav>
                                        <p:tav tm="100000">
                                          <p:val>
                                            <p:strVal val="#ppt_w"/>
                                          </p:val>
                                        </p:tav>
                                      </p:tavLst>
                                    </p:anim>
                                    <p:anim calcmode="lin" valueType="num">
                                      <p:cBhvr>
                                        <p:cTn id="117" dur="2500" fill="hold"/>
                                        <p:tgtEl>
                                          <p:spTgt spid="17"/>
                                        </p:tgtEl>
                                        <p:attrNameLst>
                                          <p:attrName>ppt_h</p:attrName>
                                        </p:attrNameLst>
                                      </p:cBhvr>
                                      <p:tavLst>
                                        <p:tav tm="0">
                                          <p:val>
                                            <p:strVal val="#ppt_h"/>
                                          </p:val>
                                        </p:tav>
                                        <p:tav tm="100000">
                                          <p:val>
                                            <p:strVal val="#ppt_h"/>
                                          </p:val>
                                        </p:tav>
                                      </p:tavLst>
                                    </p:anim>
                                  </p:childTnLst>
                                </p:cTn>
                              </p:par>
                              <p:par>
                                <p:cTn id="118" presetID="8" presetClass="emph" presetSubtype="0" fill="hold" nodeType="withEffect">
                                  <p:stCondLst>
                                    <p:cond delay="0"/>
                                  </p:stCondLst>
                                  <p:childTnLst>
                                    <p:animRot by="-10800000">
                                      <p:cBhvr>
                                        <p:cTn id="119" dur="2500" fill="hold"/>
                                        <p:tgtEl>
                                          <p:spTgt spid="17"/>
                                        </p:tgtEl>
                                        <p:attrNameLst>
                                          <p:attrName>r</p:attrName>
                                        </p:attrNameLst>
                                      </p:cBhvr>
                                    </p:animRot>
                                  </p:childTnLst>
                                </p:cTn>
                              </p:par>
                              <p:par>
                                <p:cTn id="120" presetID="17" presetClass="entr" presetSubtype="8" fill="hold"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2500" fill="hold"/>
                                        <p:tgtEl>
                                          <p:spTgt spid="12"/>
                                        </p:tgtEl>
                                        <p:attrNameLst>
                                          <p:attrName>ppt_x</p:attrName>
                                        </p:attrNameLst>
                                      </p:cBhvr>
                                      <p:tavLst>
                                        <p:tav tm="0">
                                          <p:val>
                                            <p:strVal val="#ppt_x-#ppt_w/2"/>
                                          </p:val>
                                        </p:tav>
                                        <p:tav tm="100000">
                                          <p:val>
                                            <p:strVal val="#ppt_x"/>
                                          </p:val>
                                        </p:tav>
                                      </p:tavLst>
                                    </p:anim>
                                    <p:anim calcmode="lin" valueType="num">
                                      <p:cBhvr>
                                        <p:cTn id="123" dur="2500" fill="hold"/>
                                        <p:tgtEl>
                                          <p:spTgt spid="12"/>
                                        </p:tgtEl>
                                        <p:attrNameLst>
                                          <p:attrName>ppt_y</p:attrName>
                                        </p:attrNameLst>
                                      </p:cBhvr>
                                      <p:tavLst>
                                        <p:tav tm="0">
                                          <p:val>
                                            <p:strVal val="#ppt_y"/>
                                          </p:val>
                                        </p:tav>
                                        <p:tav tm="100000">
                                          <p:val>
                                            <p:strVal val="#ppt_y"/>
                                          </p:val>
                                        </p:tav>
                                      </p:tavLst>
                                    </p:anim>
                                    <p:anim calcmode="lin" valueType="num">
                                      <p:cBhvr>
                                        <p:cTn id="124" dur="2500" fill="hold"/>
                                        <p:tgtEl>
                                          <p:spTgt spid="12"/>
                                        </p:tgtEl>
                                        <p:attrNameLst>
                                          <p:attrName>ppt_w</p:attrName>
                                        </p:attrNameLst>
                                      </p:cBhvr>
                                      <p:tavLst>
                                        <p:tav tm="0">
                                          <p:val>
                                            <p:fltVal val="0"/>
                                          </p:val>
                                        </p:tav>
                                        <p:tav tm="100000">
                                          <p:val>
                                            <p:strVal val="#ppt_w"/>
                                          </p:val>
                                        </p:tav>
                                      </p:tavLst>
                                    </p:anim>
                                    <p:anim calcmode="lin" valueType="num">
                                      <p:cBhvr>
                                        <p:cTn id="125" dur="2500" fill="hold"/>
                                        <p:tgtEl>
                                          <p:spTgt spid="12"/>
                                        </p:tgtEl>
                                        <p:attrNameLst>
                                          <p:attrName>ppt_h</p:attrName>
                                        </p:attrNameLst>
                                      </p:cBhvr>
                                      <p:tavLst>
                                        <p:tav tm="0">
                                          <p:val>
                                            <p:strVal val="#ppt_h"/>
                                          </p:val>
                                        </p:tav>
                                        <p:tav tm="100000">
                                          <p:val>
                                            <p:strVal val="#ppt_h"/>
                                          </p:val>
                                        </p:tav>
                                      </p:tavLst>
                                    </p:anim>
                                  </p:childTnLst>
                                </p:cTn>
                              </p:par>
                              <p:par>
                                <p:cTn id="126" presetID="8" presetClass="emph" presetSubtype="0" fill="hold" nodeType="withEffect">
                                  <p:stCondLst>
                                    <p:cond delay="0"/>
                                  </p:stCondLst>
                                  <p:childTnLst>
                                    <p:animRot by="-10800000">
                                      <p:cBhvr>
                                        <p:cTn id="127" dur="2500" fill="hold"/>
                                        <p:tgtEl>
                                          <p:spTgt spid="12"/>
                                        </p:tgtEl>
                                        <p:attrNameLst>
                                          <p:attrName>r</p:attrName>
                                        </p:attrNameLst>
                                      </p:cBhvr>
                                    </p:animRot>
                                  </p:childTnLst>
                                </p:cTn>
                              </p:par>
                              <p:par>
                                <p:cTn id="128" presetID="17" presetClass="entr" presetSubtype="2" fill="hold"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2500" fill="hold"/>
                                        <p:tgtEl>
                                          <p:spTgt spid="15"/>
                                        </p:tgtEl>
                                        <p:attrNameLst>
                                          <p:attrName>ppt_x</p:attrName>
                                        </p:attrNameLst>
                                      </p:cBhvr>
                                      <p:tavLst>
                                        <p:tav tm="0">
                                          <p:val>
                                            <p:strVal val="#ppt_x+#ppt_w/2"/>
                                          </p:val>
                                        </p:tav>
                                        <p:tav tm="100000">
                                          <p:val>
                                            <p:strVal val="#ppt_x"/>
                                          </p:val>
                                        </p:tav>
                                      </p:tavLst>
                                    </p:anim>
                                    <p:anim calcmode="lin" valueType="num">
                                      <p:cBhvr>
                                        <p:cTn id="131" dur="2500" fill="hold"/>
                                        <p:tgtEl>
                                          <p:spTgt spid="15"/>
                                        </p:tgtEl>
                                        <p:attrNameLst>
                                          <p:attrName>ppt_y</p:attrName>
                                        </p:attrNameLst>
                                      </p:cBhvr>
                                      <p:tavLst>
                                        <p:tav tm="0">
                                          <p:val>
                                            <p:strVal val="#ppt_y"/>
                                          </p:val>
                                        </p:tav>
                                        <p:tav tm="100000">
                                          <p:val>
                                            <p:strVal val="#ppt_y"/>
                                          </p:val>
                                        </p:tav>
                                      </p:tavLst>
                                    </p:anim>
                                    <p:anim calcmode="lin" valueType="num">
                                      <p:cBhvr>
                                        <p:cTn id="132" dur="2500" fill="hold"/>
                                        <p:tgtEl>
                                          <p:spTgt spid="15"/>
                                        </p:tgtEl>
                                        <p:attrNameLst>
                                          <p:attrName>ppt_w</p:attrName>
                                        </p:attrNameLst>
                                      </p:cBhvr>
                                      <p:tavLst>
                                        <p:tav tm="0">
                                          <p:val>
                                            <p:fltVal val="0"/>
                                          </p:val>
                                        </p:tav>
                                        <p:tav tm="100000">
                                          <p:val>
                                            <p:strVal val="#ppt_w"/>
                                          </p:val>
                                        </p:tav>
                                      </p:tavLst>
                                    </p:anim>
                                    <p:anim calcmode="lin" valueType="num">
                                      <p:cBhvr>
                                        <p:cTn id="133" dur="2500" fill="hold"/>
                                        <p:tgtEl>
                                          <p:spTgt spid="15"/>
                                        </p:tgtEl>
                                        <p:attrNameLst>
                                          <p:attrName>ppt_h</p:attrName>
                                        </p:attrNameLst>
                                      </p:cBhvr>
                                      <p:tavLst>
                                        <p:tav tm="0">
                                          <p:val>
                                            <p:strVal val="#ppt_h"/>
                                          </p:val>
                                        </p:tav>
                                        <p:tav tm="100000">
                                          <p:val>
                                            <p:strVal val="#ppt_h"/>
                                          </p:val>
                                        </p:tav>
                                      </p:tavLst>
                                    </p:anim>
                                  </p:childTnLst>
                                </p:cTn>
                              </p:par>
                              <p:par>
                                <p:cTn id="134" presetID="8" presetClass="emph" presetSubtype="0" fill="hold" nodeType="withEffect">
                                  <p:stCondLst>
                                    <p:cond delay="0"/>
                                  </p:stCondLst>
                                  <p:childTnLst>
                                    <p:animRot by="10800000">
                                      <p:cBhvr>
                                        <p:cTn id="135" dur="2500" fill="hold"/>
                                        <p:tgtEl>
                                          <p:spTgt spid="15"/>
                                        </p:tgtEl>
                                        <p:attrNameLst>
                                          <p:attrName>r</p:attrName>
                                        </p:attrNameLst>
                                      </p:cBhvr>
                                    </p:animRot>
                                  </p:childTnLst>
                                </p:cTn>
                              </p:par>
                            </p:childTnLst>
                          </p:cTn>
                        </p:par>
                        <p:par>
                          <p:cTn id="136" fill="hold">
                            <p:stCondLst>
                              <p:cond delay="2500"/>
                            </p:stCondLst>
                            <p:childTnLst>
                              <p:par>
                                <p:cTn id="137" presetID="2" presetClass="exit" presetSubtype="9" fill="hold" nodeType="afterEffect">
                                  <p:stCondLst>
                                    <p:cond delay="0"/>
                                  </p:stCondLst>
                                  <p:childTnLst>
                                    <p:anim calcmode="lin" valueType="num">
                                      <p:cBhvr additive="base">
                                        <p:cTn id="138" dur="3500"/>
                                        <p:tgtEl>
                                          <p:spTgt spid="15"/>
                                        </p:tgtEl>
                                        <p:attrNameLst>
                                          <p:attrName>ppt_x</p:attrName>
                                        </p:attrNameLst>
                                      </p:cBhvr>
                                      <p:tavLst>
                                        <p:tav tm="0">
                                          <p:val>
                                            <p:strVal val="ppt_x"/>
                                          </p:val>
                                        </p:tav>
                                        <p:tav tm="100000">
                                          <p:val>
                                            <p:strVal val="0-ppt_w/2"/>
                                          </p:val>
                                        </p:tav>
                                      </p:tavLst>
                                    </p:anim>
                                    <p:anim calcmode="lin" valueType="num">
                                      <p:cBhvr additive="base">
                                        <p:cTn id="139" dur="3500"/>
                                        <p:tgtEl>
                                          <p:spTgt spid="15"/>
                                        </p:tgtEl>
                                        <p:attrNameLst>
                                          <p:attrName>ppt_y</p:attrName>
                                        </p:attrNameLst>
                                      </p:cBhvr>
                                      <p:tavLst>
                                        <p:tav tm="0">
                                          <p:val>
                                            <p:strVal val="ppt_y"/>
                                          </p:val>
                                        </p:tav>
                                        <p:tav tm="100000">
                                          <p:val>
                                            <p:strVal val="0-ppt_h/2"/>
                                          </p:val>
                                        </p:tav>
                                      </p:tavLst>
                                    </p:anim>
                                    <p:set>
                                      <p:cBhvr>
                                        <p:cTn id="140" dur="1" fill="hold">
                                          <p:stCondLst>
                                            <p:cond delay="3499"/>
                                          </p:stCondLst>
                                        </p:cTn>
                                        <p:tgtEl>
                                          <p:spTgt spid="15"/>
                                        </p:tgtEl>
                                        <p:attrNameLst>
                                          <p:attrName>style.visibility</p:attrName>
                                        </p:attrNameLst>
                                      </p:cBhvr>
                                      <p:to>
                                        <p:strVal val="hidden"/>
                                      </p:to>
                                    </p:set>
                                  </p:childTnLst>
                                </p:cTn>
                              </p:par>
                              <p:par>
                                <p:cTn id="141" presetID="2" presetClass="exit" presetSubtype="3" fill="hold" nodeType="withEffect">
                                  <p:stCondLst>
                                    <p:cond delay="0"/>
                                  </p:stCondLst>
                                  <p:childTnLst>
                                    <p:anim calcmode="lin" valueType="num">
                                      <p:cBhvr additive="base">
                                        <p:cTn id="142" dur="3500"/>
                                        <p:tgtEl>
                                          <p:spTgt spid="12"/>
                                        </p:tgtEl>
                                        <p:attrNameLst>
                                          <p:attrName>ppt_x</p:attrName>
                                        </p:attrNameLst>
                                      </p:cBhvr>
                                      <p:tavLst>
                                        <p:tav tm="0">
                                          <p:val>
                                            <p:strVal val="ppt_x"/>
                                          </p:val>
                                        </p:tav>
                                        <p:tav tm="100000">
                                          <p:val>
                                            <p:strVal val="1+ppt_w/2"/>
                                          </p:val>
                                        </p:tav>
                                      </p:tavLst>
                                    </p:anim>
                                    <p:anim calcmode="lin" valueType="num">
                                      <p:cBhvr additive="base">
                                        <p:cTn id="143" dur="3500"/>
                                        <p:tgtEl>
                                          <p:spTgt spid="12"/>
                                        </p:tgtEl>
                                        <p:attrNameLst>
                                          <p:attrName>ppt_y</p:attrName>
                                        </p:attrNameLst>
                                      </p:cBhvr>
                                      <p:tavLst>
                                        <p:tav tm="0">
                                          <p:val>
                                            <p:strVal val="ppt_y"/>
                                          </p:val>
                                        </p:tav>
                                        <p:tav tm="100000">
                                          <p:val>
                                            <p:strVal val="0-ppt_h/2"/>
                                          </p:val>
                                        </p:tav>
                                      </p:tavLst>
                                    </p:anim>
                                    <p:set>
                                      <p:cBhvr>
                                        <p:cTn id="144" dur="1" fill="hold">
                                          <p:stCondLst>
                                            <p:cond delay="3499"/>
                                          </p:stCondLst>
                                        </p:cTn>
                                        <p:tgtEl>
                                          <p:spTgt spid="12"/>
                                        </p:tgtEl>
                                        <p:attrNameLst>
                                          <p:attrName>style.visibility</p:attrName>
                                        </p:attrNameLst>
                                      </p:cBhvr>
                                      <p:to>
                                        <p:strVal val="hidden"/>
                                      </p:to>
                                    </p:set>
                                  </p:childTnLst>
                                </p:cTn>
                              </p:par>
                              <p:par>
                                <p:cTn id="145" presetID="2" presetClass="exit" presetSubtype="3" fill="hold" nodeType="withEffect">
                                  <p:stCondLst>
                                    <p:cond delay="0"/>
                                  </p:stCondLst>
                                  <p:childTnLst>
                                    <p:anim calcmode="lin" valueType="num">
                                      <p:cBhvr additive="base">
                                        <p:cTn id="146" dur="3500"/>
                                        <p:tgtEl>
                                          <p:spTgt spid="17"/>
                                        </p:tgtEl>
                                        <p:attrNameLst>
                                          <p:attrName>ppt_x</p:attrName>
                                        </p:attrNameLst>
                                      </p:cBhvr>
                                      <p:tavLst>
                                        <p:tav tm="0">
                                          <p:val>
                                            <p:strVal val="ppt_x"/>
                                          </p:val>
                                        </p:tav>
                                        <p:tav tm="100000">
                                          <p:val>
                                            <p:strVal val="1+ppt_w/2"/>
                                          </p:val>
                                        </p:tav>
                                      </p:tavLst>
                                    </p:anim>
                                    <p:anim calcmode="lin" valueType="num">
                                      <p:cBhvr additive="base">
                                        <p:cTn id="147" dur="3500"/>
                                        <p:tgtEl>
                                          <p:spTgt spid="17"/>
                                        </p:tgtEl>
                                        <p:attrNameLst>
                                          <p:attrName>ppt_y</p:attrName>
                                        </p:attrNameLst>
                                      </p:cBhvr>
                                      <p:tavLst>
                                        <p:tav tm="0">
                                          <p:val>
                                            <p:strVal val="ppt_y"/>
                                          </p:val>
                                        </p:tav>
                                        <p:tav tm="100000">
                                          <p:val>
                                            <p:strVal val="0-ppt_h/2"/>
                                          </p:val>
                                        </p:tav>
                                      </p:tavLst>
                                    </p:anim>
                                    <p:set>
                                      <p:cBhvr>
                                        <p:cTn id="148" dur="1" fill="hold">
                                          <p:stCondLst>
                                            <p:cond delay="3499"/>
                                          </p:stCondLst>
                                        </p:cTn>
                                        <p:tgtEl>
                                          <p:spTgt spid="17"/>
                                        </p:tgtEl>
                                        <p:attrNameLst>
                                          <p:attrName>style.visibility</p:attrName>
                                        </p:attrNameLst>
                                      </p:cBhvr>
                                      <p:to>
                                        <p:strVal val="hidden"/>
                                      </p:to>
                                    </p:set>
                                  </p:childTnLst>
                                </p:cTn>
                              </p:par>
                              <p:par>
                                <p:cTn id="149" presetID="2" presetClass="exit" presetSubtype="3" fill="hold" nodeType="withEffect">
                                  <p:stCondLst>
                                    <p:cond delay="0"/>
                                  </p:stCondLst>
                                  <p:childTnLst>
                                    <p:anim calcmode="lin" valueType="num">
                                      <p:cBhvr additive="base">
                                        <p:cTn id="150" dur="3500"/>
                                        <p:tgtEl>
                                          <p:spTgt spid="18"/>
                                        </p:tgtEl>
                                        <p:attrNameLst>
                                          <p:attrName>ppt_x</p:attrName>
                                        </p:attrNameLst>
                                      </p:cBhvr>
                                      <p:tavLst>
                                        <p:tav tm="0">
                                          <p:val>
                                            <p:strVal val="ppt_x"/>
                                          </p:val>
                                        </p:tav>
                                        <p:tav tm="100000">
                                          <p:val>
                                            <p:strVal val="1+ppt_w/2"/>
                                          </p:val>
                                        </p:tav>
                                      </p:tavLst>
                                    </p:anim>
                                    <p:anim calcmode="lin" valueType="num">
                                      <p:cBhvr additive="base">
                                        <p:cTn id="151" dur="3500"/>
                                        <p:tgtEl>
                                          <p:spTgt spid="18"/>
                                        </p:tgtEl>
                                        <p:attrNameLst>
                                          <p:attrName>ppt_y</p:attrName>
                                        </p:attrNameLst>
                                      </p:cBhvr>
                                      <p:tavLst>
                                        <p:tav tm="0">
                                          <p:val>
                                            <p:strVal val="ppt_y"/>
                                          </p:val>
                                        </p:tav>
                                        <p:tav tm="100000">
                                          <p:val>
                                            <p:strVal val="0-ppt_h/2"/>
                                          </p:val>
                                        </p:tav>
                                      </p:tavLst>
                                    </p:anim>
                                    <p:set>
                                      <p:cBhvr>
                                        <p:cTn id="152" dur="1" fill="hold">
                                          <p:stCondLst>
                                            <p:cond delay="3499"/>
                                          </p:stCondLst>
                                        </p:cTn>
                                        <p:tgtEl>
                                          <p:spTgt spid="18"/>
                                        </p:tgtEl>
                                        <p:attrNameLst>
                                          <p:attrName>style.visibility</p:attrName>
                                        </p:attrNameLst>
                                      </p:cBhvr>
                                      <p:to>
                                        <p:strVal val="hidden"/>
                                      </p:to>
                                    </p:set>
                                  </p:childTnLst>
                                </p:cTn>
                              </p:par>
                              <p:par>
                                <p:cTn id="153" presetID="2" presetClass="exit" presetSubtype="9" fill="hold" nodeType="withEffect">
                                  <p:stCondLst>
                                    <p:cond delay="0"/>
                                  </p:stCondLst>
                                  <p:childTnLst>
                                    <p:anim calcmode="lin" valueType="num">
                                      <p:cBhvr additive="base">
                                        <p:cTn id="154" dur="3500"/>
                                        <p:tgtEl>
                                          <p:spTgt spid="16"/>
                                        </p:tgtEl>
                                        <p:attrNameLst>
                                          <p:attrName>ppt_x</p:attrName>
                                        </p:attrNameLst>
                                      </p:cBhvr>
                                      <p:tavLst>
                                        <p:tav tm="0">
                                          <p:val>
                                            <p:strVal val="ppt_x"/>
                                          </p:val>
                                        </p:tav>
                                        <p:tav tm="100000">
                                          <p:val>
                                            <p:strVal val="0-ppt_w/2"/>
                                          </p:val>
                                        </p:tav>
                                      </p:tavLst>
                                    </p:anim>
                                    <p:anim calcmode="lin" valueType="num">
                                      <p:cBhvr additive="base">
                                        <p:cTn id="155" dur="3500"/>
                                        <p:tgtEl>
                                          <p:spTgt spid="16"/>
                                        </p:tgtEl>
                                        <p:attrNameLst>
                                          <p:attrName>ppt_y</p:attrName>
                                        </p:attrNameLst>
                                      </p:cBhvr>
                                      <p:tavLst>
                                        <p:tav tm="0">
                                          <p:val>
                                            <p:strVal val="ppt_y"/>
                                          </p:val>
                                        </p:tav>
                                        <p:tav tm="100000">
                                          <p:val>
                                            <p:strVal val="0-ppt_h/2"/>
                                          </p:val>
                                        </p:tav>
                                      </p:tavLst>
                                    </p:anim>
                                    <p:set>
                                      <p:cBhvr>
                                        <p:cTn id="156" dur="1" fill="hold">
                                          <p:stCondLst>
                                            <p:cond delay="3499"/>
                                          </p:stCondLst>
                                        </p:cTn>
                                        <p:tgtEl>
                                          <p:spTgt spid="16"/>
                                        </p:tgtEl>
                                        <p:attrNameLst>
                                          <p:attrName>style.visibility</p:attrName>
                                        </p:attrNameLst>
                                      </p:cBhvr>
                                      <p:to>
                                        <p:strVal val="hidden"/>
                                      </p:to>
                                    </p:set>
                                  </p:childTnLst>
                                </p:cTn>
                              </p:par>
                              <p:par>
                                <p:cTn id="157" presetID="2" presetClass="exit" presetSubtype="9" fill="hold" nodeType="withEffect">
                                  <p:stCondLst>
                                    <p:cond delay="0"/>
                                  </p:stCondLst>
                                  <p:childTnLst>
                                    <p:anim calcmode="lin" valueType="num">
                                      <p:cBhvr additive="base">
                                        <p:cTn id="158" dur="3500"/>
                                        <p:tgtEl>
                                          <p:spTgt spid="14"/>
                                        </p:tgtEl>
                                        <p:attrNameLst>
                                          <p:attrName>ppt_x</p:attrName>
                                        </p:attrNameLst>
                                      </p:cBhvr>
                                      <p:tavLst>
                                        <p:tav tm="0">
                                          <p:val>
                                            <p:strVal val="ppt_x"/>
                                          </p:val>
                                        </p:tav>
                                        <p:tav tm="100000">
                                          <p:val>
                                            <p:strVal val="0-ppt_w/2"/>
                                          </p:val>
                                        </p:tav>
                                      </p:tavLst>
                                    </p:anim>
                                    <p:anim calcmode="lin" valueType="num">
                                      <p:cBhvr additive="base">
                                        <p:cTn id="159" dur="3500"/>
                                        <p:tgtEl>
                                          <p:spTgt spid="14"/>
                                        </p:tgtEl>
                                        <p:attrNameLst>
                                          <p:attrName>ppt_y</p:attrName>
                                        </p:attrNameLst>
                                      </p:cBhvr>
                                      <p:tavLst>
                                        <p:tav tm="0">
                                          <p:val>
                                            <p:strVal val="ppt_y"/>
                                          </p:val>
                                        </p:tav>
                                        <p:tav tm="100000">
                                          <p:val>
                                            <p:strVal val="0-ppt_h/2"/>
                                          </p:val>
                                        </p:tav>
                                      </p:tavLst>
                                    </p:anim>
                                    <p:set>
                                      <p:cBhvr>
                                        <p:cTn id="160" dur="1" fill="hold">
                                          <p:stCondLst>
                                            <p:cond delay="3499"/>
                                          </p:stCondLst>
                                        </p:cTn>
                                        <p:tgtEl>
                                          <p:spTgt spid="14"/>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500"/>
                                        <p:tgtEl>
                                          <p:spTgt spid="11"/>
                                        </p:tgtEl>
                                        <p:attrNameLst>
                                          <p:attrName>ppt_x</p:attrName>
                                        </p:attrNameLst>
                                      </p:cBhvr>
                                      <p:tavLst>
                                        <p:tav tm="0">
                                          <p:val>
                                            <p:strVal val="ppt_x"/>
                                          </p:val>
                                        </p:tav>
                                        <p:tav tm="100000">
                                          <p:val>
                                            <p:strVal val="1+ppt_w/2"/>
                                          </p:val>
                                        </p:tav>
                                      </p:tavLst>
                                    </p:anim>
                                    <p:anim calcmode="lin" valueType="num">
                                      <p:cBhvr additive="base">
                                        <p:cTn id="163" dur="3500"/>
                                        <p:tgtEl>
                                          <p:spTgt spid="11"/>
                                        </p:tgtEl>
                                        <p:attrNameLst>
                                          <p:attrName>ppt_y</p:attrName>
                                        </p:attrNameLst>
                                      </p:cBhvr>
                                      <p:tavLst>
                                        <p:tav tm="0">
                                          <p:val>
                                            <p:strVal val="ppt_y"/>
                                          </p:val>
                                        </p:tav>
                                        <p:tav tm="100000">
                                          <p:val>
                                            <p:strVal val="0-ppt_h/2"/>
                                          </p:val>
                                        </p:tav>
                                      </p:tavLst>
                                    </p:anim>
                                    <p:set>
                                      <p:cBhvr>
                                        <p:cTn id="164" dur="1" fill="hold">
                                          <p:stCondLst>
                                            <p:cond delay="3499"/>
                                          </p:stCondLst>
                                        </p:cTn>
                                        <p:tgtEl>
                                          <p:spTgt spid="11"/>
                                        </p:tgtEl>
                                        <p:attrNameLst>
                                          <p:attrName>style.visibility</p:attrName>
                                        </p:attrNameLst>
                                      </p:cBhvr>
                                      <p:to>
                                        <p:strVal val="hidden"/>
                                      </p:to>
                                    </p:set>
                                  </p:childTnLst>
                                </p:cTn>
                              </p:par>
                              <p:par>
                                <p:cTn id="165" presetID="2" presetClass="exit" presetSubtype="9" fill="hold" nodeType="withEffect">
                                  <p:stCondLst>
                                    <p:cond delay="0"/>
                                  </p:stCondLst>
                                  <p:childTnLst>
                                    <p:anim calcmode="lin" valueType="num">
                                      <p:cBhvr additive="base">
                                        <p:cTn id="166" dur="3500"/>
                                        <p:tgtEl>
                                          <p:spTgt spid="10"/>
                                        </p:tgtEl>
                                        <p:attrNameLst>
                                          <p:attrName>ppt_x</p:attrName>
                                        </p:attrNameLst>
                                      </p:cBhvr>
                                      <p:tavLst>
                                        <p:tav tm="0">
                                          <p:val>
                                            <p:strVal val="ppt_x"/>
                                          </p:val>
                                        </p:tav>
                                        <p:tav tm="100000">
                                          <p:val>
                                            <p:strVal val="0-ppt_w/2"/>
                                          </p:val>
                                        </p:tav>
                                      </p:tavLst>
                                    </p:anim>
                                    <p:anim calcmode="lin" valueType="num">
                                      <p:cBhvr additive="base">
                                        <p:cTn id="167" dur="3500"/>
                                        <p:tgtEl>
                                          <p:spTgt spid="10"/>
                                        </p:tgtEl>
                                        <p:attrNameLst>
                                          <p:attrName>ppt_y</p:attrName>
                                        </p:attrNameLst>
                                      </p:cBhvr>
                                      <p:tavLst>
                                        <p:tav tm="0">
                                          <p:val>
                                            <p:strVal val="ppt_y"/>
                                          </p:val>
                                        </p:tav>
                                        <p:tav tm="100000">
                                          <p:val>
                                            <p:strVal val="0-ppt_h/2"/>
                                          </p:val>
                                        </p:tav>
                                      </p:tavLst>
                                    </p:anim>
                                    <p:set>
                                      <p:cBhvr>
                                        <p:cTn id="168" dur="1" fill="hold">
                                          <p:stCondLst>
                                            <p:cond delay="3499"/>
                                          </p:stCondLst>
                                        </p:cTn>
                                        <p:tgtEl>
                                          <p:spTgt spid="10"/>
                                        </p:tgtEl>
                                        <p:attrNameLst>
                                          <p:attrName>style.visibility</p:attrName>
                                        </p:attrNameLst>
                                      </p:cBhvr>
                                      <p:to>
                                        <p:strVal val="hidden"/>
                                      </p:to>
                                    </p:set>
                                  </p:childTnLst>
                                </p:cTn>
                              </p:par>
                              <p:par>
                                <p:cTn id="169" presetID="2" presetClass="exit" presetSubtype="12" fill="hold" nodeType="withEffect">
                                  <p:stCondLst>
                                    <p:cond delay="0"/>
                                  </p:stCondLst>
                                  <p:childTnLst>
                                    <p:anim calcmode="lin" valueType="num">
                                      <p:cBhvr additive="base">
                                        <p:cTn id="170" dur="3500"/>
                                        <p:tgtEl>
                                          <p:spTgt spid="6"/>
                                        </p:tgtEl>
                                        <p:attrNameLst>
                                          <p:attrName>ppt_x</p:attrName>
                                        </p:attrNameLst>
                                      </p:cBhvr>
                                      <p:tavLst>
                                        <p:tav tm="0">
                                          <p:val>
                                            <p:strVal val="ppt_x"/>
                                          </p:val>
                                        </p:tav>
                                        <p:tav tm="100000">
                                          <p:val>
                                            <p:strVal val="0-ppt_w/2"/>
                                          </p:val>
                                        </p:tav>
                                      </p:tavLst>
                                    </p:anim>
                                    <p:anim calcmode="lin" valueType="num">
                                      <p:cBhvr additive="base">
                                        <p:cTn id="171" dur="3500"/>
                                        <p:tgtEl>
                                          <p:spTgt spid="6"/>
                                        </p:tgtEl>
                                        <p:attrNameLst>
                                          <p:attrName>ppt_y</p:attrName>
                                        </p:attrNameLst>
                                      </p:cBhvr>
                                      <p:tavLst>
                                        <p:tav tm="0">
                                          <p:val>
                                            <p:strVal val="ppt_y"/>
                                          </p:val>
                                        </p:tav>
                                        <p:tav tm="100000">
                                          <p:val>
                                            <p:strVal val="1+ppt_h/2"/>
                                          </p:val>
                                        </p:tav>
                                      </p:tavLst>
                                    </p:anim>
                                    <p:set>
                                      <p:cBhvr>
                                        <p:cTn id="172" dur="1" fill="hold">
                                          <p:stCondLst>
                                            <p:cond delay="3499"/>
                                          </p:stCondLst>
                                        </p:cTn>
                                        <p:tgtEl>
                                          <p:spTgt spid="6"/>
                                        </p:tgtEl>
                                        <p:attrNameLst>
                                          <p:attrName>style.visibility</p:attrName>
                                        </p:attrNameLst>
                                      </p:cBhvr>
                                      <p:to>
                                        <p:strVal val="hidden"/>
                                      </p:to>
                                    </p:set>
                                  </p:childTnLst>
                                </p:cTn>
                              </p:par>
                              <p:par>
                                <p:cTn id="173" presetID="2" presetClass="exit" presetSubtype="12" fill="hold" nodeType="withEffect">
                                  <p:stCondLst>
                                    <p:cond delay="0"/>
                                  </p:stCondLst>
                                  <p:childTnLst>
                                    <p:anim calcmode="lin" valueType="num">
                                      <p:cBhvr additive="base">
                                        <p:cTn id="174" dur="3500"/>
                                        <p:tgtEl>
                                          <p:spTgt spid="7"/>
                                        </p:tgtEl>
                                        <p:attrNameLst>
                                          <p:attrName>ppt_x</p:attrName>
                                        </p:attrNameLst>
                                      </p:cBhvr>
                                      <p:tavLst>
                                        <p:tav tm="0">
                                          <p:val>
                                            <p:strVal val="ppt_x"/>
                                          </p:val>
                                        </p:tav>
                                        <p:tav tm="100000">
                                          <p:val>
                                            <p:strVal val="0-ppt_w/2"/>
                                          </p:val>
                                        </p:tav>
                                      </p:tavLst>
                                    </p:anim>
                                    <p:anim calcmode="lin" valueType="num">
                                      <p:cBhvr additive="base">
                                        <p:cTn id="175" dur="3500"/>
                                        <p:tgtEl>
                                          <p:spTgt spid="7"/>
                                        </p:tgtEl>
                                        <p:attrNameLst>
                                          <p:attrName>ppt_y</p:attrName>
                                        </p:attrNameLst>
                                      </p:cBhvr>
                                      <p:tavLst>
                                        <p:tav tm="0">
                                          <p:val>
                                            <p:strVal val="ppt_y"/>
                                          </p:val>
                                        </p:tav>
                                        <p:tav tm="100000">
                                          <p:val>
                                            <p:strVal val="1+ppt_h/2"/>
                                          </p:val>
                                        </p:tav>
                                      </p:tavLst>
                                    </p:anim>
                                    <p:set>
                                      <p:cBhvr>
                                        <p:cTn id="176" dur="1" fill="hold">
                                          <p:stCondLst>
                                            <p:cond delay="3499"/>
                                          </p:stCondLst>
                                        </p:cTn>
                                        <p:tgtEl>
                                          <p:spTgt spid="7"/>
                                        </p:tgtEl>
                                        <p:attrNameLst>
                                          <p:attrName>style.visibility</p:attrName>
                                        </p:attrNameLst>
                                      </p:cBhvr>
                                      <p:to>
                                        <p:strVal val="hidden"/>
                                      </p:to>
                                    </p:set>
                                  </p:childTnLst>
                                </p:cTn>
                              </p:par>
                              <p:par>
                                <p:cTn id="177" presetID="2" presetClass="exit" presetSubtype="12" fill="hold" nodeType="withEffect">
                                  <p:stCondLst>
                                    <p:cond delay="0"/>
                                  </p:stCondLst>
                                  <p:childTnLst>
                                    <p:anim calcmode="lin" valueType="num">
                                      <p:cBhvr additive="base">
                                        <p:cTn id="178" dur="3500"/>
                                        <p:tgtEl>
                                          <p:spTgt spid="8"/>
                                        </p:tgtEl>
                                        <p:attrNameLst>
                                          <p:attrName>ppt_x</p:attrName>
                                        </p:attrNameLst>
                                      </p:cBhvr>
                                      <p:tavLst>
                                        <p:tav tm="0">
                                          <p:val>
                                            <p:strVal val="ppt_x"/>
                                          </p:val>
                                        </p:tav>
                                        <p:tav tm="100000">
                                          <p:val>
                                            <p:strVal val="0-ppt_w/2"/>
                                          </p:val>
                                        </p:tav>
                                      </p:tavLst>
                                    </p:anim>
                                    <p:anim calcmode="lin" valueType="num">
                                      <p:cBhvr additive="base">
                                        <p:cTn id="179" dur="3500"/>
                                        <p:tgtEl>
                                          <p:spTgt spid="8"/>
                                        </p:tgtEl>
                                        <p:attrNameLst>
                                          <p:attrName>ppt_y</p:attrName>
                                        </p:attrNameLst>
                                      </p:cBhvr>
                                      <p:tavLst>
                                        <p:tav tm="0">
                                          <p:val>
                                            <p:strVal val="ppt_y"/>
                                          </p:val>
                                        </p:tav>
                                        <p:tav tm="100000">
                                          <p:val>
                                            <p:strVal val="1+ppt_h/2"/>
                                          </p:val>
                                        </p:tav>
                                      </p:tavLst>
                                    </p:anim>
                                    <p:set>
                                      <p:cBhvr>
                                        <p:cTn id="180" dur="1" fill="hold">
                                          <p:stCondLst>
                                            <p:cond delay="3499"/>
                                          </p:stCondLst>
                                        </p:cTn>
                                        <p:tgtEl>
                                          <p:spTgt spid="8"/>
                                        </p:tgtEl>
                                        <p:attrNameLst>
                                          <p:attrName>style.visibility</p:attrName>
                                        </p:attrNameLst>
                                      </p:cBhvr>
                                      <p:to>
                                        <p:strVal val="hidden"/>
                                      </p:to>
                                    </p:set>
                                  </p:childTnLst>
                                </p:cTn>
                              </p:par>
                              <p:par>
                                <p:cTn id="181" presetID="2" presetClass="exit" presetSubtype="12" fill="hold" nodeType="withEffect">
                                  <p:stCondLst>
                                    <p:cond delay="0"/>
                                  </p:stCondLst>
                                  <p:childTnLst>
                                    <p:anim calcmode="lin" valueType="num">
                                      <p:cBhvr additive="base">
                                        <p:cTn id="182" dur="3500"/>
                                        <p:tgtEl>
                                          <p:spTgt spid="9"/>
                                        </p:tgtEl>
                                        <p:attrNameLst>
                                          <p:attrName>ppt_x</p:attrName>
                                        </p:attrNameLst>
                                      </p:cBhvr>
                                      <p:tavLst>
                                        <p:tav tm="0">
                                          <p:val>
                                            <p:strVal val="ppt_x"/>
                                          </p:val>
                                        </p:tav>
                                        <p:tav tm="100000">
                                          <p:val>
                                            <p:strVal val="0-ppt_w/2"/>
                                          </p:val>
                                        </p:tav>
                                      </p:tavLst>
                                    </p:anim>
                                    <p:anim calcmode="lin" valueType="num">
                                      <p:cBhvr additive="base">
                                        <p:cTn id="183" dur="3500"/>
                                        <p:tgtEl>
                                          <p:spTgt spid="9"/>
                                        </p:tgtEl>
                                        <p:attrNameLst>
                                          <p:attrName>ppt_y</p:attrName>
                                        </p:attrNameLst>
                                      </p:cBhvr>
                                      <p:tavLst>
                                        <p:tav tm="0">
                                          <p:val>
                                            <p:strVal val="ppt_y"/>
                                          </p:val>
                                        </p:tav>
                                        <p:tav tm="100000">
                                          <p:val>
                                            <p:strVal val="1+ppt_h/2"/>
                                          </p:val>
                                        </p:tav>
                                      </p:tavLst>
                                    </p:anim>
                                    <p:set>
                                      <p:cBhvr>
                                        <p:cTn id="184" dur="1" fill="hold">
                                          <p:stCondLst>
                                            <p:cond delay="3499"/>
                                          </p:stCondLst>
                                        </p:cTn>
                                        <p:tgtEl>
                                          <p:spTgt spid="9"/>
                                        </p:tgtEl>
                                        <p:attrNameLst>
                                          <p:attrName>style.visibility</p:attrName>
                                        </p:attrNameLst>
                                      </p:cBhvr>
                                      <p:to>
                                        <p:strVal val="hidden"/>
                                      </p:to>
                                    </p:set>
                                  </p:childTnLst>
                                </p:cTn>
                              </p:par>
                              <p:par>
                                <p:cTn id="185" presetID="2" presetClass="exit" presetSubtype="6" fill="hold" nodeType="withEffect">
                                  <p:stCondLst>
                                    <p:cond delay="0"/>
                                  </p:stCondLst>
                                  <p:childTnLst>
                                    <p:anim calcmode="lin" valueType="num">
                                      <p:cBhvr additive="base">
                                        <p:cTn id="186" dur="3500"/>
                                        <p:tgtEl>
                                          <p:spTgt spid="2"/>
                                        </p:tgtEl>
                                        <p:attrNameLst>
                                          <p:attrName>ppt_x</p:attrName>
                                        </p:attrNameLst>
                                      </p:cBhvr>
                                      <p:tavLst>
                                        <p:tav tm="0">
                                          <p:val>
                                            <p:strVal val="ppt_x"/>
                                          </p:val>
                                        </p:tav>
                                        <p:tav tm="100000">
                                          <p:val>
                                            <p:strVal val="1+ppt_w/2"/>
                                          </p:val>
                                        </p:tav>
                                      </p:tavLst>
                                    </p:anim>
                                    <p:anim calcmode="lin" valueType="num">
                                      <p:cBhvr additive="base">
                                        <p:cTn id="187" dur="3500"/>
                                        <p:tgtEl>
                                          <p:spTgt spid="2"/>
                                        </p:tgtEl>
                                        <p:attrNameLst>
                                          <p:attrName>ppt_y</p:attrName>
                                        </p:attrNameLst>
                                      </p:cBhvr>
                                      <p:tavLst>
                                        <p:tav tm="0">
                                          <p:val>
                                            <p:strVal val="ppt_y"/>
                                          </p:val>
                                        </p:tav>
                                        <p:tav tm="100000">
                                          <p:val>
                                            <p:strVal val="1+ppt_h/2"/>
                                          </p:val>
                                        </p:tav>
                                      </p:tavLst>
                                    </p:anim>
                                    <p:set>
                                      <p:cBhvr>
                                        <p:cTn id="188" dur="1" fill="hold">
                                          <p:stCondLst>
                                            <p:cond delay="3499"/>
                                          </p:stCondLst>
                                        </p:cTn>
                                        <p:tgtEl>
                                          <p:spTgt spid="2"/>
                                        </p:tgtEl>
                                        <p:attrNameLst>
                                          <p:attrName>style.visibility</p:attrName>
                                        </p:attrNameLst>
                                      </p:cBhvr>
                                      <p:to>
                                        <p:strVal val="hidden"/>
                                      </p:to>
                                    </p:set>
                                  </p:childTnLst>
                                </p:cTn>
                              </p:par>
                              <p:par>
                                <p:cTn id="189" presetID="2" presetClass="exit" presetSubtype="6" fill="hold" nodeType="withEffect">
                                  <p:stCondLst>
                                    <p:cond delay="0"/>
                                  </p:stCondLst>
                                  <p:childTnLst>
                                    <p:anim calcmode="lin" valueType="num">
                                      <p:cBhvr additive="base">
                                        <p:cTn id="190" dur="3500"/>
                                        <p:tgtEl>
                                          <p:spTgt spid="3"/>
                                        </p:tgtEl>
                                        <p:attrNameLst>
                                          <p:attrName>ppt_x</p:attrName>
                                        </p:attrNameLst>
                                      </p:cBhvr>
                                      <p:tavLst>
                                        <p:tav tm="0">
                                          <p:val>
                                            <p:strVal val="ppt_x"/>
                                          </p:val>
                                        </p:tav>
                                        <p:tav tm="100000">
                                          <p:val>
                                            <p:strVal val="1+ppt_w/2"/>
                                          </p:val>
                                        </p:tav>
                                      </p:tavLst>
                                    </p:anim>
                                    <p:anim calcmode="lin" valueType="num">
                                      <p:cBhvr additive="base">
                                        <p:cTn id="191" dur="3500"/>
                                        <p:tgtEl>
                                          <p:spTgt spid="3"/>
                                        </p:tgtEl>
                                        <p:attrNameLst>
                                          <p:attrName>ppt_y</p:attrName>
                                        </p:attrNameLst>
                                      </p:cBhvr>
                                      <p:tavLst>
                                        <p:tav tm="0">
                                          <p:val>
                                            <p:strVal val="ppt_y"/>
                                          </p:val>
                                        </p:tav>
                                        <p:tav tm="100000">
                                          <p:val>
                                            <p:strVal val="1+ppt_h/2"/>
                                          </p:val>
                                        </p:tav>
                                      </p:tavLst>
                                    </p:anim>
                                    <p:set>
                                      <p:cBhvr>
                                        <p:cTn id="192" dur="1" fill="hold">
                                          <p:stCondLst>
                                            <p:cond delay="3499"/>
                                          </p:stCondLst>
                                        </p:cTn>
                                        <p:tgtEl>
                                          <p:spTgt spid="3"/>
                                        </p:tgtEl>
                                        <p:attrNameLst>
                                          <p:attrName>style.visibility</p:attrName>
                                        </p:attrNameLst>
                                      </p:cBhvr>
                                      <p:to>
                                        <p:strVal val="hidden"/>
                                      </p:to>
                                    </p:set>
                                  </p:childTnLst>
                                </p:cTn>
                              </p:par>
                              <p:par>
                                <p:cTn id="193" presetID="2" presetClass="exit" presetSubtype="6" fill="hold" nodeType="withEffect">
                                  <p:stCondLst>
                                    <p:cond delay="0"/>
                                  </p:stCondLst>
                                  <p:childTnLst>
                                    <p:anim calcmode="lin" valueType="num">
                                      <p:cBhvr additive="base">
                                        <p:cTn id="194" dur="3500"/>
                                        <p:tgtEl>
                                          <p:spTgt spid="4"/>
                                        </p:tgtEl>
                                        <p:attrNameLst>
                                          <p:attrName>ppt_x</p:attrName>
                                        </p:attrNameLst>
                                      </p:cBhvr>
                                      <p:tavLst>
                                        <p:tav tm="0">
                                          <p:val>
                                            <p:strVal val="ppt_x"/>
                                          </p:val>
                                        </p:tav>
                                        <p:tav tm="100000">
                                          <p:val>
                                            <p:strVal val="1+ppt_w/2"/>
                                          </p:val>
                                        </p:tav>
                                      </p:tavLst>
                                    </p:anim>
                                    <p:anim calcmode="lin" valueType="num">
                                      <p:cBhvr additive="base">
                                        <p:cTn id="195" dur="3500"/>
                                        <p:tgtEl>
                                          <p:spTgt spid="4"/>
                                        </p:tgtEl>
                                        <p:attrNameLst>
                                          <p:attrName>ppt_y</p:attrName>
                                        </p:attrNameLst>
                                      </p:cBhvr>
                                      <p:tavLst>
                                        <p:tav tm="0">
                                          <p:val>
                                            <p:strVal val="ppt_y"/>
                                          </p:val>
                                        </p:tav>
                                        <p:tav tm="100000">
                                          <p:val>
                                            <p:strVal val="1+ppt_h/2"/>
                                          </p:val>
                                        </p:tav>
                                      </p:tavLst>
                                    </p:anim>
                                    <p:set>
                                      <p:cBhvr>
                                        <p:cTn id="196" dur="1" fill="hold">
                                          <p:stCondLst>
                                            <p:cond delay="3499"/>
                                          </p:stCondLst>
                                        </p:cTn>
                                        <p:tgtEl>
                                          <p:spTgt spid="4"/>
                                        </p:tgtEl>
                                        <p:attrNameLst>
                                          <p:attrName>style.visibility</p:attrName>
                                        </p:attrNameLst>
                                      </p:cBhvr>
                                      <p:to>
                                        <p:strVal val="hidden"/>
                                      </p:to>
                                    </p:set>
                                  </p:childTnLst>
                                </p:cTn>
                              </p:par>
                              <p:par>
                                <p:cTn id="197" presetID="2" presetClass="exit" presetSubtype="6" fill="hold" nodeType="withEffect">
                                  <p:stCondLst>
                                    <p:cond delay="0"/>
                                  </p:stCondLst>
                                  <p:childTnLst>
                                    <p:anim calcmode="lin" valueType="num">
                                      <p:cBhvr additive="base">
                                        <p:cTn id="198" dur="3500"/>
                                        <p:tgtEl>
                                          <p:spTgt spid="5"/>
                                        </p:tgtEl>
                                        <p:attrNameLst>
                                          <p:attrName>ppt_x</p:attrName>
                                        </p:attrNameLst>
                                      </p:cBhvr>
                                      <p:tavLst>
                                        <p:tav tm="0">
                                          <p:val>
                                            <p:strVal val="ppt_x"/>
                                          </p:val>
                                        </p:tav>
                                        <p:tav tm="100000">
                                          <p:val>
                                            <p:strVal val="1+ppt_w/2"/>
                                          </p:val>
                                        </p:tav>
                                      </p:tavLst>
                                    </p:anim>
                                    <p:anim calcmode="lin" valueType="num">
                                      <p:cBhvr additive="base">
                                        <p:cTn id="199" dur="3500"/>
                                        <p:tgtEl>
                                          <p:spTgt spid="5"/>
                                        </p:tgtEl>
                                        <p:attrNameLst>
                                          <p:attrName>ppt_y</p:attrName>
                                        </p:attrNameLst>
                                      </p:cBhvr>
                                      <p:tavLst>
                                        <p:tav tm="0">
                                          <p:val>
                                            <p:strVal val="ppt_y"/>
                                          </p:val>
                                        </p:tav>
                                        <p:tav tm="100000">
                                          <p:val>
                                            <p:strVal val="1+ppt_h/2"/>
                                          </p:val>
                                        </p:tav>
                                      </p:tavLst>
                                    </p:anim>
                                    <p:set>
                                      <p:cBhvr>
                                        <p:cTn id="200" dur="1" fill="hold">
                                          <p:stCondLst>
                                            <p:cond delay="3499"/>
                                          </p:stCondLst>
                                        </p:cTn>
                                        <p:tgtEl>
                                          <p:spTgt spid="5"/>
                                        </p:tgtEl>
                                        <p:attrNameLst>
                                          <p:attrName>style.visibility</p:attrName>
                                        </p:attrNameLst>
                                      </p:cBhvr>
                                      <p:to>
                                        <p:strVal val="hidden"/>
                                      </p:to>
                                    </p:set>
                                  </p:childTnLst>
                                </p:cTn>
                              </p:par>
                              <p:par>
                                <p:cTn id="201" presetID="6" presetClass="entr" presetSubtype="32" fill="hold" nodeType="withEffect">
                                  <p:stCondLst>
                                    <p:cond delay="0"/>
                                  </p:stCondLst>
                                  <p:childTnLst>
                                    <p:set>
                                      <p:cBhvr>
                                        <p:cTn id="202" dur="1" fill="hold">
                                          <p:stCondLst>
                                            <p:cond delay="0"/>
                                          </p:stCondLst>
                                        </p:cTn>
                                        <p:tgtEl>
                                          <p:spTgt spid="24"/>
                                        </p:tgtEl>
                                        <p:attrNameLst>
                                          <p:attrName>style.visibility</p:attrName>
                                        </p:attrNameLst>
                                      </p:cBhvr>
                                      <p:to>
                                        <p:strVal val="visible"/>
                                      </p:to>
                                    </p:set>
                                    <p:animEffect transition="in" filter="circle(out)">
                                      <p:cBhvr>
                                        <p:cTn id="203" dur="3000"/>
                                        <p:tgtEl>
                                          <p:spTgt spid="24"/>
                                        </p:tgtEl>
                                      </p:cBhvr>
                                    </p:animEffect>
                                  </p:childTnLst>
                                </p:cTn>
                              </p:par>
                              <p:par>
                                <p:cTn id="204" presetID="23" presetClass="entr" presetSubtype="288" fill="hold" nodeType="withEffect">
                                  <p:stCondLst>
                                    <p:cond delay="0"/>
                                  </p:stCondLst>
                                  <p:childTnLst>
                                    <p:set>
                                      <p:cBhvr>
                                        <p:cTn id="205" dur="1" fill="hold">
                                          <p:stCondLst>
                                            <p:cond delay="0"/>
                                          </p:stCondLst>
                                        </p:cTn>
                                        <p:tgtEl>
                                          <p:spTgt spid="24"/>
                                        </p:tgtEl>
                                        <p:attrNameLst>
                                          <p:attrName>style.visibility</p:attrName>
                                        </p:attrNameLst>
                                      </p:cBhvr>
                                      <p:to>
                                        <p:strVal val="visible"/>
                                      </p:to>
                                    </p:set>
                                    <p:anim calcmode="lin" valueType="num">
                                      <p:cBhvr>
                                        <p:cTn id="206" dur="3000" fill="hold"/>
                                        <p:tgtEl>
                                          <p:spTgt spid="24"/>
                                        </p:tgtEl>
                                        <p:attrNameLst>
                                          <p:attrName>ppt_w</p:attrName>
                                        </p:attrNameLst>
                                      </p:cBhvr>
                                      <p:tavLst>
                                        <p:tav tm="0">
                                          <p:val>
                                            <p:strVal val="4/3*#ppt_w"/>
                                          </p:val>
                                        </p:tav>
                                        <p:tav tm="100000">
                                          <p:val>
                                            <p:strVal val="#ppt_w"/>
                                          </p:val>
                                        </p:tav>
                                      </p:tavLst>
                                    </p:anim>
                                    <p:anim calcmode="lin" valueType="num">
                                      <p:cBhvr>
                                        <p:cTn id="207" dur="3000" fill="hold"/>
                                        <p:tgtEl>
                                          <p:spTgt spid="2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EFLEJOS EN LA NATURALEZA--.jpg"/>
          <p:cNvPicPr>
            <a:picLocks noGrp="1" noChangeAspect="1"/>
          </p:cNvPicPr>
          <p:nvPr isPhoto="1"/>
        </p:nvPicPr>
        <p:blipFill>
          <a:blip r:embed="rId3" cstate="email">
            <a:lum/>
          </a:blip>
          <a:stretch>
            <a:fillRect/>
          </a:stretch>
        </p:blipFill>
        <p:spPr>
          <a:xfrm>
            <a:off x="18315" y="-28561"/>
            <a:ext cx="9144000" cy="6858000"/>
          </a:xfrm>
          <a:prstGeom prst="rect">
            <a:avLst/>
          </a:prstGeom>
          <a:noFill/>
          <a:ln>
            <a:noFill/>
          </a:ln>
        </p:spPr>
      </p:pic>
      <p:pic>
        <p:nvPicPr>
          <p:cNvPr id="7" name="6 Imagen" descr="Diapositiva186"/>
          <p:cNvPicPr>
            <a:picLocks noGrp="1" noChangeAspect="1"/>
          </p:cNvPicPr>
          <p:nvPr isPhoto="1"/>
        </p:nvPicPr>
        <p:blipFill>
          <a:blip r:embed="rId4" cstate="email">
            <a:lum/>
            <a:extLst>
              <a:ext uri="{28A0092B-C50C-407E-A947-70E740481C1C}">
                <a14:useLocalDpi xmlns="" xmlns:a14="http://schemas.microsoft.com/office/drawing/2010/main" val="0"/>
              </a:ext>
            </a:extLst>
          </a:blip>
          <a:stretch>
            <a:fillRect/>
          </a:stretch>
        </p:blipFill>
        <p:spPr>
          <a:xfrm>
            <a:off x="0" y="0"/>
            <a:ext cx="9144000" cy="6858000"/>
          </a:xfrm>
          <a:prstGeom prst="rect">
            <a:avLst/>
          </a:prstGeom>
          <a:noFill/>
          <a:ln>
            <a:noFill/>
          </a:ln>
        </p:spPr>
      </p:pic>
      <p:pic>
        <p:nvPicPr>
          <p:cNvPr id="1026" name="Picture 2"/>
          <p:cNvPicPr>
            <a:picLocks noChangeAspect="1" noChangeArrowheads="1"/>
          </p:cNvPicPr>
          <p:nvPr/>
        </p:nvPicPr>
        <p:blipFill>
          <a:blip r:embed="rId5" cstate="email">
            <a:lum contrast="40000"/>
            <a:extLst>
              <a:ext uri="{28A0092B-C50C-407E-A947-70E740481C1C}">
                <a14:useLocalDpi xmlns="" xmlns:a14="http://schemas.microsoft.com/office/drawing/2010/main" val="0"/>
              </a:ext>
            </a:extLst>
          </a:blip>
          <a:srcRect/>
          <a:stretch>
            <a:fillRect/>
          </a:stretch>
        </p:blipFill>
        <p:spPr bwMode="auto">
          <a:xfrm>
            <a:off x="2266950" y="1160463"/>
            <a:ext cx="4608513" cy="46426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flipH="1">
            <a:off x="2247928" y="1089821"/>
            <a:ext cx="4608513" cy="46783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 name="4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95000">
                <a:schemeClr val="bg1"/>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971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95000">
                <a:schemeClr val="bg1"/>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9" name="8 Imagen" descr="A MEDIA LUZ..jpg"/>
          <p:cNvPicPr>
            <a:picLocks noGrp="1" noChangeAspect="1"/>
          </p:cNvPicPr>
          <p:nvPr isPhoto="1"/>
        </p:nvPicPr>
        <p:blipFill>
          <a:blip r:embed="rId7"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2560965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9" presetClass="entr" presetSubtype="5"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2500" fill="hold"/>
                                        <p:tgtEl>
                                          <p:spTgt spid="1026"/>
                                        </p:tgtEl>
                                        <p:attrNameLst>
                                          <p:attrName>ppt_w</p:attrName>
                                        </p:attrNameLst>
                                      </p:cBhvr>
                                      <p:tavLst>
                                        <p:tav tm="0">
                                          <p:val>
                                            <p:strVal val="#ppt_w"/>
                                          </p:val>
                                        </p:tav>
                                        <p:tav tm="100000">
                                          <p:val>
                                            <p:strVal val="#ppt_w"/>
                                          </p:val>
                                        </p:tav>
                                      </p:tavLst>
                                    </p:anim>
                                    <p:anim calcmode="lin" valueType="num">
                                      <p:cBhvr>
                                        <p:cTn id="11" dur="2500" fill="hold"/>
                                        <p:tgtEl>
                                          <p:spTgt spid="1026"/>
                                        </p:tgtEl>
                                        <p:attrNameLst>
                                          <p:attrName>ppt_h</p:attrName>
                                        </p:attrNameLst>
                                      </p:cBhvr>
                                      <p:tavLst>
                                        <p:tav tm="0" fmla="#ppt_h*sin(2.5*pi*$)">
                                          <p:val>
                                            <p:fltVal val="0"/>
                                          </p:val>
                                        </p:tav>
                                        <p:tav tm="100000">
                                          <p:val>
                                            <p:fltVal val="1"/>
                                          </p:val>
                                        </p:tav>
                                      </p:tavLst>
                                    </p:anim>
                                  </p:childTnLst>
                                </p:cTn>
                              </p:par>
                              <p:par>
                                <p:cTn id="12" presetID="6" presetClass="emph" presetSubtype="0" fill="hold" nodeType="withEffect">
                                  <p:stCondLst>
                                    <p:cond delay="0"/>
                                  </p:stCondLst>
                                  <p:childTnLst>
                                    <p:animScale>
                                      <p:cBhvr>
                                        <p:cTn id="13" dur="2500" fill="hold"/>
                                        <p:tgtEl>
                                          <p:spTgt spid="1026"/>
                                        </p:tgtEl>
                                      </p:cBhvr>
                                      <p:by x="150000" y="150000"/>
                                    </p:animScale>
                                  </p:childTnLst>
                                </p:cTn>
                              </p:par>
                              <p:par>
                                <p:cTn id="14" presetID="8" presetClass="emph" presetSubtype="0" fill="hold" nodeType="withEffect">
                                  <p:stCondLst>
                                    <p:cond delay="0"/>
                                  </p:stCondLst>
                                  <p:childTnLst>
                                    <p:animRot by="-21600000">
                                      <p:cBhvr>
                                        <p:cTn id="15" dur="2500" fill="hold"/>
                                        <p:tgtEl>
                                          <p:spTgt spid="1026"/>
                                        </p:tgtEl>
                                        <p:attrNameLst>
                                          <p:attrName>r</p:attrName>
                                        </p:attrNameLst>
                                      </p:cBhvr>
                                    </p:animRot>
                                  </p:childTnLst>
                                </p:cTn>
                              </p:par>
                              <p:par>
                                <p:cTn id="16" presetID="19" presetClass="entr" presetSubtype="10" fill="hold" nodeType="withEffect">
                                  <p:stCondLst>
                                    <p:cond delay="0"/>
                                  </p:stCondLst>
                                  <p:childTnLst>
                                    <p:set>
                                      <p:cBhvr>
                                        <p:cTn id="17" dur="1" fill="hold">
                                          <p:stCondLst>
                                            <p:cond delay="0"/>
                                          </p:stCondLst>
                                        </p:cTn>
                                        <p:tgtEl>
                                          <p:spTgt spid="1027"/>
                                        </p:tgtEl>
                                        <p:attrNameLst>
                                          <p:attrName>style.visibility</p:attrName>
                                        </p:attrNameLst>
                                      </p:cBhvr>
                                      <p:to>
                                        <p:strVal val="visible"/>
                                      </p:to>
                                    </p:set>
                                    <p:anim calcmode="lin" valueType="num">
                                      <p:cBhvr>
                                        <p:cTn id="18" dur="2500" fill="hold"/>
                                        <p:tgtEl>
                                          <p:spTgt spid="1027"/>
                                        </p:tgtEl>
                                        <p:attrNameLst>
                                          <p:attrName>ppt_w</p:attrName>
                                        </p:attrNameLst>
                                      </p:cBhvr>
                                      <p:tavLst>
                                        <p:tav tm="0" fmla="#ppt_w*sin(2.5*pi*$)">
                                          <p:val>
                                            <p:fltVal val="0"/>
                                          </p:val>
                                        </p:tav>
                                        <p:tav tm="100000">
                                          <p:val>
                                            <p:fltVal val="1"/>
                                          </p:val>
                                        </p:tav>
                                      </p:tavLst>
                                    </p:anim>
                                    <p:anim calcmode="lin" valueType="num">
                                      <p:cBhvr>
                                        <p:cTn id="19" dur="2500" fill="hold"/>
                                        <p:tgtEl>
                                          <p:spTgt spid="1027"/>
                                        </p:tgtEl>
                                        <p:attrNameLst>
                                          <p:attrName>ppt_h</p:attrName>
                                        </p:attrNameLst>
                                      </p:cBhvr>
                                      <p:tavLst>
                                        <p:tav tm="0">
                                          <p:val>
                                            <p:strVal val="#ppt_h"/>
                                          </p:val>
                                        </p:tav>
                                        <p:tav tm="100000">
                                          <p:val>
                                            <p:strVal val="#ppt_h"/>
                                          </p:val>
                                        </p:tav>
                                      </p:tavLst>
                                    </p:anim>
                                  </p:childTnLst>
                                </p:cTn>
                              </p:par>
                              <p:par>
                                <p:cTn id="20" presetID="6" presetClass="emph" presetSubtype="0" fill="hold" nodeType="withEffect">
                                  <p:stCondLst>
                                    <p:cond delay="0"/>
                                  </p:stCondLst>
                                  <p:childTnLst>
                                    <p:animScale>
                                      <p:cBhvr>
                                        <p:cTn id="21" dur="2500" fill="hold"/>
                                        <p:tgtEl>
                                          <p:spTgt spid="1027"/>
                                        </p:tgtEl>
                                      </p:cBhvr>
                                      <p:by x="150000" y="150000"/>
                                    </p:animScale>
                                  </p:childTnLst>
                                </p:cTn>
                              </p:par>
                              <p:par>
                                <p:cTn id="22" presetID="8" presetClass="emph" presetSubtype="0" repeatCount="indefinite" fill="hold" nodeType="withEffect">
                                  <p:stCondLst>
                                    <p:cond delay="0"/>
                                  </p:stCondLst>
                                  <p:childTnLst>
                                    <p:animRot by="-21600000">
                                      <p:cBhvr>
                                        <p:cTn id="23" dur="2500" fill="hold"/>
                                        <p:tgtEl>
                                          <p:spTgt spid="1027"/>
                                        </p:tgtEl>
                                        <p:attrNameLst>
                                          <p:attrName>r</p:attrName>
                                        </p:attrNameLst>
                                      </p:cBhvr>
                                    </p:animRot>
                                  </p:childTnLst>
                                </p:cTn>
                              </p:par>
                            </p:childTnLst>
                          </p:cTn>
                        </p:par>
                        <p:par>
                          <p:cTn id="24" fill="hold">
                            <p:stCondLst>
                              <p:cond delay="2500"/>
                            </p:stCondLst>
                            <p:childTnLst>
                              <p:par>
                                <p:cTn id="25" presetID="23" presetClass="exit" presetSubtype="16" fill="hold" nodeType="afterEffect">
                                  <p:stCondLst>
                                    <p:cond delay="0"/>
                                  </p:stCondLst>
                                  <p:childTnLst>
                                    <p:anim calcmode="lin" valueType="num">
                                      <p:cBhvr>
                                        <p:cTn id="26" dur="3000"/>
                                        <p:tgtEl>
                                          <p:spTgt spid="1026"/>
                                        </p:tgtEl>
                                        <p:attrNameLst>
                                          <p:attrName>ppt_w</p:attrName>
                                        </p:attrNameLst>
                                      </p:cBhvr>
                                      <p:tavLst>
                                        <p:tav tm="0">
                                          <p:val>
                                            <p:strVal val="ppt_w"/>
                                          </p:val>
                                        </p:tav>
                                        <p:tav tm="100000">
                                          <p:val>
                                            <p:strVal val="4*ppt_w"/>
                                          </p:val>
                                        </p:tav>
                                      </p:tavLst>
                                    </p:anim>
                                    <p:anim calcmode="lin" valueType="num">
                                      <p:cBhvr>
                                        <p:cTn id="27" dur="3000"/>
                                        <p:tgtEl>
                                          <p:spTgt spid="1026"/>
                                        </p:tgtEl>
                                        <p:attrNameLst>
                                          <p:attrName>ppt_h</p:attrName>
                                        </p:attrNameLst>
                                      </p:cBhvr>
                                      <p:tavLst>
                                        <p:tav tm="0">
                                          <p:val>
                                            <p:strVal val="ppt_h"/>
                                          </p:val>
                                        </p:tav>
                                        <p:tav tm="100000">
                                          <p:val>
                                            <p:strVal val="4*ppt_h"/>
                                          </p:val>
                                        </p:tav>
                                      </p:tavLst>
                                    </p:anim>
                                    <p:set>
                                      <p:cBhvr>
                                        <p:cTn id="28" dur="1" fill="hold">
                                          <p:stCondLst>
                                            <p:cond delay="2999"/>
                                          </p:stCondLst>
                                        </p:cTn>
                                        <p:tgtEl>
                                          <p:spTgt spid="1026"/>
                                        </p:tgtEl>
                                        <p:attrNameLst>
                                          <p:attrName>style.visibility</p:attrName>
                                        </p:attrNameLst>
                                      </p:cBhvr>
                                      <p:to>
                                        <p:strVal val="hidden"/>
                                      </p:to>
                                    </p:set>
                                  </p:childTnLst>
                                </p:cTn>
                              </p:par>
                              <p:par>
                                <p:cTn id="29" presetID="23" presetClass="exit" presetSubtype="32" fill="hold" nodeType="withEffect">
                                  <p:stCondLst>
                                    <p:cond delay="0"/>
                                  </p:stCondLst>
                                  <p:childTnLst>
                                    <p:anim calcmode="lin" valueType="num">
                                      <p:cBhvr>
                                        <p:cTn id="30" dur="3000"/>
                                        <p:tgtEl>
                                          <p:spTgt spid="1027"/>
                                        </p:tgtEl>
                                        <p:attrNameLst>
                                          <p:attrName>ppt_w</p:attrName>
                                        </p:attrNameLst>
                                      </p:cBhvr>
                                      <p:tavLst>
                                        <p:tav tm="0">
                                          <p:val>
                                            <p:strVal val="ppt_w"/>
                                          </p:val>
                                        </p:tav>
                                        <p:tav tm="100000">
                                          <p:val>
                                            <p:fltVal val="0"/>
                                          </p:val>
                                        </p:tav>
                                      </p:tavLst>
                                    </p:anim>
                                    <p:anim calcmode="lin" valueType="num">
                                      <p:cBhvr>
                                        <p:cTn id="31" dur="3000"/>
                                        <p:tgtEl>
                                          <p:spTgt spid="1027"/>
                                        </p:tgtEl>
                                        <p:attrNameLst>
                                          <p:attrName>ppt_h</p:attrName>
                                        </p:attrNameLst>
                                      </p:cBhvr>
                                      <p:tavLst>
                                        <p:tav tm="0">
                                          <p:val>
                                            <p:strVal val="ppt_h"/>
                                          </p:val>
                                        </p:tav>
                                        <p:tav tm="100000">
                                          <p:val>
                                            <p:fltVal val="0"/>
                                          </p:val>
                                        </p:tav>
                                      </p:tavLst>
                                    </p:anim>
                                    <p:set>
                                      <p:cBhvr>
                                        <p:cTn id="32" dur="1" fill="hold">
                                          <p:stCondLst>
                                            <p:cond delay="2999"/>
                                          </p:stCondLst>
                                        </p:cTn>
                                        <p:tgtEl>
                                          <p:spTgt spid="1027"/>
                                        </p:tgtEl>
                                        <p:attrNameLst>
                                          <p:attrName>style.visibility</p:attrName>
                                        </p:attrNameLst>
                                      </p:cBhvr>
                                      <p:to>
                                        <p:strVal val="hidden"/>
                                      </p:to>
                                    </p:set>
                                  </p:childTnLst>
                                </p:cTn>
                              </p:par>
                              <p:par>
                                <p:cTn id="33" presetID="6" presetClass="entr" presetSubtype="32"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circle(out)">
                                      <p:cBhvr>
                                        <p:cTn id="35" dur="3000"/>
                                        <p:tgtEl>
                                          <p:spTgt spid="7"/>
                                        </p:tgtEl>
                                      </p:cBhvr>
                                    </p:animEffect>
                                  </p:childTnLst>
                                </p:cTn>
                              </p:par>
                              <p:par>
                                <p:cTn id="36" presetID="23" presetClass="entr" presetSubtype="288"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3000" fill="hold"/>
                                        <p:tgtEl>
                                          <p:spTgt spid="7"/>
                                        </p:tgtEl>
                                        <p:attrNameLst>
                                          <p:attrName>ppt_w</p:attrName>
                                        </p:attrNameLst>
                                      </p:cBhvr>
                                      <p:tavLst>
                                        <p:tav tm="0">
                                          <p:val>
                                            <p:strVal val="4/3*#ppt_w"/>
                                          </p:val>
                                        </p:tav>
                                        <p:tav tm="100000">
                                          <p:val>
                                            <p:strVal val="#ppt_w"/>
                                          </p:val>
                                        </p:tav>
                                      </p:tavLst>
                                    </p:anim>
                                    <p:anim calcmode="lin" valueType="num">
                                      <p:cBhvr>
                                        <p:cTn id="39" dur="3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94000">
              <a:schemeClr val="bg1"/>
            </a:gs>
            <a:gs pos="69000">
              <a:srgbClr val="7030A0">
                <a:lumMod val="33000"/>
              </a:srgbClr>
            </a:gs>
            <a:gs pos="19000">
              <a:schemeClr val="bg1"/>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Diapositiva407.JPG"/>
          <p:cNvPicPr>
            <a:picLocks noGrp="1" noChangeAspect="1"/>
          </p:cNvPicPr>
          <p:nvPr isPhoto="1"/>
        </p:nvPicPr>
        <p:blipFill>
          <a:blip r:embed="rId2" cstate="email">
            <a:lum/>
          </a:blip>
          <a:stretch>
            <a:fillRect/>
          </a:stretch>
        </p:blipFill>
        <p:spPr>
          <a:xfrm>
            <a:off x="23268" y="297966"/>
            <a:ext cx="9144000" cy="6237312"/>
          </a:xfrm>
          <a:prstGeom prst="rect">
            <a:avLst/>
          </a:prstGeom>
          <a:noFill/>
          <a:ln>
            <a:noFill/>
          </a:ln>
        </p:spPr>
      </p:pic>
      <p:pic>
        <p:nvPicPr>
          <p:cNvPr id="8" name="Picture 2"/>
          <p:cNvPicPr>
            <a:picLocks noChangeAspect="1" noChangeArrowheads="1"/>
          </p:cNvPicPr>
          <p:nvPr/>
        </p:nvPicPr>
        <p:blipFill>
          <a:blip r:embed="rId3" cstate="email">
            <a:duotone>
              <a:prstClr val="black"/>
              <a:srgbClr val="66FF33">
                <a:tint val="45000"/>
                <a:satMod val="400000"/>
              </a:srgbClr>
            </a:duotone>
            <a:lum bright="30000" contrast="40000"/>
            <a:extLst>
              <a:ext uri="{BEBA8EAE-BF5A-486C-A8C5-ECC9F3942E4B}">
                <a14:imgProps xmlns="" xmlns:a14="http://schemas.microsoft.com/office/drawing/2010/main">
                  <a14:imgLayer r:embed="rId4">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a:off x="3923928" y="859160"/>
            <a:ext cx="2205063" cy="5114925"/>
          </a:xfrm>
          <a:prstGeom prst="moon">
            <a:avLst>
              <a:gd name="adj" fmla="val 44076"/>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duotone>
              <a:prstClr val="black"/>
              <a:srgbClr val="66FF33">
                <a:tint val="45000"/>
                <a:satMod val="400000"/>
              </a:srgbClr>
            </a:duotone>
            <a:lum bright="30000" contrast="40000"/>
            <a:extLst>
              <a:ext uri="{BEBA8EAE-BF5A-486C-A8C5-ECC9F3942E4B}">
                <a14:imgProps xmlns="" xmlns:a14="http://schemas.microsoft.com/office/drawing/2010/main">
                  <a14:imgLayer r:embed="rId4">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a:off x="5570200" y="828486"/>
            <a:ext cx="2205063" cy="5114925"/>
          </a:xfrm>
          <a:prstGeom prst="moon">
            <a:avLst>
              <a:gd name="adj" fmla="val 42101"/>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cstate="email">
            <a:duotone>
              <a:prstClr val="black"/>
              <a:srgbClr val="66FF33">
                <a:tint val="45000"/>
                <a:satMod val="400000"/>
              </a:srgbClr>
            </a:duotone>
            <a:lum bright="30000" contrast="40000"/>
            <a:extLst>
              <a:ext uri="{BEBA8EAE-BF5A-486C-A8C5-ECC9F3942E4B}">
                <a14:imgProps xmlns="" xmlns:a14="http://schemas.microsoft.com/office/drawing/2010/main">
                  <a14:imgLayer r:embed="rId4">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a:off x="7092280" y="761294"/>
            <a:ext cx="2205063" cy="5114925"/>
          </a:xfrm>
          <a:prstGeom prst="moon">
            <a:avLst>
              <a:gd name="adj" fmla="val 39468"/>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3" cstate="email">
            <a:duotone>
              <a:prstClr val="black"/>
              <a:srgbClr val="66FF33">
                <a:tint val="45000"/>
                <a:satMod val="400000"/>
              </a:srgbClr>
            </a:duotone>
            <a:lum bright="30000" contrast="40000"/>
            <a:extLst>
              <a:ext uri="{BEBA8EAE-BF5A-486C-A8C5-ECC9F3942E4B}">
                <a14:imgProps xmlns="" xmlns:a14="http://schemas.microsoft.com/office/drawing/2010/main">
                  <a14:imgLayer r:embed="rId4">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flipH="1">
            <a:off x="2915816" y="745589"/>
            <a:ext cx="2205063" cy="5114925"/>
          </a:xfrm>
          <a:prstGeom prst="moon">
            <a:avLst>
              <a:gd name="adj" fmla="val 40127"/>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email">
            <a:duotone>
              <a:prstClr val="black"/>
              <a:srgbClr val="66FF33">
                <a:tint val="45000"/>
                <a:satMod val="400000"/>
              </a:srgbClr>
            </a:duotone>
            <a:lum bright="30000" contrast="40000"/>
            <a:extLst>
              <a:ext uri="{BEBA8EAE-BF5A-486C-A8C5-ECC9F3942E4B}">
                <a14:imgProps xmlns="" xmlns:a14="http://schemas.microsoft.com/office/drawing/2010/main">
                  <a14:imgLayer r:embed="rId4">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flipH="1">
            <a:off x="1259632" y="806489"/>
            <a:ext cx="2205063" cy="5114925"/>
          </a:xfrm>
          <a:prstGeom prst="moon">
            <a:avLst>
              <a:gd name="adj" fmla="val 39468"/>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3" cstate="email">
            <a:duotone>
              <a:prstClr val="black"/>
              <a:srgbClr val="66FF33">
                <a:tint val="45000"/>
                <a:satMod val="400000"/>
              </a:srgbClr>
            </a:duotone>
            <a:lum bright="30000" contrast="40000"/>
            <a:extLst>
              <a:ext uri="{BEBA8EAE-BF5A-486C-A8C5-ECC9F3942E4B}">
                <a14:imgProps xmlns="" xmlns:a14="http://schemas.microsoft.com/office/drawing/2010/main">
                  <a14:imgLayer r:embed="rId4">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flipH="1">
            <a:off x="-180529" y="828487"/>
            <a:ext cx="2205063" cy="5114925"/>
          </a:xfrm>
          <a:prstGeom prst="moon">
            <a:avLst>
              <a:gd name="adj" fmla="val 39469"/>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56579" y="2758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4000">
                <a:srgbClr val="66FFFF">
                  <a:lumMod val="45000"/>
                  <a:lumOff val="55000"/>
                </a:srgbClr>
              </a:gs>
              <a:gs pos="75000">
                <a:schemeClr val="tx2">
                  <a:lumMod val="10000"/>
                </a:schemeClr>
              </a:gs>
              <a:gs pos="47000">
                <a:srgbClr val="AFEAAC"/>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56578" y="5802028"/>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4000">
                <a:srgbClr val="66FFFF">
                  <a:lumMod val="45000"/>
                  <a:lumOff val="55000"/>
                </a:srgbClr>
              </a:gs>
              <a:gs pos="75000">
                <a:schemeClr val="tx2">
                  <a:lumMod val="10000"/>
                </a:schemeClr>
              </a:gs>
              <a:gs pos="47000">
                <a:srgbClr val="AFEAAC"/>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 name="14 Imagen" descr="A MEDIA LUZ..jpg"/>
          <p:cNvPicPr>
            <a:picLocks noGrp="1" noChangeAspect="1"/>
          </p:cNvPicPr>
          <p:nvPr isPhoto="1"/>
        </p:nvPicPr>
        <p:blipFill>
          <a:blip r:embed="rId5"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1248531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0-#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fmla="#ppt_w*sin(2.5*pi*$)">
                                          <p:val>
                                            <p:fltVal val="0"/>
                                          </p:val>
                                        </p:tav>
                                        <p:tav tm="100000">
                                          <p:val>
                                            <p:fltVal val="1"/>
                                          </p:val>
                                        </p:tav>
                                      </p:tavLst>
                                    </p:anim>
                                    <p:anim calcmode="lin" valueType="num">
                                      <p:cBhvr>
                                        <p:cTn id="15" dur="3000" fill="hold"/>
                                        <p:tgtEl>
                                          <p:spTgt spid="8"/>
                                        </p:tgtEl>
                                        <p:attrNameLst>
                                          <p:attrName>ppt_h</p:attrName>
                                        </p:attrNameLst>
                                      </p:cBhvr>
                                      <p:tavLst>
                                        <p:tav tm="0">
                                          <p:val>
                                            <p:strVal val="#ppt_h"/>
                                          </p:val>
                                        </p:tav>
                                        <p:tav tm="100000">
                                          <p:val>
                                            <p:strVal val="#ppt_h"/>
                                          </p:val>
                                        </p:tav>
                                      </p:tavLst>
                                    </p:anim>
                                  </p:childTnLst>
                                </p:cTn>
                              </p:par>
                              <p:par>
                                <p:cTn id="16" presetID="8" presetClass="emph" presetSubtype="0" fill="hold" nodeType="withEffect">
                                  <p:stCondLst>
                                    <p:cond delay="0"/>
                                  </p:stCondLst>
                                  <p:childTnLst>
                                    <p:animRot by="21600000">
                                      <p:cBhvr>
                                        <p:cTn id="17" dur="3000" fill="hold"/>
                                        <p:tgtEl>
                                          <p:spTgt spid="8"/>
                                        </p:tgtEl>
                                        <p:attrNameLst>
                                          <p:attrName>r</p:attrName>
                                        </p:attrNameLst>
                                      </p:cBhvr>
                                    </p:animRot>
                                  </p:childTnLst>
                                </p:cTn>
                              </p:par>
                              <p:par>
                                <p:cTn id="18" presetID="2" presetClass="entr" presetSubtype="8"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3000" fill="hold"/>
                                        <p:tgtEl>
                                          <p:spTgt spid="9"/>
                                        </p:tgtEl>
                                        <p:attrNameLst>
                                          <p:attrName>ppt_x</p:attrName>
                                        </p:attrNameLst>
                                      </p:cBhvr>
                                      <p:tavLst>
                                        <p:tav tm="0">
                                          <p:val>
                                            <p:strVal val="0-#ppt_w/2"/>
                                          </p:val>
                                        </p:tav>
                                        <p:tav tm="100000">
                                          <p:val>
                                            <p:strVal val="#ppt_x"/>
                                          </p:val>
                                        </p:tav>
                                      </p:tavLst>
                                    </p:anim>
                                    <p:anim calcmode="lin" valueType="num">
                                      <p:cBhvr additive="base">
                                        <p:cTn id="21" dur="3000" fill="hold"/>
                                        <p:tgtEl>
                                          <p:spTgt spid="9"/>
                                        </p:tgtEl>
                                        <p:attrNameLst>
                                          <p:attrName>ppt_y</p:attrName>
                                        </p:attrNameLst>
                                      </p:cBhvr>
                                      <p:tavLst>
                                        <p:tav tm="0">
                                          <p:val>
                                            <p:strVal val="#ppt_y"/>
                                          </p:val>
                                        </p:tav>
                                        <p:tav tm="100000">
                                          <p:val>
                                            <p:strVal val="#ppt_y"/>
                                          </p:val>
                                        </p:tav>
                                      </p:tavLst>
                                    </p:anim>
                                  </p:childTnLst>
                                </p:cTn>
                              </p:par>
                              <p:par>
                                <p:cTn id="22" presetID="19" presetClass="entr" presetSubtype="1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3000" fill="hold"/>
                                        <p:tgtEl>
                                          <p:spTgt spid="9"/>
                                        </p:tgtEl>
                                        <p:attrNameLst>
                                          <p:attrName>ppt_w</p:attrName>
                                        </p:attrNameLst>
                                      </p:cBhvr>
                                      <p:tavLst>
                                        <p:tav tm="0" fmla="#ppt_w*sin(2.5*pi*$)">
                                          <p:val>
                                            <p:fltVal val="0"/>
                                          </p:val>
                                        </p:tav>
                                        <p:tav tm="100000">
                                          <p:val>
                                            <p:fltVal val="1"/>
                                          </p:val>
                                        </p:tav>
                                      </p:tavLst>
                                    </p:anim>
                                    <p:anim calcmode="lin" valueType="num">
                                      <p:cBhvr>
                                        <p:cTn id="25" dur="3000" fill="hold"/>
                                        <p:tgtEl>
                                          <p:spTgt spid="9"/>
                                        </p:tgtEl>
                                        <p:attrNameLst>
                                          <p:attrName>ppt_h</p:attrName>
                                        </p:attrNameLst>
                                      </p:cBhvr>
                                      <p:tavLst>
                                        <p:tav tm="0">
                                          <p:val>
                                            <p:strVal val="#ppt_h"/>
                                          </p:val>
                                        </p:tav>
                                        <p:tav tm="100000">
                                          <p:val>
                                            <p:strVal val="#ppt_h"/>
                                          </p:val>
                                        </p:tav>
                                      </p:tavLst>
                                    </p:anim>
                                  </p:childTnLst>
                                </p:cTn>
                              </p:par>
                              <p:par>
                                <p:cTn id="26" presetID="8" presetClass="emph" presetSubtype="0" fill="hold" nodeType="withEffect">
                                  <p:stCondLst>
                                    <p:cond delay="0"/>
                                  </p:stCondLst>
                                  <p:childTnLst>
                                    <p:animRot by="21600000">
                                      <p:cBhvr>
                                        <p:cTn id="27" dur="3000" fill="hold"/>
                                        <p:tgtEl>
                                          <p:spTgt spid="9"/>
                                        </p:tgtEl>
                                        <p:attrNameLst>
                                          <p:attrName>r</p:attrName>
                                        </p:attrNameLst>
                                      </p:cBhvr>
                                    </p:animRot>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fmla="#ppt_w*sin(2.5*pi*$)">
                                          <p:val>
                                            <p:fltVal val="0"/>
                                          </p:val>
                                        </p:tav>
                                        <p:tav tm="100000">
                                          <p:val>
                                            <p:fltVal val="1"/>
                                          </p:val>
                                        </p:tav>
                                      </p:tavLst>
                                    </p:anim>
                                    <p:anim calcmode="lin" valueType="num">
                                      <p:cBhvr>
                                        <p:cTn id="35" dur="3000" fill="hold"/>
                                        <p:tgtEl>
                                          <p:spTgt spid="10"/>
                                        </p:tgtEl>
                                        <p:attrNameLst>
                                          <p:attrName>ppt_h</p:attrName>
                                        </p:attrNameLst>
                                      </p:cBhvr>
                                      <p:tavLst>
                                        <p:tav tm="0">
                                          <p:val>
                                            <p:strVal val="#ppt_h"/>
                                          </p:val>
                                        </p:tav>
                                        <p:tav tm="100000">
                                          <p:val>
                                            <p:strVal val="#ppt_h"/>
                                          </p:val>
                                        </p:tav>
                                      </p:tavLst>
                                    </p:anim>
                                  </p:childTnLst>
                                </p:cTn>
                              </p:par>
                              <p:par>
                                <p:cTn id="36" presetID="8" presetClass="emph" presetSubtype="0" fill="hold" nodeType="withEffect">
                                  <p:stCondLst>
                                    <p:cond delay="0"/>
                                  </p:stCondLst>
                                  <p:childTnLst>
                                    <p:animRot by="21600000">
                                      <p:cBhvr>
                                        <p:cTn id="37" dur="3000" fill="hold"/>
                                        <p:tgtEl>
                                          <p:spTgt spid="10"/>
                                        </p:tgtEl>
                                        <p:attrNameLst>
                                          <p:attrName>r</p:attrName>
                                        </p:attrNameLst>
                                      </p:cBhvr>
                                    </p:animRot>
                                  </p:childTnLst>
                                </p:cTn>
                              </p:par>
                              <p:par>
                                <p:cTn id="38" presetID="2" presetClass="entr" presetSubtype="2"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3000" fill="hold"/>
                                        <p:tgtEl>
                                          <p:spTgt spid="11"/>
                                        </p:tgtEl>
                                        <p:attrNameLst>
                                          <p:attrName>ppt_x</p:attrName>
                                        </p:attrNameLst>
                                      </p:cBhvr>
                                      <p:tavLst>
                                        <p:tav tm="0">
                                          <p:val>
                                            <p:strVal val="1+#ppt_w/2"/>
                                          </p:val>
                                        </p:tav>
                                        <p:tav tm="100000">
                                          <p:val>
                                            <p:strVal val="#ppt_x"/>
                                          </p:val>
                                        </p:tav>
                                      </p:tavLst>
                                    </p:anim>
                                    <p:anim calcmode="lin" valueType="num">
                                      <p:cBhvr additive="base">
                                        <p:cTn id="41" dur="3000" fill="hold"/>
                                        <p:tgtEl>
                                          <p:spTgt spid="11"/>
                                        </p:tgtEl>
                                        <p:attrNameLst>
                                          <p:attrName>ppt_y</p:attrName>
                                        </p:attrNameLst>
                                      </p:cBhvr>
                                      <p:tavLst>
                                        <p:tav tm="0">
                                          <p:val>
                                            <p:strVal val="#ppt_y"/>
                                          </p:val>
                                        </p:tav>
                                        <p:tav tm="100000">
                                          <p:val>
                                            <p:strVal val="#ppt_y"/>
                                          </p:val>
                                        </p:tav>
                                      </p:tavLst>
                                    </p:anim>
                                  </p:childTnLst>
                                </p:cTn>
                              </p:par>
                              <p:par>
                                <p:cTn id="42" presetID="19" presetClass="entr" presetSubtype="10" fill="hold" nodeType="with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3000" fill="hold"/>
                                        <p:tgtEl>
                                          <p:spTgt spid="11"/>
                                        </p:tgtEl>
                                        <p:attrNameLst>
                                          <p:attrName>ppt_w</p:attrName>
                                        </p:attrNameLst>
                                      </p:cBhvr>
                                      <p:tavLst>
                                        <p:tav tm="0" fmla="#ppt_w*sin(2.5*pi*$)">
                                          <p:val>
                                            <p:fltVal val="0"/>
                                          </p:val>
                                        </p:tav>
                                        <p:tav tm="100000">
                                          <p:val>
                                            <p:fltVal val="1"/>
                                          </p:val>
                                        </p:tav>
                                      </p:tavLst>
                                    </p:anim>
                                    <p:anim calcmode="lin" valueType="num">
                                      <p:cBhvr>
                                        <p:cTn id="45" dur="3000" fill="hold"/>
                                        <p:tgtEl>
                                          <p:spTgt spid="11"/>
                                        </p:tgtEl>
                                        <p:attrNameLst>
                                          <p:attrName>ppt_h</p:attrName>
                                        </p:attrNameLst>
                                      </p:cBhvr>
                                      <p:tavLst>
                                        <p:tav tm="0">
                                          <p:val>
                                            <p:strVal val="#ppt_h"/>
                                          </p:val>
                                        </p:tav>
                                        <p:tav tm="100000">
                                          <p:val>
                                            <p:strVal val="#ppt_h"/>
                                          </p:val>
                                        </p:tav>
                                      </p:tavLst>
                                    </p:anim>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2" presetClass="entr" presetSubtype="2"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3000" fill="hold"/>
                                        <p:tgtEl>
                                          <p:spTgt spid="12"/>
                                        </p:tgtEl>
                                        <p:attrNameLst>
                                          <p:attrName>ppt_w</p:attrName>
                                        </p:attrNameLst>
                                      </p:cBhvr>
                                      <p:tavLst>
                                        <p:tav tm="0" fmla="#ppt_w*sin(2.5*pi*$)">
                                          <p:val>
                                            <p:fltVal val="0"/>
                                          </p:val>
                                        </p:tav>
                                        <p:tav tm="100000">
                                          <p:val>
                                            <p:fltVal val="1"/>
                                          </p:val>
                                        </p:tav>
                                      </p:tavLst>
                                    </p:anim>
                                    <p:anim calcmode="lin" valueType="num">
                                      <p:cBhvr>
                                        <p:cTn id="55" dur="3000" fill="hold"/>
                                        <p:tgtEl>
                                          <p:spTgt spid="12"/>
                                        </p:tgtEl>
                                        <p:attrNameLst>
                                          <p:attrName>ppt_h</p:attrName>
                                        </p:attrNameLst>
                                      </p:cBhvr>
                                      <p:tavLst>
                                        <p:tav tm="0">
                                          <p:val>
                                            <p:strVal val="#ppt_h"/>
                                          </p:val>
                                        </p:tav>
                                        <p:tav tm="100000">
                                          <p:val>
                                            <p:strVal val="#ppt_h"/>
                                          </p:val>
                                        </p:tav>
                                      </p:tavLst>
                                    </p:anim>
                                  </p:childTnLst>
                                </p:cTn>
                              </p:par>
                              <p:par>
                                <p:cTn id="56" presetID="8" presetClass="emph" presetSubtype="0" fill="hold" nodeType="withEffect">
                                  <p:stCondLst>
                                    <p:cond delay="0"/>
                                  </p:stCondLst>
                                  <p:childTnLst>
                                    <p:animRot by="-21600000">
                                      <p:cBhvr>
                                        <p:cTn id="57" dur="3000" fill="hold"/>
                                        <p:tgtEl>
                                          <p:spTgt spid="12"/>
                                        </p:tgtEl>
                                        <p:attrNameLst>
                                          <p:attrName>r</p:attrName>
                                        </p:attrNameLst>
                                      </p:cBhvr>
                                    </p:animRot>
                                  </p:childTnLst>
                                </p:cTn>
                              </p:par>
                              <p:par>
                                <p:cTn id="58" presetID="2" presetClass="entr" presetSubtype="2" fill="hold"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3000" fill="hold"/>
                                        <p:tgtEl>
                                          <p:spTgt spid="13"/>
                                        </p:tgtEl>
                                        <p:attrNameLst>
                                          <p:attrName>ppt_x</p:attrName>
                                        </p:attrNameLst>
                                      </p:cBhvr>
                                      <p:tavLst>
                                        <p:tav tm="0">
                                          <p:val>
                                            <p:strVal val="1+#ppt_w/2"/>
                                          </p:val>
                                        </p:tav>
                                        <p:tav tm="100000">
                                          <p:val>
                                            <p:strVal val="#ppt_x"/>
                                          </p:val>
                                        </p:tav>
                                      </p:tavLst>
                                    </p:anim>
                                    <p:anim calcmode="lin" valueType="num">
                                      <p:cBhvr additive="base">
                                        <p:cTn id="61" dur="3000" fill="hold"/>
                                        <p:tgtEl>
                                          <p:spTgt spid="13"/>
                                        </p:tgtEl>
                                        <p:attrNameLst>
                                          <p:attrName>ppt_y</p:attrName>
                                        </p:attrNameLst>
                                      </p:cBhvr>
                                      <p:tavLst>
                                        <p:tav tm="0">
                                          <p:val>
                                            <p:strVal val="#ppt_y"/>
                                          </p:val>
                                        </p:tav>
                                        <p:tav tm="100000">
                                          <p:val>
                                            <p:strVal val="#ppt_y"/>
                                          </p:val>
                                        </p:tav>
                                      </p:tavLst>
                                    </p:anim>
                                  </p:childTnLst>
                                </p:cTn>
                              </p:par>
                              <p:par>
                                <p:cTn id="62" presetID="19" presetClass="entr" presetSubtype="10"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p:cTn id="64" dur="3000" fill="hold"/>
                                        <p:tgtEl>
                                          <p:spTgt spid="13"/>
                                        </p:tgtEl>
                                        <p:attrNameLst>
                                          <p:attrName>ppt_w</p:attrName>
                                        </p:attrNameLst>
                                      </p:cBhvr>
                                      <p:tavLst>
                                        <p:tav tm="0" fmla="#ppt_w*sin(2.5*pi*$)">
                                          <p:val>
                                            <p:fltVal val="0"/>
                                          </p:val>
                                        </p:tav>
                                        <p:tav tm="100000">
                                          <p:val>
                                            <p:fltVal val="1"/>
                                          </p:val>
                                        </p:tav>
                                      </p:tavLst>
                                    </p:anim>
                                    <p:anim calcmode="lin" valueType="num">
                                      <p:cBhvr>
                                        <p:cTn id="65" dur="3000" fill="hold"/>
                                        <p:tgtEl>
                                          <p:spTgt spid="13"/>
                                        </p:tgtEl>
                                        <p:attrNameLst>
                                          <p:attrName>ppt_h</p:attrName>
                                        </p:attrNameLst>
                                      </p:cBhvr>
                                      <p:tavLst>
                                        <p:tav tm="0">
                                          <p:val>
                                            <p:strVal val="#ppt_h"/>
                                          </p:val>
                                        </p:tav>
                                        <p:tav tm="100000">
                                          <p:val>
                                            <p:strVal val="#ppt_h"/>
                                          </p:val>
                                        </p:tav>
                                      </p:tavLst>
                                    </p:anim>
                                  </p:childTnLst>
                                </p:cTn>
                              </p:par>
                              <p:par>
                                <p:cTn id="66" presetID="8" presetClass="emph" presetSubtype="0" fill="hold" nodeType="withEffect">
                                  <p:stCondLst>
                                    <p:cond delay="0"/>
                                  </p:stCondLst>
                                  <p:childTnLst>
                                    <p:animRot by="-21600000">
                                      <p:cBhvr>
                                        <p:cTn id="67" dur="3000" fill="hold"/>
                                        <p:tgtEl>
                                          <p:spTgt spid="13"/>
                                        </p:tgtEl>
                                        <p:attrNameLst>
                                          <p:attrName>r</p:attrName>
                                        </p:attrNameLst>
                                      </p:cBhvr>
                                    </p:animRot>
                                  </p:childTnLst>
                                </p:cTn>
                              </p:par>
                            </p:childTnLst>
                          </p:cTn>
                        </p:par>
                        <p:par>
                          <p:cTn id="68" fill="hold">
                            <p:stCondLst>
                              <p:cond delay="3000"/>
                            </p:stCondLst>
                            <p:childTnLst>
                              <p:par>
                                <p:cTn id="69" presetID="2" presetClass="exit" presetSubtype="8" fill="hold" nodeType="after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ppt_y"/>
                                          </p:val>
                                        </p:tav>
                                      </p:tavLst>
                                    </p:anim>
                                    <p:set>
                                      <p:cBhvr>
                                        <p:cTn id="92" dur="1" fill="hold">
                                          <p:stCondLst>
                                            <p:cond delay="2999"/>
                                          </p:stCondLst>
                                        </p:cTn>
                                        <p:tgtEl>
                                          <p:spTgt spid="13"/>
                                        </p:tgtEl>
                                        <p:attrNameLst>
                                          <p:attrName>style.visibility</p:attrName>
                                        </p:attrNameLst>
                                      </p:cBhvr>
                                      <p:to>
                                        <p:strVal val="hidden"/>
                                      </p:to>
                                    </p:set>
                                  </p:childTnLst>
                                </p:cTn>
                              </p:par>
                              <p:par>
                                <p:cTn id="93" presetID="16" presetClass="entr" presetSubtype="37"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arn(outVertical)">
                                      <p:cBhvr>
                                        <p:cTn id="95" dur="3000"/>
                                        <p:tgtEl>
                                          <p:spTgt spid="2"/>
                                        </p:tgtEl>
                                      </p:cBhvr>
                                    </p:animEffect>
                                  </p:childTnLst>
                                </p:cTn>
                              </p:par>
                              <p:par>
                                <p:cTn id="96" presetID="23" presetClass="entr" presetSubtype="272"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3000" fill="hold"/>
                                        <p:tgtEl>
                                          <p:spTgt spid="2"/>
                                        </p:tgtEl>
                                        <p:attrNameLst>
                                          <p:attrName>ppt_w</p:attrName>
                                        </p:attrNameLst>
                                      </p:cBhvr>
                                      <p:tavLst>
                                        <p:tav tm="0">
                                          <p:val>
                                            <p:strVal val="2/3*#ppt_w"/>
                                          </p:val>
                                        </p:tav>
                                        <p:tav tm="100000">
                                          <p:val>
                                            <p:strVal val="#ppt_w"/>
                                          </p:val>
                                        </p:tav>
                                      </p:tavLst>
                                    </p:anim>
                                    <p:anim calcmode="lin" valueType="num">
                                      <p:cBhvr>
                                        <p:cTn id="99" dur="3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6" name="5 Imagen" descr="Diapositiva211"/>
          <p:cNvPicPr>
            <a:picLocks noGrp="1" noChangeAspect="1"/>
          </p:cNvPicPr>
          <p:nvPr isPhoto="1"/>
        </p:nvPicPr>
        <p:blipFill>
          <a:blip r:embed="rId3" cstate="email">
            <a:lum/>
            <a:extLst>
              <a:ext uri="{28A0092B-C50C-407E-A947-70E740481C1C}">
                <a14:useLocalDpi xmlns="" xmlns:a14="http://schemas.microsoft.com/office/drawing/2010/main" val="0"/>
              </a:ext>
            </a:extLst>
          </a:blip>
          <a:stretch>
            <a:fillRect/>
          </a:stretch>
        </p:blipFill>
        <p:spPr>
          <a:xfrm>
            <a:off x="0" y="311206"/>
            <a:ext cx="9144000" cy="6165304"/>
          </a:xfrm>
          <a:prstGeom prst="rect">
            <a:avLst/>
          </a:prstGeom>
          <a:noFill/>
          <a:ln>
            <a:noFill/>
          </a:ln>
        </p:spPr>
      </p:pic>
      <p:pic>
        <p:nvPicPr>
          <p:cNvPr id="2" name="Picture 2"/>
          <p:cNvPicPr>
            <a:picLocks noChangeAspect="1" noChangeArrowheads="1"/>
          </p:cNvPicPr>
          <p:nvPr/>
        </p:nvPicPr>
        <p:blipFill>
          <a:blip r:embed="rId4" cstate="email">
            <a:lum contrast="40000"/>
            <a:extLst>
              <a:ext uri="{28A0092B-C50C-407E-A947-70E740481C1C}">
                <a14:useLocalDpi xmlns="" xmlns:a14="http://schemas.microsoft.com/office/drawing/2010/main" val="0"/>
              </a:ext>
            </a:extLst>
          </a:blip>
          <a:srcRect/>
          <a:stretch>
            <a:fillRect/>
          </a:stretch>
        </p:blipFill>
        <p:spPr bwMode="auto">
          <a:xfrm flipH="1">
            <a:off x="2311226" y="92925"/>
            <a:ext cx="4608512" cy="330093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email">
            <a:lum contrast="40000"/>
            <a:extLst>
              <a:ext uri="{28A0092B-C50C-407E-A947-70E740481C1C}">
                <a14:useLocalDpi xmlns="" xmlns:a14="http://schemas.microsoft.com/office/drawing/2010/main" val="0"/>
              </a:ext>
            </a:extLst>
          </a:blip>
          <a:srcRect/>
          <a:stretch>
            <a:fillRect/>
          </a:stretch>
        </p:blipFill>
        <p:spPr bwMode="auto">
          <a:xfrm rot="10800000" flipH="1">
            <a:off x="2195735" y="3464580"/>
            <a:ext cx="4608512" cy="330093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email">
            <a:lum contrast="40000"/>
            <a:extLst>
              <a:ext uri="{28A0092B-C50C-407E-A947-70E740481C1C}">
                <a14:useLocalDpi xmlns="" xmlns:a14="http://schemas.microsoft.com/office/drawing/2010/main" val="0"/>
              </a:ext>
            </a:extLst>
          </a:blip>
          <a:srcRect/>
          <a:stretch>
            <a:fillRect/>
          </a:stretch>
        </p:blipFill>
        <p:spPr bwMode="auto">
          <a:xfrm rot="5400000" flipH="1">
            <a:off x="3990218" y="1825169"/>
            <a:ext cx="4608512" cy="330093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cstate="email">
            <a:extLst>
              <a:ext uri="{BEBA8EAE-BF5A-486C-A8C5-ECC9F3942E4B}">
                <a14:imgProps xmlns="" xmlns:a14="http://schemas.microsoft.com/office/drawing/2010/main">
                  <a14:imgLayer r:embed="rId6">
                    <a14:imgEffect>
                      <a14:brightnessContrast contrast="40000"/>
                    </a14:imgEffect>
                  </a14:imgLayer>
                </a14:imgProps>
              </a:ext>
              <a:ext uri="{28A0092B-C50C-407E-A947-70E740481C1C}">
                <a14:useLocalDpi xmlns="" xmlns:a14="http://schemas.microsoft.com/office/drawing/2010/main" val="0"/>
              </a:ext>
            </a:extLst>
          </a:blip>
          <a:srcRect/>
          <a:stretch>
            <a:fillRect/>
          </a:stretch>
        </p:blipFill>
        <p:spPr bwMode="auto">
          <a:xfrm rot="16200000">
            <a:off x="533682" y="1856189"/>
            <a:ext cx="4608512" cy="330093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6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75000">
                <a:srgbClr val="0070C0">
                  <a:lumMod val="47000"/>
                </a:srgbClr>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75000">
                <a:srgbClr val="0070C0">
                  <a:lumMod val="47000"/>
                </a:srgbClr>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10 Imagen" descr="A MEDIA LUZ..jpg"/>
          <p:cNvPicPr>
            <a:picLocks noGrp="1" noChangeAspect="1"/>
          </p:cNvPicPr>
          <p:nvPr isPhoto="1"/>
        </p:nvPicPr>
        <p:blipFill>
          <a:blip r:embed="rId7"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423913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ppt_x"/>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ppt_w"/>
                                          </p:val>
                                        </p:tav>
                                        <p:tav tm="100000">
                                          <p:val>
                                            <p:strVal val="#ppt_w"/>
                                          </p:val>
                                        </p:tav>
                                      </p:tavLst>
                                    </p:anim>
                                    <p:anim calcmode="lin" valueType="num">
                                      <p:cBhvr>
                                        <p:cTn id="15" dur="3000" fill="hold"/>
                                        <p:tgtEl>
                                          <p:spTgt spid="2"/>
                                        </p:tgtEl>
                                        <p:attrNameLst>
                                          <p:attrName>ppt_h</p:attrName>
                                        </p:attrNameLst>
                                      </p:cBhvr>
                                      <p:tavLst>
                                        <p:tav tm="0" fmla="#ppt_h*sin(2.5*pi*$)">
                                          <p:val>
                                            <p:fltVal val="0"/>
                                          </p:val>
                                        </p:tav>
                                        <p:tav tm="100000">
                                          <p:val>
                                            <p:fltVal val="1"/>
                                          </p:val>
                                        </p:tav>
                                      </p:tavLst>
                                    </p:anim>
                                  </p:childTnLst>
                                </p:cTn>
                              </p:par>
                              <p:par>
                                <p:cTn id="16" presetID="2"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3000" fill="hold"/>
                                        <p:tgtEl>
                                          <p:spTgt spid="4"/>
                                        </p:tgtEl>
                                        <p:attrNameLst>
                                          <p:attrName>ppt_x</p:attrName>
                                        </p:attrNameLst>
                                      </p:cBhvr>
                                      <p:tavLst>
                                        <p:tav tm="0">
                                          <p:val>
                                            <p:strVal val="0-#ppt_w/2"/>
                                          </p:val>
                                        </p:tav>
                                        <p:tav tm="100000">
                                          <p:val>
                                            <p:strVal val="#ppt_x"/>
                                          </p:val>
                                        </p:tav>
                                      </p:tavLst>
                                    </p:anim>
                                    <p:anim calcmode="lin" valueType="num">
                                      <p:cBhvr additive="base">
                                        <p:cTn id="19" dur="3000" fill="hold"/>
                                        <p:tgtEl>
                                          <p:spTgt spid="4"/>
                                        </p:tgtEl>
                                        <p:attrNameLst>
                                          <p:attrName>ppt_y</p:attrName>
                                        </p:attrNameLst>
                                      </p:cBhvr>
                                      <p:tavLst>
                                        <p:tav tm="0">
                                          <p:val>
                                            <p:strVal val="#ppt_y"/>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fmla="#ppt_w*sin(2.5*pi*$)">
                                          <p:val>
                                            <p:fltVal val="0"/>
                                          </p:val>
                                        </p:tav>
                                        <p:tav tm="100000">
                                          <p:val>
                                            <p:fltVal val="1"/>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par>
                                <p:cTn id="24" presetID="2" presetClass="entr" presetSubtype="1"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3000" fill="hold"/>
                                        <p:tgtEl>
                                          <p:spTgt spid="3"/>
                                        </p:tgtEl>
                                        <p:attrNameLst>
                                          <p:attrName>ppt_x</p:attrName>
                                        </p:attrNameLst>
                                      </p:cBhvr>
                                      <p:tavLst>
                                        <p:tav tm="0">
                                          <p:val>
                                            <p:strVal val="#ppt_x"/>
                                          </p:val>
                                        </p:tav>
                                        <p:tav tm="100000">
                                          <p:val>
                                            <p:strVal val="#ppt_x"/>
                                          </p:val>
                                        </p:tav>
                                      </p:tavLst>
                                    </p:anim>
                                    <p:anim calcmode="lin" valueType="num">
                                      <p:cBhvr additive="base">
                                        <p:cTn id="27" dur="3000" fill="hold"/>
                                        <p:tgtEl>
                                          <p:spTgt spid="3"/>
                                        </p:tgtEl>
                                        <p:attrNameLst>
                                          <p:attrName>ppt_y</p:attrName>
                                        </p:attrNameLst>
                                      </p:cBhvr>
                                      <p:tavLst>
                                        <p:tav tm="0">
                                          <p:val>
                                            <p:strVal val="0-#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ppt_w</p:attrName>
                                        </p:attrNameLst>
                                      </p:cBhvr>
                                      <p:tavLst>
                                        <p:tav tm="0">
                                          <p:val>
                                            <p:strVal val="#ppt_w"/>
                                          </p:val>
                                        </p:tav>
                                        <p:tav tm="100000">
                                          <p:val>
                                            <p:strVal val="#ppt_w"/>
                                          </p:val>
                                        </p:tav>
                                      </p:tavLst>
                                    </p:anim>
                                    <p:anim calcmode="lin" valueType="num">
                                      <p:cBhvr>
                                        <p:cTn id="31" dur="3000" fill="hold"/>
                                        <p:tgtEl>
                                          <p:spTgt spid="3"/>
                                        </p:tgtEl>
                                        <p:attrNameLst>
                                          <p:attrName>ppt_h</p:attrName>
                                        </p:attrNameLst>
                                      </p:cBhvr>
                                      <p:tavLst>
                                        <p:tav tm="0" fmla="#ppt_h*sin(2.5*pi*$)">
                                          <p:val>
                                            <p:fltVal val="0"/>
                                          </p:val>
                                        </p:tav>
                                        <p:tav tm="100000">
                                          <p:val>
                                            <p:fltVal val="1"/>
                                          </p:val>
                                        </p:tav>
                                      </p:tavLst>
                                    </p:anim>
                                  </p:childTnLst>
                                </p:cTn>
                              </p:par>
                              <p:par>
                                <p:cTn id="32" presetID="2" presetClass="entr" presetSubtype="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500"/>
                                        <p:tgtEl>
                                          <p:spTgt spid="5"/>
                                        </p:tgtEl>
                                        <p:attrNameLst>
                                          <p:attrName>ppt_x</p:attrName>
                                        </p:attrNameLst>
                                      </p:cBhvr>
                                      <p:tavLst>
                                        <p:tav tm="0">
                                          <p:val>
                                            <p:strVal val="ppt_x"/>
                                          </p:val>
                                        </p:tav>
                                        <p:tav tm="100000">
                                          <p:val>
                                            <p:strVal val="1+ppt_w/2"/>
                                          </p:val>
                                        </p:tav>
                                      </p:tavLst>
                                    </p:anim>
                                    <p:anim calcmode="lin" valueType="num">
                                      <p:cBhvr additive="base">
                                        <p:cTn id="43" dur="3500"/>
                                        <p:tgtEl>
                                          <p:spTgt spid="5"/>
                                        </p:tgtEl>
                                        <p:attrNameLst>
                                          <p:attrName>ppt_y</p:attrName>
                                        </p:attrNameLst>
                                      </p:cBhvr>
                                      <p:tavLst>
                                        <p:tav tm="0">
                                          <p:val>
                                            <p:strVal val="ppt_y"/>
                                          </p:val>
                                        </p:tav>
                                        <p:tav tm="100000">
                                          <p:val>
                                            <p:strVal val="ppt_y"/>
                                          </p:val>
                                        </p:tav>
                                      </p:tavLst>
                                    </p:anim>
                                    <p:set>
                                      <p:cBhvr>
                                        <p:cTn id="44" dur="1" fill="hold">
                                          <p:stCondLst>
                                            <p:cond delay="3499"/>
                                          </p:stCondLst>
                                        </p:cTn>
                                        <p:tgtEl>
                                          <p:spTgt spid="5"/>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000"/>
                                        <p:tgtEl>
                                          <p:spTgt spid="5"/>
                                        </p:tgtEl>
                                        <p:attrNameLst>
                                          <p:attrName>ppt_h</p:attrName>
                                        </p:attrNameLst>
                                      </p:cBhvr>
                                      <p:tavLst>
                                        <p:tav tm="0">
                                          <p:val>
                                            <p:strVal val="ppt_h"/>
                                          </p:val>
                                        </p:tav>
                                        <p:tav tm="100000">
                                          <p:val>
                                            <p:strVal val="ppt_h"/>
                                          </p:val>
                                        </p:tav>
                                      </p:tavLst>
                                    </p:anim>
                                    <p:anim calcmode="lin" valueType="num">
                                      <p:cBhvr>
                                        <p:cTn id="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3500"/>
                                        <p:tgtEl>
                                          <p:spTgt spid="3"/>
                                        </p:tgtEl>
                                        <p:attrNameLst>
                                          <p:attrName>ppt_x</p:attrName>
                                        </p:attrNameLst>
                                      </p:cBhvr>
                                      <p:tavLst>
                                        <p:tav tm="0">
                                          <p:val>
                                            <p:strVal val="ppt_x"/>
                                          </p:val>
                                        </p:tav>
                                        <p:tav tm="100000">
                                          <p:val>
                                            <p:strVal val="ppt_x"/>
                                          </p:val>
                                        </p:tav>
                                      </p:tavLst>
                                    </p:anim>
                                    <p:anim calcmode="lin" valueType="num">
                                      <p:cBhvr additive="base">
                                        <p:cTn id="51" dur="3500"/>
                                        <p:tgtEl>
                                          <p:spTgt spid="3"/>
                                        </p:tgtEl>
                                        <p:attrNameLst>
                                          <p:attrName>ppt_y</p:attrName>
                                        </p:attrNameLst>
                                      </p:cBhvr>
                                      <p:tavLst>
                                        <p:tav tm="0">
                                          <p:val>
                                            <p:strVal val="ppt_y"/>
                                          </p:val>
                                        </p:tav>
                                        <p:tav tm="100000">
                                          <p:val>
                                            <p:strVal val="0-ppt_h/2"/>
                                          </p:val>
                                        </p:tav>
                                      </p:tavLst>
                                    </p:anim>
                                    <p:set>
                                      <p:cBhvr>
                                        <p:cTn id="52" dur="1" fill="hold">
                                          <p:stCondLst>
                                            <p:cond delay="3499"/>
                                          </p:stCondLst>
                                        </p:cTn>
                                        <p:tgtEl>
                                          <p:spTgt spid="3"/>
                                        </p:tgtEl>
                                        <p:attrNameLst>
                                          <p:attrName>style.visibility</p:attrName>
                                        </p:attrNameLst>
                                      </p:cBhvr>
                                      <p:to>
                                        <p:strVal val="hidden"/>
                                      </p:to>
                                    </p:set>
                                  </p:childTnLst>
                                </p:cTn>
                              </p:par>
                              <p:par>
                                <p:cTn id="53" presetID="19" presetClass="exit" presetSubtype="5" fill="hold" nodeType="withEffect">
                                  <p:stCondLst>
                                    <p:cond delay="0"/>
                                  </p:stCondLst>
                                  <p:childTnLst>
                                    <p:anim calcmode="lin" valueType="num">
                                      <p:cBhvr>
                                        <p:cTn id="54" dur="3000"/>
                                        <p:tgtEl>
                                          <p:spTgt spid="3"/>
                                        </p:tgtEl>
                                        <p:attrNameLst>
                                          <p:attrName>ppt_w</p:attrName>
                                        </p:attrNameLst>
                                      </p:cBhvr>
                                      <p:tavLst>
                                        <p:tav tm="0">
                                          <p:val>
                                            <p:strVal val="ppt_w"/>
                                          </p:val>
                                        </p:tav>
                                        <p:tav tm="100000">
                                          <p:val>
                                            <p:strVal val="ppt_w"/>
                                          </p:val>
                                        </p:tav>
                                      </p:tavLst>
                                    </p:anim>
                                    <p:anim calcmode="lin" valueType="num">
                                      <p:cBhvr>
                                        <p:cTn id="55"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 dur="1" fill="hold">
                                          <p:stCondLst>
                                            <p:cond delay="2999"/>
                                          </p:stCondLst>
                                        </p:cTn>
                                        <p:tgtEl>
                                          <p:spTgt spid="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500"/>
                                        <p:tgtEl>
                                          <p:spTgt spid="4"/>
                                        </p:tgtEl>
                                        <p:attrNameLst>
                                          <p:attrName>ppt_x</p:attrName>
                                        </p:attrNameLst>
                                      </p:cBhvr>
                                      <p:tavLst>
                                        <p:tav tm="0">
                                          <p:val>
                                            <p:strVal val="ppt_x"/>
                                          </p:val>
                                        </p:tav>
                                        <p:tav tm="100000">
                                          <p:val>
                                            <p:strVal val="0-ppt_w/2"/>
                                          </p:val>
                                        </p:tav>
                                      </p:tavLst>
                                    </p:anim>
                                    <p:anim calcmode="lin" valueType="num">
                                      <p:cBhvr additive="base">
                                        <p:cTn id="59" dur="3500"/>
                                        <p:tgtEl>
                                          <p:spTgt spid="4"/>
                                        </p:tgtEl>
                                        <p:attrNameLst>
                                          <p:attrName>ppt_y</p:attrName>
                                        </p:attrNameLst>
                                      </p:cBhvr>
                                      <p:tavLst>
                                        <p:tav tm="0">
                                          <p:val>
                                            <p:strVal val="ppt_y"/>
                                          </p:val>
                                        </p:tav>
                                        <p:tav tm="100000">
                                          <p:val>
                                            <p:strVal val="ppt_y"/>
                                          </p:val>
                                        </p:tav>
                                      </p:tavLst>
                                    </p:anim>
                                    <p:set>
                                      <p:cBhvr>
                                        <p:cTn id="60" dur="1" fill="hold">
                                          <p:stCondLst>
                                            <p:cond delay="3499"/>
                                          </p:stCondLst>
                                        </p:cTn>
                                        <p:tgtEl>
                                          <p:spTgt spid="4"/>
                                        </p:tgtEl>
                                        <p:attrNameLst>
                                          <p:attrName>style.visibility</p:attrName>
                                        </p:attrNameLst>
                                      </p:cBhvr>
                                      <p:to>
                                        <p:strVal val="hidden"/>
                                      </p:to>
                                    </p:set>
                                  </p:childTnLst>
                                </p:cTn>
                              </p:par>
                              <p:par>
                                <p:cTn id="61" presetID="19" presetClass="exit" presetSubtype="10" fill="hold" nodeType="withEffect">
                                  <p:stCondLst>
                                    <p:cond delay="0"/>
                                  </p:stCondLst>
                                  <p:childTnLst>
                                    <p:anim calcmode="lin" valueType="num">
                                      <p:cBhvr>
                                        <p:cTn id="62" dur="3000"/>
                                        <p:tgtEl>
                                          <p:spTgt spid="4"/>
                                        </p:tgtEl>
                                        <p:attrNameLst>
                                          <p:attrName>ppt_h</p:attrName>
                                        </p:attrNameLst>
                                      </p:cBhvr>
                                      <p:tavLst>
                                        <p:tav tm="0">
                                          <p:val>
                                            <p:strVal val="ppt_h"/>
                                          </p:val>
                                        </p:tav>
                                        <p:tav tm="100000">
                                          <p:val>
                                            <p:strVal val="ppt_h"/>
                                          </p:val>
                                        </p:tav>
                                      </p:tavLst>
                                    </p:anim>
                                    <p:anim calcmode="lin" valueType="num">
                                      <p:cBhvr>
                                        <p:cTn id="63"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500"/>
                                        <p:tgtEl>
                                          <p:spTgt spid="2"/>
                                        </p:tgtEl>
                                        <p:attrNameLst>
                                          <p:attrName>ppt_x</p:attrName>
                                        </p:attrNameLst>
                                      </p:cBhvr>
                                      <p:tavLst>
                                        <p:tav tm="0">
                                          <p:val>
                                            <p:strVal val="ppt_x"/>
                                          </p:val>
                                        </p:tav>
                                        <p:tav tm="100000">
                                          <p:val>
                                            <p:strVal val="ppt_x"/>
                                          </p:val>
                                        </p:tav>
                                      </p:tavLst>
                                    </p:anim>
                                    <p:anim calcmode="lin" valueType="num">
                                      <p:cBhvr additive="base">
                                        <p:cTn id="67" dur="3500"/>
                                        <p:tgtEl>
                                          <p:spTgt spid="2"/>
                                        </p:tgtEl>
                                        <p:attrNameLst>
                                          <p:attrName>ppt_y</p:attrName>
                                        </p:attrNameLst>
                                      </p:cBhvr>
                                      <p:tavLst>
                                        <p:tav tm="0">
                                          <p:val>
                                            <p:strVal val="ppt_y"/>
                                          </p:val>
                                        </p:tav>
                                        <p:tav tm="100000">
                                          <p:val>
                                            <p:strVal val="1+ppt_h/2"/>
                                          </p:val>
                                        </p:tav>
                                      </p:tavLst>
                                    </p:anim>
                                    <p:set>
                                      <p:cBhvr>
                                        <p:cTn id="68" dur="1" fill="hold">
                                          <p:stCondLst>
                                            <p:cond delay="3499"/>
                                          </p:stCondLst>
                                        </p:cTn>
                                        <p:tgtEl>
                                          <p:spTgt spid="2"/>
                                        </p:tgtEl>
                                        <p:attrNameLst>
                                          <p:attrName>style.visibility</p:attrName>
                                        </p:attrNameLst>
                                      </p:cBhvr>
                                      <p:to>
                                        <p:strVal val="hidden"/>
                                      </p:to>
                                    </p:set>
                                  </p:childTnLst>
                                </p:cTn>
                              </p:par>
                              <p:par>
                                <p:cTn id="69" presetID="19" presetClass="exit" presetSubtype="5" fill="hold" nodeType="withEffect">
                                  <p:stCondLst>
                                    <p:cond delay="0"/>
                                  </p:stCondLst>
                                  <p:childTnLst>
                                    <p:anim calcmode="lin" valueType="num">
                                      <p:cBhvr>
                                        <p:cTn id="70" dur="3000"/>
                                        <p:tgtEl>
                                          <p:spTgt spid="2"/>
                                        </p:tgtEl>
                                        <p:attrNameLst>
                                          <p:attrName>ppt_w</p:attrName>
                                        </p:attrNameLst>
                                      </p:cBhvr>
                                      <p:tavLst>
                                        <p:tav tm="0">
                                          <p:val>
                                            <p:strVal val="ppt_w"/>
                                          </p:val>
                                        </p:tav>
                                        <p:tav tm="100000">
                                          <p:val>
                                            <p:strVal val="ppt_w"/>
                                          </p:val>
                                        </p:tav>
                                      </p:tavLst>
                                    </p:anim>
                                    <p:anim calcmode="lin" valueType="num">
                                      <p:cBhvr>
                                        <p:cTn id="71"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2999"/>
                                          </p:stCondLst>
                                        </p:cTn>
                                        <p:tgtEl>
                                          <p:spTgt spid="2"/>
                                        </p:tgtEl>
                                        <p:attrNameLst>
                                          <p:attrName>style.visibility</p:attrName>
                                        </p:attrNameLst>
                                      </p:cBhvr>
                                      <p:to>
                                        <p:strVal val="hidden"/>
                                      </p:to>
                                    </p:set>
                                  </p:childTnLst>
                                </p:cTn>
                              </p:par>
                              <p:par>
                                <p:cTn id="73" presetID="6" presetClass="entr" presetSubtype="32" fill="hold" nodeType="with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circle(out)">
                                      <p:cBhvr>
                                        <p:cTn id="75" dur="3000"/>
                                        <p:tgtEl>
                                          <p:spTgt spid="6"/>
                                        </p:tgtEl>
                                      </p:cBhvr>
                                    </p:animEffect>
                                  </p:childTnLst>
                                </p:cTn>
                              </p:par>
                              <p:par>
                                <p:cTn id="76" presetID="23" presetClass="entr" presetSubtype="288" fill="hold"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p:cTn id="78" dur="3000" fill="hold"/>
                                        <p:tgtEl>
                                          <p:spTgt spid="6"/>
                                        </p:tgtEl>
                                        <p:attrNameLst>
                                          <p:attrName>ppt_w</p:attrName>
                                        </p:attrNameLst>
                                      </p:cBhvr>
                                      <p:tavLst>
                                        <p:tav tm="0">
                                          <p:val>
                                            <p:strVal val="4/3*#ppt_w"/>
                                          </p:val>
                                        </p:tav>
                                        <p:tav tm="100000">
                                          <p:val>
                                            <p:strVal val="#ppt_w"/>
                                          </p:val>
                                        </p:tav>
                                      </p:tavLst>
                                    </p:anim>
                                    <p:anim calcmode="lin" valueType="num">
                                      <p:cBhvr>
                                        <p:cTn id="79"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MUJER VIRTUOSAAA.jpg"/>
          <p:cNvPicPr>
            <a:picLocks noGrp="1" noChangeAspect="1"/>
          </p:cNvPicPr>
          <p:nvPr isPhoto="1"/>
        </p:nvPicPr>
        <p:blipFill rotWithShape="1">
          <a:blip r:embed="rId2" cstate="email">
            <a:extLst>
              <a:ext uri="{BEBA8EAE-BF5A-486C-A8C5-ECC9F3942E4B}">
                <a14:imgProps xmlns="" xmlns:a14="http://schemas.microsoft.com/office/drawing/2010/main">
                  <a14:imgLayer r:embed="rId3">
                    <a14:imgEffect>
                      <a14:colorTemperature colorTemp="6750"/>
                    </a14:imgEffect>
                    <a14:imgEffect>
                      <a14:brightnessContrast bright="-40000" contrast="40000"/>
                    </a14:imgEffect>
                  </a14:imgLayer>
                </a14:imgProps>
              </a:ext>
            </a:extLst>
          </a:blip>
          <a:srcRect/>
          <a:stretch/>
        </p:blipFill>
        <p:spPr>
          <a:xfrm>
            <a:off x="-20040" y="-76889"/>
            <a:ext cx="9144000" cy="6858000"/>
          </a:xfrm>
          <a:prstGeom prst="rect">
            <a:avLst/>
          </a:prstGeom>
          <a:noFill/>
          <a:ln>
            <a:noFill/>
          </a:ln>
        </p:spPr>
      </p:pic>
      <p:pic>
        <p:nvPicPr>
          <p:cNvPr id="9" name="8 Imagen" descr="Diapositiva156.JPG"/>
          <p:cNvPicPr>
            <a:picLocks noGrp="1" noChangeAspect="1"/>
          </p:cNvPicPr>
          <p:nvPr isPhoto="1"/>
        </p:nvPicPr>
        <p:blipFill rotWithShape="1">
          <a:blip r:embed="rId4" cstate="email">
            <a:lum/>
          </a:blip>
          <a:srcRect t="6570" b="5203"/>
          <a:stretch/>
        </p:blipFill>
        <p:spPr>
          <a:xfrm>
            <a:off x="-18452" y="0"/>
            <a:ext cx="9144000" cy="6858000"/>
          </a:xfrm>
          <a:prstGeom prst="rect">
            <a:avLst/>
          </a:prstGeom>
          <a:noFill/>
          <a:ln>
            <a:noFill/>
          </a:ln>
        </p:spPr>
      </p:pic>
      <p:pic>
        <p:nvPicPr>
          <p:cNvPr id="7171" name="Picture 3"/>
          <p:cNvPicPr>
            <a:picLocks noChangeAspect="1" noChangeArrowheads="1"/>
          </p:cNvPicPr>
          <p:nvPr/>
        </p:nvPicPr>
        <p:blipFill>
          <a:blip r:embed="rId5" cstate="email">
            <a:lum contrast="40000"/>
            <a:extLst>
              <a:ext uri="{BEBA8EAE-BF5A-486C-A8C5-ECC9F3942E4B}">
                <a14:imgProps xmlns="" xmlns:a14="http://schemas.microsoft.com/office/drawing/2010/main">
                  <a14:imgLayer r:embed="rId6">
                    <a14:imgEffect>
                      <a14:brightnessContrast bright="100000"/>
                    </a14:imgEffect>
                  </a14:imgLayer>
                </a14:imgProps>
              </a:ext>
              <a:ext uri="{28A0092B-C50C-407E-A947-70E740481C1C}">
                <a14:useLocalDpi xmlns="" xmlns:a14="http://schemas.microsoft.com/office/drawing/2010/main" val="0"/>
              </a:ext>
            </a:extLst>
          </a:blip>
          <a:srcRect/>
          <a:stretch>
            <a:fillRect/>
          </a:stretch>
        </p:blipFill>
        <p:spPr bwMode="auto">
          <a:xfrm>
            <a:off x="0" y="0"/>
            <a:ext cx="4547502" cy="393305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7" cstate="email">
            <a:lum contrast="40000"/>
            <a:extLst>
              <a:ext uri="{BEBA8EAE-BF5A-486C-A8C5-ECC9F3942E4B}">
                <a14:imgProps xmlns="" xmlns:a14="http://schemas.microsoft.com/office/drawing/2010/main">
                  <a14:imgLayer r:embed="rId6">
                    <a14:imgEffect>
                      <a14:brightnessContrast bright="100000"/>
                    </a14:imgEffect>
                  </a14:imgLayer>
                </a14:imgProps>
              </a:ext>
              <a:ext uri="{28A0092B-C50C-407E-A947-70E740481C1C}">
                <a14:useLocalDpi xmlns="" xmlns:a14="http://schemas.microsoft.com/office/drawing/2010/main" val="0"/>
              </a:ext>
            </a:extLst>
          </a:blip>
          <a:srcRect/>
          <a:stretch>
            <a:fillRect/>
          </a:stretch>
        </p:blipFill>
        <p:spPr bwMode="auto">
          <a:xfrm flipH="1">
            <a:off x="4572582" y="0"/>
            <a:ext cx="4571418" cy="393305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7" cstate="email">
            <a:lum contrast="40000"/>
            <a:extLst>
              <a:ext uri="{BEBA8EAE-BF5A-486C-A8C5-ECC9F3942E4B}">
                <a14:imgProps xmlns="" xmlns:a14="http://schemas.microsoft.com/office/drawing/2010/main">
                  <a14:imgLayer r:embed="rId6">
                    <a14:imgEffect>
                      <a14:brightnessContrast bright="100000"/>
                    </a14:imgEffect>
                  </a14:imgLayer>
                </a14:imgProps>
              </a:ext>
              <a:ext uri="{28A0092B-C50C-407E-A947-70E740481C1C}">
                <a14:useLocalDpi xmlns="" xmlns:a14="http://schemas.microsoft.com/office/drawing/2010/main" val="0"/>
              </a:ext>
            </a:extLst>
          </a:blip>
          <a:srcRect/>
          <a:stretch>
            <a:fillRect/>
          </a:stretch>
        </p:blipFill>
        <p:spPr bwMode="auto">
          <a:xfrm rot="10800000">
            <a:off x="4612661" y="2941041"/>
            <a:ext cx="4571418" cy="393305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8" cstate="email">
            <a:lum contrast="40000"/>
            <a:extLst>
              <a:ext uri="{BEBA8EAE-BF5A-486C-A8C5-ECC9F3942E4B}">
                <a14:imgProps xmlns="" xmlns:a14="http://schemas.microsoft.com/office/drawing/2010/main">
                  <a14:imgLayer r:embed="rId6">
                    <a14:imgEffect>
                      <a14:brightnessContrast bright="100000"/>
                    </a14:imgEffect>
                  </a14:imgLayer>
                </a14:imgProps>
              </a:ext>
              <a:ext uri="{28A0092B-C50C-407E-A947-70E740481C1C}">
                <a14:useLocalDpi xmlns="" xmlns:a14="http://schemas.microsoft.com/office/drawing/2010/main" val="0"/>
              </a:ext>
            </a:extLst>
          </a:blip>
          <a:srcRect/>
          <a:stretch>
            <a:fillRect/>
          </a:stretch>
        </p:blipFill>
        <p:spPr bwMode="auto">
          <a:xfrm rot="10800000" flipH="1">
            <a:off x="-10886" y="2941041"/>
            <a:ext cx="4564434" cy="393305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0" name="9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4000">
                <a:srgbClr val="66FFFF">
                  <a:lumMod val="45000"/>
                  <a:lumOff val="55000"/>
                </a:srgbClr>
              </a:gs>
              <a:gs pos="75000">
                <a:srgbClr val="652D95">
                  <a:lumMod val="60000"/>
                </a:srgbClr>
              </a:gs>
              <a:gs pos="47000">
                <a:srgbClr val="AFEAAC"/>
              </a:gs>
              <a:gs pos="100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4000">
                <a:srgbClr val="66FFFF">
                  <a:lumMod val="45000"/>
                  <a:lumOff val="55000"/>
                </a:srgbClr>
              </a:gs>
              <a:gs pos="75000">
                <a:srgbClr val="652D95">
                  <a:lumMod val="60000"/>
                </a:srgbClr>
              </a:gs>
              <a:gs pos="47000">
                <a:srgbClr val="AFEAAC"/>
              </a:gs>
              <a:gs pos="100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4" name="13 Imagen" descr="A MEDIA LUZ..jpg"/>
          <p:cNvPicPr>
            <a:picLocks noGrp="1" noChangeAspect="1"/>
          </p:cNvPicPr>
          <p:nvPr isPhoto="1"/>
        </p:nvPicPr>
        <p:blipFill>
          <a:blip r:embed="rId9"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233926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nodeType="withEffect">
                                  <p:stCondLst>
                                    <p:cond delay="0"/>
                                  </p:stCondLst>
                                  <p:childTnLst>
                                    <p:set>
                                      <p:cBhvr>
                                        <p:cTn id="9" dur="1" fill="hold">
                                          <p:stCondLst>
                                            <p:cond delay="0"/>
                                          </p:stCondLst>
                                        </p:cTn>
                                        <p:tgtEl>
                                          <p:spTgt spid="7171"/>
                                        </p:tgtEl>
                                        <p:attrNameLst>
                                          <p:attrName>style.visibility</p:attrName>
                                        </p:attrNameLst>
                                      </p:cBhvr>
                                      <p:to>
                                        <p:strVal val="visible"/>
                                      </p:to>
                                    </p:set>
                                    <p:anim calcmode="lin" valueType="num">
                                      <p:cBhvr additive="base">
                                        <p:cTn id="10" dur="2750" fill="hold"/>
                                        <p:tgtEl>
                                          <p:spTgt spid="7171"/>
                                        </p:tgtEl>
                                        <p:attrNameLst>
                                          <p:attrName>ppt_x</p:attrName>
                                        </p:attrNameLst>
                                      </p:cBhvr>
                                      <p:tavLst>
                                        <p:tav tm="0">
                                          <p:val>
                                            <p:strVal val="1+#ppt_w/2"/>
                                          </p:val>
                                        </p:tav>
                                        <p:tav tm="100000">
                                          <p:val>
                                            <p:strVal val="#ppt_x"/>
                                          </p:val>
                                        </p:tav>
                                      </p:tavLst>
                                    </p:anim>
                                    <p:anim calcmode="lin" valueType="num">
                                      <p:cBhvr additive="base">
                                        <p:cTn id="11" dur="2750" fill="hold"/>
                                        <p:tgtEl>
                                          <p:spTgt spid="7171"/>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7171"/>
                                        </p:tgtEl>
                                        <p:attrNameLst>
                                          <p:attrName>style.visibility</p:attrName>
                                        </p:attrNameLst>
                                      </p:cBhvr>
                                      <p:to>
                                        <p:strVal val="visible"/>
                                      </p:to>
                                    </p:set>
                                    <p:anim calcmode="lin" valueType="num">
                                      <p:cBhvr>
                                        <p:cTn id="14" dur="2750" fill="hold"/>
                                        <p:tgtEl>
                                          <p:spTgt spid="7171"/>
                                        </p:tgtEl>
                                        <p:attrNameLst>
                                          <p:attrName>ppt_w</p:attrName>
                                        </p:attrNameLst>
                                      </p:cBhvr>
                                      <p:tavLst>
                                        <p:tav tm="0" fmla="#ppt_w*sin(2.5*pi*$)">
                                          <p:val>
                                            <p:fltVal val="0"/>
                                          </p:val>
                                        </p:tav>
                                        <p:tav tm="100000">
                                          <p:val>
                                            <p:fltVal val="1"/>
                                          </p:val>
                                        </p:tav>
                                      </p:tavLst>
                                    </p:anim>
                                    <p:anim calcmode="lin" valueType="num">
                                      <p:cBhvr>
                                        <p:cTn id="15" dur="2750" fill="hold"/>
                                        <p:tgtEl>
                                          <p:spTgt spid="7171"/>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750" fill="hold"/>
                                        <p:tgtEl>
                                          <p:spTgt spid="5"/>
                                        </p:tgtEl>
                                        <p:attrNameLst>
                                          <p:attrName>ppt_x</p:attrName>
                                        </p:attrNameLst>
                                      </p:cBhvr>
                                      <p:tavLst>
                                        <p:tav tm="0">
                                          <p:val>
                                            <p:strVal val="0-#ppt_w/2"/>
                                          </p:val>
                                        </p:tav>
                                        <p:tav tm="100000">
                                          <p:val>
                                            <p:strVal val="#ppt_x"/>
                                          </p:val>
                                        </p:tav>
                                      </p:tavLst>
                                    </p:anim>
                                    <p:anim calcmode="lin" valueType="num">
                                      <p:cBhvr additive="base">
                                        <p:cTn id="19" dur="2750" fill="hold"/>
                                        <p:tgtEl>
                                          <p:spTgt spid="5"/>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750" fill="hold"/>
                                        <p:tgtEl>
                                          <p:spTgt spid="5"/>
                                        </p:tgtEl>
                                        <p:attrNameLst>
                                          <p:attrName>ppt_w</p:attrName>
                                        </p:attrNameLst>
                                      </p:cBhvr>
                                      <p:tavLst>
                                        <p:tav tm="0" fmla="#ppt_w*sin(2.5*pi*$)">
                                          <p:val>
                                            <p:fltVal val="0"/>
                                          </p:val>
                                        </p:tav>
                                        <p:tav tm="100000">
                                          <p:val>
                                            <p:fltVal val="1"/>
                                          </p:val>
                                        </p:tav>
                                      </p:tavLst>
                                    </p:anim>
                                    <p:anim calcmode="lin" valueType="num">
                                      <p:cBhvr>
                                        <p:cTn id="23" dur="2750" fill="hold"/>
                                        <p:tgtEl>
                                          <p:spTgt spid="5"/>
                                        </p:tgtEl>
                                        <p:attrNameLst>
                                          <p:attrName>ppt_h</p:attrName>
                                        </p:attrNameLst>
                                      </p:cBhvr>
                                      <p:tavLst>
                                        <p:tav tm="0">
                                          <p:val>
                                            <p:strVal val="#ppt_h"/>
                                          </p:val>
                                        </p:tav>
                                        <p:tav tm="100000">
                                          <p:val>
                                            <p:strVal val="#ppt_h"/>
                                          </p:val>
                                        </p:tav>
                                      </p:tavLst>
                                    </p:anim>
                                  </p:childTnLst>
                                </p:cTn>
                              </p:par>
                              <p:par>
                                <p:cTn id="24" presetID="2" presetClass="entr" presetSubtype="3"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750" fill="hold"/>
                                        <p:tgtEl>
                                          <p:spTgt spid="7"/>
                                        </p:tgtEl>
                                        <p:attrNameLst>
                                          <p:attrName>ppt_x</p:attrName>
                                        </p:attrNameLst>
                                      </p:cBhvr>
                                      <p:tavLst>
                                        <p:tav tm="0">
                                          <p:val>
                                            <p:strVal val="1+#ppt_w/2"/>
                                          </p:val>
                                        </p:tav>
                                        <p:tav tm="100000">
                                          <p:val>
                                            <p:strVal val="#ppt_x"/>
                                          </p:val>
                                        </p:tav>
                                      </p:tavLst>
                                    </p:anim>
                                    <p:anim calcmode="lin" valueType="num">
                                      <p:cBhvr additive="base">
                                        <p:cTn id="27" dur="2750" fill="hold"/>
                                        <p:tgtEl>
                                          <p:spTgt spid="7"/>
                                        </p:tgtEl>
                                        <p:attrNameLst>
                                          <p:attrName>ppt_y</p:attrName>
                                        </p:attrNameLst>
                                      </p:cBhvr>
                                      <p:tavLst>
                                        <p:tav tm="0">
                                          <p:val>
                                            <p:strVal val="0-#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750" fill="hold"/>
                                        <p:tgtEl>
                                          <p:spTgt spid="7"/>
                                        </p:tgtEl>
                                        <p:attrNameLst>
                                          <p:attrName>ppt_w</p:attrName>
                                        </p:attrNameLst>
                                      </p:cBhvr>
                                      <p:tavLst>
                                        <p:tav tm="0" fmla="#ppt_w*sin(2.5*pi*$)">
                                          <p:val>
                                            <p:fltVal val="0"/>
                                          </p:val>
                                        </p:tav>
                                        <p:tav tm="100000">
                                          <p:val>
                                            <p:fltVal val="1"/>
                                          </p:val>
                                        </p:tav>
                                      </p:tavLst>
                                    </p:anim>
                                    <p:anim calcmode="lin" valueType="num">
                                      <p:cBhvr>
                                        <p:cTn id="31" dur="275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9"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750" fill="hold"/>
                                        <p:tgtEl>
                                          <p:spTgt spid="6"/>
                                        </p:tgtEl>
                                        <p:attrNameLst>
                                          <p:attrName>ppt_x</p:attrName>
                                        </p:attrNameLst>
                                      </p:cBhvr>
                                      <p:tavLst>
                                        <p:tav tm="0">
                                          <p:val>
                                            <p:strVal val="0-#ppt_w/2"/>
                                          </p:val>
                                        </p:tav>
                                        <p:tav tm="100000">
                                          <p:val>
                                            <p:strVal val="#ppt_x"/>
                                          </p:val>
                                        </p:tav>
                                      </p:tavLst>
                                    </p:anim>
                                    <p:anim calcmode="lin" valueType="num">
                                      <p:cBhvr additive="base">
                                        <p:cTn id="35" dur="2750" fill="hold"/>
                                        <p:tgtEl>
                                          <p:spTgt spid="6"/>
                                        </p:tgtEl>
                                        <p:attrNameLst>
                                          <p:attrName>ppt_y</p:attrName>
                                        </p:attrNameLst>
                                      </p:cBhvr>
                                      <p:tavLst>
                                        <p:tav tm="0">
                                          <p:val>
                                            <p:strVal val="0-#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2750" fill="hold"/>
                                        <p:tgtEl>
                                          <p:spTgt spid="6"/>
                                        </p:tgtEl>
                                        <p:attrNameLst>
                                          <p:attrName>ppt_w</p:attrName>
                                        </p:attrNameLst>
                                      </p:cBhvr>
                                      <p:tavLst>
                                        <p:tav tm="0" fmla="#ppt_w*sin(2.5*pi*$)">
                                          <p:val>
                                            <p:fltVal val="0"/>
                                          </p:val>
                                        </p:tav>
                                        <p:tav tm="100000">
                                          <p:val>
                                            <p:fltVal val="1"/>
                                          </p:val>
                                        </p:tav>
                                      </p:tavLst>
                                    </p:anim>
                                    <p:anim calcmode="lin" valueType="num">
                                      <p:cBhvr>
                                        <p:cTn id="39" dur="2750" fill="hold"/>
                                        <p:tgtEl>
                                          <p:spTgt spid="6"/>
                                        </p:tgtEl>
                                        <p:attrNameLst>
                                          <p:attrName>ppt_h</p:attrName>
                                        </p:attrNameLst>
                                      </p:cBhvr>
                                      <p:tavLst>
                                        <p:tav tm="0">
                                          <p:val>
                                            <p:strVal val="#ppt_h"/>
                                          </p:val>
                                        </p:tav>
                                        <p:tav tm="100000">
                                          <p:val>
                                            <p:strVal val="#ppt_h"/>
                                          </p:val>
                                        </p:tav>
                                      </p:tavLst>
                                    </p:anim>
                                  </p:childTnLst>
                                </p:cTn>
                              </p:par>
                            </p:childTnLst>
                          </p:cTn>
                        </p:par>
                        <p:par>
                          <p:cTn id="40" fill="hold">
                            <p:stCondLst>
                              <p:cond delay="2750"/>
                            </p:stCondLst>
                            <p:childTnLst>
                              <p:par>
                                <p:cTn id="41" presetID="2" presetClass="exit" presetSubtype="6" fill="hold" nodeType="afterEffect">
                                  <p:stCondLst>
                                    <p:cond delay="0"/>
                                  </p:stCondLst>
                                  <p:childTnLst>
                                    <p:anim calcmode="lin" valueType="num">
                                      <p:cBhvr additive="base">
                                        <p:cTn id="42" dur="3250"/>
                                        <p:tgtEl>
                                          <p:spTgt spid="7171"/>
                                        </p:tgtEl>
                                        <p:attrNameLst>
                                          <p:attrName>ppt_x</p:attrName>
                                        </p:attrNameLst>
                                      </p:cBhvr>
                                      <p:tavLst>
                                        <p:tav tm="0">
                                          <p:val>
                                            <p:strVal val="ppt_x"/>
                                          </p:val>
                                        </p:tav>
                                        <p:tav tm="100000">
                                          <p:val>
                                            <p:strVal val="1+ppt_w/2"/>
                                          </p:val>
                                        </p:tav>
                                      </p:tavLst>
                                    </p:anim>
                                    <p:anim calcmode="lin" valueType="num">
                                      <p:cBhvr additive="base">
                                        <p:cTn id="43" dur="3250"/>
                                        <p:tgtEl>
                                          <p:spTgt spid="7171"/>
                                        </p:tgtEl>
                                        <p:attrNameLst>
                                          <p:attrName>ppt_y</p:attrName>
                                        </p:attrNameLst>
                                      </p:cBhvr>
                                      <p:tavLst>
                                        <p:tav tm="0">
                                          <p:val>
                                            <p:strVal val="ppt_y"/>
                                          </p:val>
                                        </p:tav>
                                        <p:tav tm="100000">
                                          <p:val>
                                            <p:strVal val="1+ppt_h/2"/>
                                          </p:val>
                                        </p:tav>
                                      </p:tavLst>
                                    </p:anim>
                                    <p:set>
                                      <p:cBhvr>
                                        <p:cTn id="44" dur="1" fill="hold">
                                          <p:stCondLst>
                                            <p:cond delay="3249"/>
                                          </p:stCondLst>
                                        </p:cTn>
                                        <p:tgtEl>
                                          <p:spTgt spid="717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3250"/>
                                        <p:tgtEl>
                                          <p:spTgt spid="5"/>
                                        </p:tgtEl>
                                        <p:attrNameLst>
                                          <p:attrName>ppt_x</p:attrName>
                                        </p:attrNameLst>
                                      </p:cBhvr>
                                      <p:tavLst>
                                        <p:tav tm="0">
                                          <p:val>
                                            <p:strVal val="ppt_x"/>
                                          </p:val>
                                        </p:tav>
                                        <p:tav tm="100000">
                                          <p:val>
                                            <p:strVal val="0-ppt_w/2"/>
                                          </p:val>
                                        </p:tav>
                                      </p:tavLst>
                                    </p:anim>
                                    <p:anim calcmode="lin" valueType="num">
                                      <p:cBhvr additive="base">
                                        <p:cTn id="47" dur="3250"/>
                                        <p:tgtEl>
                                          <p:spTgt spid="5"/>
                                        </p:tgtEl>
                                        <p:attrNameLst>
                                          <p:attrName>ppt_y</p:attrName>
                                        </p:attrNameLst>
                                      </p:cBhvr>
                                      <p:tavLst>
                                        <p:tav tm="0">
                                          <p:val>
                                            <p:strVal val="ppt_y"/>
                                          </p:val>
                                        </p:tav>
                                        <p:tav tm="100000">
                                          <p:val>
                                            <p:strVal val="1+ppt_h/2"/>
                                          </p:val>
                                        </p:tav>
                                      </p:tavLst>
                                    </p:anim>
                                    <p:set>
                                      <p:cBhvr>
                                        <p:cTn id="48" dur="1" fill="hold">
                                          <p:stCondLst>
                                            <p:cond delay="3249"/>
                                          </p:stCondLst>
                                        </p:cTn>
                                        <p:tgtEl>
                                          <p:spTgt spid="5"/>
                                        </p:tgtEl>
                                        <p:attrNameLst>
                                          <p:attrName>style.visibility</p:attrName>
                                        </p:attrNameLst>
                                      </p:cBhvr>
                                      <p:to>
                                        <p:strVal val="hidden"/>
                                      </p:to>
                                    </p:set>
                                  </p:childTnLst>
                                </p:cTn>
                              </p:par>
                              <p:par>
                                <p:cTn id="49" presetID="2" presetClass="exit" presetSubtype="3" fill="hold" nodeType="withEffect">
                                  <p:stCondLst>
                                    <p:cond delay="0"/>
                                  </p:stCondLst>
                                  <p:childTnLst>
                                    <p:anim calcmode="lin" valueType="num">
                                      <p:cBhvr additive="base">
                                        <p:cTn id="50" dur="3250"/>
                                        <p:tgtEl>
                                          <p:spTgt spid="7"/>
                                        </p:tgtEl>
                                        <p:attrNameLst>
                                          <p:attrName>ppt_x</p:attrName>
                                        </p:attrNameLst>
                                      </p:cBhvr>
                                      <p:tavLst>
                                        <p:tav tm="0">
                                          <p:val>
                                            <p:strVal val="ppt_x"/>
                                          </p:val>
                                        </p:tav>
                                        <p:tav tm="100000">
                                          <p:val>
                                            <p:strVal val="1+ppt_w/2"/>
                                          </p:val>
                                        </p:tav>
                                      </p:tavLst>
                                    </p:anim>
                                    <p:anim calcmode="lin" valueType="num">
                                      <p:cBhvr additive="base">
                                        <p:cTn id="51" dur="3250"/>
                                        <p:tgtEl>
                                          <p:spTgt spid="7"/>
                                        </p:tgtEl>
                                        <p:attrNameLst>
                                          <p:attrName>ppt_y</p:attrName>
                                        </p:attrNameLst>
                                      </p:cBhvr>
                                      <p:tavLst>
                                        <p:tav tm="0">
                                          <p:val>
                                            <p:strVal val="ppt_y"/>
                                          </p:val>
                                        </p:tav>
                                        <p:tav tm="100000">
                                          <p:val>
                                            <p:strVal val="0-ppt_h/2"/>
                                          </p:val>
                                        </p:tav>
                                      </p:tavLst>
                                    </p:anim>
                                    <p:set>
                                      <p:cBhvr>
                                        <p:cTn id="52" dur="1" fill="hold">
                                          <p:stCondLst>
                                            <p:cond delay="3249"/>
                                          </p:stCondLst>
                                        </p:cTn>
                                        <p:tgtEl>
                                          <p:spTgt spid="7"/>
                                        </p:tgtEl>
                                        <p:attrNameLst>
                                          <p:attrName>style.visibility</p:attrName>
                                        </p:attrNameLst>
                                      </p:cBhvr>
                                      <p:to>
                                        <p:strVal val="hidden"/>
                                      </p:to>
                                    </p:set>
                                  </p:childTnLst>
                                </p:cTn>
                              </p:par>
                              <p:par>
                                <p:cTn id="53" presetID="2" presetClass="exit" presetSubtype="9" fill="hold" nodeType="withEffect">
                                  <p:stCondLst>
                                    <p:cond delay="0"/>
                                  </p:stCondLst>
                                  <p:childTnLst>
                                    <p:anim calcmode="lin" valueType="num">
                                      <p:cBhvr additive="base">
                                        <p:cTn id="54" dur="3250"/>
                                        <p:tgtEl>
                                          <p:spTgt spid="6"/>
                                        </p:tgtEl>
                                        <p:attrNameLst>
                                          <p:attrName>ppt_x</p:attrName>
                                        </p:attrNameLst>
                                      </p:cBhvr>
                                      <p:tavLst>
                                        <p:tav tm="0">
                                          <p:val>
                                            <p:strVal val="ppt_x"/>
                                          </p:val>
                                        </p:tav>
                                        <p:tav tm="100000">
                                          <p:val>
                                            <p:strVal val="0-ppt_w/2"/>
                                          </p:val>
                                        </p:tav>
                                      </p:tavLst>
                                    </p:anim>
                                    <p:anim calcmode="lin" valueType="num">
                                      <p:cBhvr additive="base">
                                        <p:cTn id="55" dur="3250"/>
                                        <p:tgtEl>
                                          <p:spTgt spid="6"/>
                                        </p:tgtEl>
                                        <p:attrNameLst>
                                          <p:attrName>ppt_y</p:attrName>
                                        </p:attrNameLst>
                                      </p:cBhvr>
                                      <p:tavLst>
                                        <p:tav tm="0">
                                          <p:val>
                                            <p:strVal val="ppt_y"/>
                                          </p:val>
                                        </p:tav>
                                        <p:tav tm="100000">
                                          <p:val>
                                            <p:strVal val="0-ppt_h/2"/>
                                          </p:val>
                                        </p:tav>
                                      </p:tavLst>
                                    </p:anim>
                                    <p:set>
                                      <p:cBhvr>
                                        <p:cTn id="56" dur="1" fill="hold">
                                          <p:stCondLst>
                                            <p:cond delay="3249"/>
                                          </p:stCondLst>
                                        </p:cTn>
                                        <p:tgtEl>
                                          <p:spTgt spid="6"/>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3000" fill="hold"/>
                                        <p:tgtEl>
                                          <p:spTgt spid="9"/>
                                        </p:tgtEl>
                                        <p:attrNameLst>
                                          <p:attrName>ppt_w</p:attrName>
                                        </p:attrNameLst>
                                      </p:cBhvr>
                                      <p:tavLst>
                                        <p:tav tm="0">
                                          <p:val>
                                            <p:strVal val="4/3*#ppt_w"/>
                                          </p:val>
                                        </p:tav>
                                        <p:tav tm="100000">
                                          <p:val>
                                            <p:strVal val="#ppt_w"/>
                                          </p:val>
                                        </p:tav>
                                      </p:tavLst>
                                    </p:anim>
                                    <p:anim calcmode="lin" valueType="num">
                                      <p:cBhvr>
                                        <p:cTn id="60" dur="3000" fill="hold"/>
                                        <p:tgtEl>
                                          <p:spTgt spid="9"/>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diamond(out)">
                                      <p:cBhvr>
                                        <p:cTn id="63"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REFLEJOS EN LA NATURALEZA--.jpg"/>
          <p:cNvPicPr>
            <a:picLocks noGrp="1" noChangeAspect="1"/>
          </p:cNvPicPr>
          <p:nvPr isPhoto="1"/>
        </p:nvPicPr>
        <p:blipFill>
          <a:blip r:embed="rId3" cstate="email">
            <a:lum/>
            <a:extLst>
              <a:ext uri="{BEBA8EAE-BF5A-486C-A8C5-ECC9F3942E4B}">
                <a14:imgProps xmlns="" xmlns:a14="http://schemas.microsoft.com/office/drawing/2010/main">
                  <a14:imgLayer r:embed="rId4">
                    <a14:imgEffect>
                      <a14:colorTemperature colorTemp="11500"/>
                    </a14:imgEffect>
                  </a14:imgLayer>
                </a14:imgProps>
              </a:ext>
            </a:extLst>
          </a:blip>
          <a:stretch>
            <a:fillRect/>
          </a:stretch>
        </p:blipFill>
        <p:spPr>
          <a:xfrm>
            <a:off x="18315" y="-28561"/>
            <a:ext cx="9144000" cy="6858000"/>
          </a:xfrm>
          <a:prstGeom prst="rect">
            <a:avLst/>
          </a:prstGeom>
          <a:noFill/>
          <a:ln>
            <a:noFill/>
          </a:ln>
        </p:spPr>
      </p:pic>
      <p:pic>
        <p:nvPicPr>
          <p:cNvPr id="13" name="12 Imagen" descr="Diapositiva406.JPG"/>
          <p:cNvPicPr>
            <a:picLocks noGrp="1" noChangeAspect="1"/>
          </p:cNvPicPr>
          <p:nvPr isPhoto="1"/>
        </p:nvPicPr>
        <p:blipFill>
          <a:blip r:embed="rId5" cstate="email">
            <a:lum/>
          </a:blip>
          <a:stretch>
            <a:fillRect/>
          </a:stretch>
        </p:blipFill>
        <p:spPr>
          <a:xfrm>
            <a:off x="-20041" y="101763"/>
            <a:ext cx="9182355" cy="6597352"/>
          </a:xfrm>
          <a:prstGeom prst="rect">
            <a:avLst/>
          </a:prstGeom>
          <a:noFill/>
          <a:ln>
            <a:noFill/>
          </a:ln>
        </p:spPr>
      </p:pic>
      <p:pic>
        <p:nvPicPr>
          <p:cNvPr id="9"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flipH="1" flipV="1">
            <a:off x="1619672" y="2276872"/>
            <a:ext cx="4608512"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flipH="1" flipV="1">
            <a:off x="1691680" y="4077072"/>
            <a:ext cx="4608512"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7" cstate="email">
            <a:lum contrast="40000"/>
            <a:extLst>
              <a:ext uri="{28A0092B-C50C-407E-A947-70E740481C1C}">
                <a14:useLocalDpi xmlns="" xmlns:a14="http://schemas.microsoft.com/office/drawing/2010/main" val="0"/>
              </a:ext>
            </a:extLst>
          </a:blip>
          <a:srcRect/>
          <a:stretch>
            <a:fillRect/>
          </a:stretch>
        </p:blipFill>
        <p:spPr bwMode="auto">
          <a:xfrm flipH="1" flipV="1">
            <a:off x="3275856" y="2348880"/>
            <a:ext cx="417646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7" cstate="email">
            <a:lum contrast="40000"/>
            <a:extLst>
              <a:ext uri="{28A0092B-C50C-407E-A947-70E740481C1C}">
                <a14:useLocalDpi xmlns="" xmlns:a14="http://schemas.microsoft.com/office/drawing/2010/main" val="0"/>
              </a:ext>
            </a:extLst>
          </a:blip>
          <a:srcRect/>
          <a:stretch>
            <a:fillRect/>
          </a:stretch>
        </p:blipFill>
        <p:spPr bwMode="auto">
          <a:xfrm flipH="1" flipV="1">
            <a:off x="3275856" y="4077072"/>
            <a:ext cx="417646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3 Forma libre"/>
          <p:cNvSpPr/>
          <p:nvPr/>
        </p:nvSpPr>
        <p:spPr>
          <a:xfrm rot="10800000">
            <a:off x="0" y="5837732"/>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45000">
                <a:srgbClr val="66FF33"/>
              </a:gs>
              <a:gs pos="28000">
                <a:srgbClr val="66FFFF"/>
              </a:gs>
              <a:gs pos="65000">
                <a:srgbClr val="0070C0">
                  <a:lumMod val="78000"/>
                </a:srgbClr>
              </a:gs>
              <a:gs pos="100000">
                <a:srgbClr val="0B5EA9">
                  <a:lumMod val="0"/>
                </a:srgbClr>
              </a:gs>
              <a:gs pos="82000">
                <a:srgbClr val="7030A0">
                  <a:lumMod val="2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flipV="1">
            <a:off x="1691680" y="476672"/>
            <a:ext cx="4608512"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7" cstate="email">
            <a:lum contrast="40000"/>
            <a:extLst>
              <a:ext uri="{28A0092B-C50C-407E-A947-70E740481C1C}">
                <a14:useLocalDpi xmlns="" xmlns:a14="http://schemas.microsoft.com/office/drawing/2010/main" val="0"/>
              </a:ext>
            </a:extLst>
          </a:blip>
          <a:srcRect/>
          <a:stretch>
            <a:fillRect/>
          </a:stretch>
        </p:blipFill>
        <p:spPr bwMode="auto">
          <a:xfrm flipH="1" flipV="1">
            <a:off x="3131840" y="548680"/>
            <a:ext cx="417646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45000">
                <a:srgbClr val="66FF33"/>
              </a:gs>
              <a:gs pos="28000">
                <a:srgbClr val="66FFFF"/>
              </a:gs>
              <a:gs pos="66000">
                <a:srgbClr val="0070C0"/>
              </a:gs>
              <a:gs pos="100000">
                <a:srgbClr val="0B5EA9">
                  <a:lumMod val="0"/>
                </a:srgbClr>
              </a:gs>
              <a:gs pos="83000">
                <a:srgbClr val="7030A0">
                  <a:lumMod val="48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6" name="15 Imagen" descr="A MEDIA LUZ..jpg"/>
          <p:cNvPicPr>
            <a:picLocks noGrp="1" noChangeAspect="1"/>
          </p:cNvPicPr>
          <p:nvPr isPhoto="1"/>
        </p:nvPicPr>
        <p:blipFill>
          <a:blip r:embed="rId8"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194666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7" presetClass="entr" presetSubtype="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2500" fill="hold"/>
                                        <p:tgtEl>
                                          <p:spTgt spid="8"/>
                                        </p:tgtEl>
                                        <p:attrNameLst>
                                          <p:attrName>ppt_x</p:attrName>
                                        </p:attrNameLst>
                                      </p:cBhvr>
                                      <p:tavLst>
                                        <p:tav tm="0">
                                          <p:val>
                                            <p:strVal val="#ppt_x+#ppt_w/2"/>
                                          </p:val>
                                        </p:tav>
                                        <p:tav tm="100000">
                                          <p:val>
                                            <p:strVal val="#ppt_x"/>
                                          </p:val>
                                        </p:tav>
                                      </p:tavLst>
                                    </p:anim>
                                    <p:anim calcmode="lin" valueType="num">
                                      <p:cBhvr>
                                        <p:cTn id="11" dur="2500" fill="hold"/>
                                        <p:tgtEl>
                                          <p:spTgt spid="8"/>
                                        </p:tgtEl>
                                        <p:attrNameLst>
                                          <p:attrName>ppt_y</p:attrName>
                                        </p:attrNameLst>
                                      </p:cBhvr>
                                      <p:tavLst>
                                        <p:tav tm="0">
                                          <p:val>
                                            <p:strVal val="#ppt_y"/>
                                          </p:val>
                                        </p:tav>
                                        <p:tav tm="100000">
                                          <p:val>
                                            <p:strVal val="#ppt_y"/>
                                          </p:val>
                                        </p:tav>
                                      </p:tavLst>
                                    </p:anim>
                                    <p:anim calcmode="lin" valueType="num">
                                      <p:cBhvr>
                                        <p:cTn id="12" dur="2500" fill="hold"/>
                                        <p:tgtEl>
                                          <p:spTgt spid="8"/>
                                        </p:tgtEl>
                                        <p:attrNameLst>
                                          <p:attrName>ppt_w</p:attrName>
                                        </p:attrNameLst>
                                      </p:cBhvr>
                                      <p:tavLst>
                                        <p:tav tm="0">
                                          <p:val>
                                            <p:fltVal val="0"/>
                                          </p:val>
                                        </p:tav>
                                        <p:tav tm="100000">
                                          <p:val>
                                            <p:strVal val="#ppt_w"/>
                                          </p:val>
                                        </p:tav>
                                      </p:tavLst>
                                    </p:anim>
                                    <p:anim calcmode="lin" valueType="num">
                                      <p:cBhvr>
                                        <p:cTn id="13" dur="2500" fill="hold"/>
                                        <p:tgtEl>
                                          <p:spTgt spid="8"/>
                                        </p:tgtEl>
                                        <p:attrNameLst>
                                          <p:attrName>ppt_h</p:attrName>
                                        </p:attrNameLst>
                                      </p:cBhvr>
                                      <p:tavLst>
                                        <p:tav tm="0">
                                          <p:val>
                                            <p:strVal val="#ppt_h"/>
                                          </p:val>
                                        </p:tav>
                                        <p:tav tm="100000">
                                          <p:val>
                                            <p:strVal val="#ppt_h"/>
                                          </p:val>
                                        </p:tav>
                                      </p:tavLst>
                                    </p:anim>
                                  </p:childTnLst>
                                </p:cTn>
                              </p:par>
                              <p:par>
                                <p:cTn id="14" presetID="8" presetClass="emph" presetSubtype="0" fill="hold" nodeType="withEffect">
                                  <p:stCondLst>
                                    <p:cond delay="0"/>
                                  </p:stCondLst>
                                  <p:childTnLst>
                                    <p:animRot by="-10800000">
                                      <p:cBhvr>
                                        <p:cTn id="15" dur="2500" fill="hold"/>
                                        <p:tgtEl>
                                          <p:spTgt spid="8"/>
                                        </p:tgtEl>
                                        <p:attrNameLst>
                                          <p:attrName>r</p:attrName>
                                        </p:attrNameLst>
                                      </p:cBhvr>
                                    </p:animRot>
                                  </p:childTnLst>
                                </p:cTn>
                              </p:par>
                              <p:par>
                                <p:cTn id="16" presetID="17"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500" fill="hold"/>
                                        <p:tgtEl>
                                          <p:spTgt spid="7"/>
                                        </p:tgtEl>
                                        <p:attrNameLst>
                                          <p:attrName>ppt_x</p:attrName>
                                        </p:attrNameLst>
                                      </p:cBhvr>
                                      <p:tavLst>
                                        <p:tav tm="0">
                                          <p:val>
                                            <p:strVal val="#ppt_x-#ppt_w/2"/>
                                          </p:val>
                                        </p:tav>
                                        <p:tav tm="100000">
                                          <p:val>
                                            <p:strVal val="#ppt_x"/>
                                          </p:val>
                                        </p:tav>
                                      </p:tavLst>
                                    </p:anim>
                                    <p:anim calcmode="lin" valueType="num">
                                      <p:cBhvr>
                                        <p:cTn id="19" dur="2500" fill="hold"/>
                                        <p:tgtEl>
                                          <p:spTgt spid="7"/>
                                        </p:tgtEl>
                                        <p:attrNameLst>
                                          <p:attrName>ppt_y</p:attrName>
                                        </p:attrNameLst>
                                      </p:cBhvr>
                                      <p:tavLst>
                                        <p:tav tm="0">
                                          <p:val>
                                            <p:strVal val="#ppt_y"/>
                                          </p:val>
                                        </p:tav>
                                        <p:tav tm="100000">
                                          <p:val>
                                            <p:strVal val="#ppt_y"/>
                                          </p:val>
                                        </p:tav>
                                      </p:tavLst>
                                    </p:anim>
                                    <p:anim calcmode="lin" valueType="num">
                                      <p:cBhvr>
                                        <p:cTn id="20" dur="2500" fill="hold"/>
                                        <p:tgtEl>
                                          <p:spTgt spid="7"/>
                                        </p:tgtEl>
                                        <p:attrNameLst>
                                          <p:attrName>ppt_w</p:attrName>
                                        </p:attrNameLst>
                                      </p:cBhvr>
                                      <p:tavLst>
                                        <p:tav tm="0">
                                          <p:val>
                                            <p:fltVal val="0"/>
                                          </p:val>
                                        </p:tav>
                                        <p:tav tm="100000">
                                          <p:val>
                                            <p:strVal val="#ppt_w"/>
                                          </p:val>
                                        </p:tav>
                                      </p:tavLst>
                                    </p:anim>
                                    <p:anim calcmode="lin" valueType="num">
                                      <p:cBhvr>
                                        <p:cTn id="21" dur="2500" fill="hold"/>
                                        <p:tgtEl>
                                          <p:spTgt spid="7"/>
                                        </p:tgtEl>
                                        <p:attrNameLst>
                                          <p:attrName>ppt_h</p:attrName>
                                        </p:attrNameLst>
                                      </p:cBhvr>
                                      <p:tavLst>
                                        <p:tav tm="0">
                                          <p:val>
                                            <p:strVal val="#ppt_h"/>
                                          </p:val>
                                        </p:tav>
                                        <p:tav tm="100000">
                                          <p:val>
                                            <p:strVal val="#ppt_h"/>
                                          </p:val>
                                        </p:tav>
                                      </p:tavLst>
                                    </p:anim>
                                  </p:childTnLst>
                                </p:cTn>
                              </p:par>
                              <p:par>
                                <p:cTn id="22" presetID="8" presetClass="emph" presetSubtype="0" fill="hold" nodeType="withEffect">
                                  <p:stCondLst>
                                    <p:cond delay="0"/>
                                  </p:stCondLst>
                                  <p:childTnLst>
                                    <p:animRot by="10800000">
                                      <p:cBhvr>
                                        <p:cTn id="23" dur="2500" fill="hold"/>
                                        <p:tgtEl>
                                          <p:spTgt spid="7"/>
                                        </p:tgtEl>
                                        <p:attrNameLst>
                                          <p:attrName>r</p:attrName>
                                        </p:attrNameLst>
                                      </p:cBhvr>
                                    </p:animRot>
                                  </p:childTnLst>
                                </p:cTn>
                              </p:par>
                              <p:par>
                                <p:cTn id="24" presetID="17" presetClass="entr" presetSubtype="8"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2500" fill="hold"/>
                                        <p:tgtEl>
                                          <p:spTgt spid="11"/>
                                        </p:tgtEl>
                                        <p:attrNameLst>
                                          <p:attrName>ppt_x</p:attrName>
                                        </p:attrNameLst>
                                      </p:cBhvr>
                                      <p:tavLst>
                                        <p:tav tm="0">
                                          <p:val>
                                            <p:strVal val="#ppt_x-#ppt_w/2"/>
                                          </p:val>
                                        </p:tav>
                                        <p:tav tm="100000">
                                          <p:val>
                                            <p:strVal val="#ppt_x"/>
                                          </p:val>
                                        </p:tav>
                                      </p:tavLst>
                                    </p:anim>
                                    <p:anim calcmode="lin" valueType="num">
                                      <p:cBhvr>
                                        <p:cTn id="27" dur="2500" fill="hold"/>
                                        <p:tgtEl>
                                          <p:spTgt spid="11"/>
                                        </p:tgtEl>
                                        <p:attrNameLst>
                                          <p:attrName>ppt_y</p:attrName>
                                        </p:attrNameLst>
                                      </p:cBhvr>
                                      <p:tavLst>
                                        <p:tav tm="0">
                                          <p:val>
                                            <p:strVal val="#ppt_y"/>
                                          </p:val>
                                        </p:tav>
                                        <p:tav tm="100000">
                                          <p:val>
                                            <p:strVal val="#ppt_y"/>
                                          </p:val>
                                        </p:tav>
                                      </p:tavLst>
                                    </p:anim>
                                    <p:anim calcmode="lin" valueType="num">
                                      <p:cBhvr>
                                        <p:cTn id="28" dur="2500" fill="hold"/>
                                        <p:tgtEl>
                                          <p:spTgt spid="11"/>
                                        </p:tgtEl>
                                        <p:attrNameLst>
                                          <p:attrName>ppt_w</p:attrName>
                                        </p:attrNameLst>
                                      </p:cBhvr>
                                      <p:tavLst>
                                        <p:tav tm="0">
                                          <p:val>
                                            <p:fltVal val="0"/>
                                          </p:val>
                                        </p:tav>
                                        <p:tav tm="100000">
                                          <p:val>
                                            <p:strVal val="#ppt_w"/>
                                          </p:val>
                                        </p:tav>
                                      </p:tavLst>
                                    </p:anim>
                                    <p:anim calcmode="lin" valueType="num">
                                      <p:cBhvr>
                                        <p:cTn id="29" dur="2500" fill="hold"/>
                                        <p:tgtEl>
                                          <p:spTgt spid="11"/>
                                        </p:tgtEl>
                                        <p:attrNameLst>
                                          <p:attrName>ppt_h</p:attrName>
                                        </p:attrNameLst>
                                      </p:cBhvr>
                                      <p:tavLst>
                                        <p:tav tm="0">
                                          <p:val>
                                            <p:strVal val="#ppt_h"/>
                                          </p:val>
                                        </p:tav>
                                        <p:tav tm="100000">
                                          <p:val>
                                            <p:strVal val="#ppt_h"/>
                                          </p:val>
                                        </p:tav>
                                      </p:tavLst>
                                    </p:anim>
                                  </p:childTnLst>
                                </p:cTn>
                              </p:par>
                              <p:par>
                                <p:cTn id="30" presetID="8" presetClass="emph" presetSubtype="0" fill="hold" nodeType="withEffect">
                                  <p:stCondLst>
                                    <p:cond delay="0"/>
                                  </p:stCondLst>
                                  <p:childTnLst>
                                    <p:animRot by="10800000">
                                      <p:cBhvr>
                                        <p:cTn id="31" dur="2500" fill="hold"/>
                                        <p:tgtEl>
                                          <p:spTgt spid="11"/>
                                        </p:tgtEl>
                                        <p:attrNameLst>
                                          <p:attrName>r</p:attrName>
                                        </p:attrNameLst>
                                      </p:cBhvr>
                                    </p:animRot>
                                  </p:childTnLst>
                                </p:cTn>
                              </p:par>
                              <p:par>
                                <p:cTn id="32" presetID="17" presetClass="entr" presetSubtype="8"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2500" fill="hold"/>
                                        <p:tgtEl>
                                          <p:spTgt spid="12"/>
                                        </p:tgtEl>
                                        <p:attrNameLst>
                                          <p:attrName>ppt_x</p:attrName>
                                        </p:attrNameLst>
                                      </p:cBhvr>
                                      <p:tavLst>
                                        <p:tav tm="0">
                                          <p:val>
                                            <p:strVal val="#ppt_x-#ppt_w/2"/>
                                          </p:val>
                                        </p:tav>
                                        <p:tav tm="100000">
                                          <p:val>
                                            <p:strVal val="#ppt_x"/>
                                          </p:val>
                                        </p:tav>
                                      </p:tavLst>
                                    </p:anim>
                                    <p:anim calcmode="lin" valueType="num">
                                      <p:cBhvr>
                                        <p:cTn id="35" dur="2500" fill="hold"/>
                                        <p:tgtEl>
                                          <p:spTgt spid="12"/>
                                        </p:tgtEl>
                                        <p:attrNameLst>
                                          <p:attrName>ppt_y</p:attrName>
                                        </p:attrNameLst>
                                      </p:cBhvr>
                                      <p:tavLst>
                                        <p:tav tm="0">
                                          <p:val>
                                            <p:strVal val="#ppt_y"/>
                                          </p:val>
                                        </p:tav>
                                        <p:tav tm="100000">
                                          <p:val>
                                            <p:strVal val="#ppt_y"/>
                                          </p:val>
                                        </p:tav>
                                      </p:tavLst>
                                    </p:anim>
                                    <p:anim calcmode="lin" valueType="num">
                                      <p:cBhvr>
                                        <p:cTn id="36" dur="2500" fill="hold"/>
                                        <p:tgtEl>
                                          <p:spTgt spid="12"/>
                                        </p:tgtEl>
                                        <p:attrNameLst>
                                          <p:attrName>ppt_w</p:attrName>
                                        </p:attrNameLst>
                                      </p:cBhvr>
                                      <p:tavLst>
                                        <p:tav tm="0">
                                          <p:val>
                                            <p:fltVal val="0"/>
                                          </p:val>
                                        </p:tav>
                                        <p:tav tm="100000">
                                          <p:val>
                                            <p:strVal val="#ppt_w"/>
                                          </p:val>
                                        </p:tav>
                                      </p:tavLst>
                                    </p:anim>
                                    <p:anim calcmode="lin" valueType="num">
                                      <p:cBhvr>
                                        <p:cTn id="37" dur="2500" fill="hold"/>
                                        <p:tgtEl>
                                          <p:spTgt spid="12"/>
                                        </p:tgtEl>
                                        <p:attrNameLst>
                                          <p:attrName>ppt_h</p:attrName>
                                        </p:attrNameLst>
                                      </p:cBhvr>
                                      <p:tavLst>
                                        <p:tav tm="0">
                                          <p:val>
                                            <p:strVal val="#ppt_h"/>
                                          </p:val>
                                        </p:tav>
                                        <p:tav tm="100000">
                                          <p:val>
                                            <p:strVal val="#ppt_h"/>
                                          </p:val>
                                        </p:tav>
                                      </p:tavLst>
                                    </p:anim>
                                  </p:childTnLst>
                                </p:cTn>
                              </p:par>
                              <p:par>
                                <p:cTn id="38" presetID="8" presetClass="emph" presetSubtype="0" fill="hold" nodeType="withEffect">
                                  <p:stCondLst>
                                    <p:cond delay="0"/>
                                  </p:stCondLst>
                                  <p:childTnLst>
                                    <p:animRot by="10800000">
                                      <p:cBhvr>
                                        <p:cTn id="39" dur="2500" fill="hold"/>
                                        <p:tgtEl>
                                          <p:spTgt spid="12"/>
                                        </p:tgtEl>
                                        <p:attrNameLst>
                                          <p:attrName>r</p:attrName>
                                        </p:attrNameLst>
                                      </p:cBhvr>
                                    </p:animRot>
                                  </p:childTnLst>
                                </p:cTn>
                              </p:par>
                              <p:par>
                                <p:cTn id="40" presetID="17" presetClass="entr" presetSubtype="2"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2500" fill="hold"/>
                                        <p:tgtEl>
                                          <p:spTgt spid="9"/>
                                        </p:tgtEl>
                                        <p:attrNameLst>
                                          <p:attrName>ppt_x</p:attrName>
                                        </p:attrNameLst>
                                      </p:cBhvr>
                                      <p:tavLst>
                                        <p:tav tm="0">
                                          <p:val>
                                            <p:strVal val="#ppt_x+#ppt_w/2"/>
                                          </p:val>
                                        </p:tav>
                                        <p:tav tm="100000">
                                          <p:val>
                                            <p:strVal val="#ppt_x"/>
                                          </p:val>
                                        </p:tav>
                                      </p:tavLst>
                                    </p:anim>
                                    <p:anim calcmode="lin" valueType="num">
                                      <p:cBhvr>
                                        <p:cTn id="43" dur="2500" fill="hold"/>
                                        <p:tgtEl>
                                          <p:spTgt spid="9"/>
                                        </p:tgtEl>
                                        <p:attrNameLst>
                                          <p:attrName>ppt_y</p:attrName>
                                        </p:attrNameLst>
                                      </p:cBhvr>
                                      <p:tavLst>
                                        <p:tav tm="0">
                                          <p:val>
                                            <p:strVal val="#ppt_y"/>
                                          </p:val>
                                        </p:tav>
                                        <p:tav tm="100000">
                                          <p:val>
                                            <p:strVal val="#ppt_y"/>
                                          </p:val>
                                        </p:tav>
                                      </p:tavLst>
                                    </p:anim>
                                    <p:anim calcmode="lin" valueType="num">
                                      <p:cBhvr>
                                        <p:cTn id="44" dur="2500" fill="hold"/>
                                        <p:tgtEl>
                                          <p:spTgt spid="9"/>
                                        </p:tgtEl>
                                        <p:attrNameLst>
                                          <p:attrName>ppt_w</p:attrName>
                                        </p:attrNameLst>
                                      </p:cBhvr>
                                      <p:tavLst>
                                        <p:tav tm="0">
                                          <p:val>
                                            <p:fltVal val="0"/>
                                          </p:val>
                                        </p:tav>
                                        <p:tav tm="100000">
                                          <p:val>
                                            <p:strVal val="#ppt_w"/>
                                          </p:val>
                                        </p:tav>
                                      </p:tavLst>
                                    </p:anim>
                                    <p:anim calcmode="lin" valueType="num">
                                      <p:cBhvr>
                                        <p:cTn id="45" dur="2500" fill="hold"/>
                                        <p:tgtEl>
                                          <p:spTgt spid="9"/>
                                        </p:tgtEl>
                                        <p:attrNameLst>
                                          <p:attrName>ppt_h</p:attrName>
                                        </p:attrNameLst>
                                      </p:cBhvr>
                                      <p:tavLst>
                                        <p:tav tm="0">
                                          <p:val>
                                            <p:strVal val="#ppt_h"/>
                                          </p:val>
                                        </p:tav>
                                        <p:tav tm="100000">
                                          <p:val>
                                            <p:strVal val="#ppt_h"/>
                                          </p:val>
                                        </p:tav>
                                      </p:tavLst>
                                    </p:anim>
                                  </p:childTnLst>
                                </p:cTn>
                              </p:par>
                              <p:par>
                                <p:cTn id="46" presetID="8" presetClass="emph" presetSubtype="0" fill="hold" nodeType="withEffect">
                                  <p:stCondLst>
                                    <p:cond delay="0"/>
                                  </p:stCondLst>
                                  <p:childTnLst>
                                    <p:animRot by="-10800000">
                                      <p:cBhvr>
                                        <p:cTn id="47" dur="2500" fill="hold"/>
                                        <p:tgtEl>
                                          <p:spTgt spid="9"/>
                                        </p:tgtEl>
                                        <p:attrNameLst>
                                          <p:attrName>r</p:attrName>
                                        </p:attrNameLst>
                                      </p:cBhvr>
                                    </p:animRot>
                                  </p:childTnLst>
                                </p:cTn>
                              </p:par>
                              <p:par>
                                <p:cTn id="48" presetID="17" presetClass="entr" presetSubtype="2"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2500" fill="hold"/>
                                        <p:tgtEl>
                                          <p:spTgt spid="10"/>
                                        </p:tgtEl>
                                        <p:attrNameLst>
                                          <p:attrName>ppt_x</p:attrName>
                                        </p:attrNameLst>
                                      </p:cBhvr>
                                      <p:tavLst>
                                        <p:tav tm="0">
                                          <p:val>
                                            <p:strVal val="#ppt_x+#ppt_w/2"/>
                                          </p:val>
                                        </p:tav>
                                        <p:tav tm="100000">
                                          <p:val>
                                            <p:strVal val="#ppt_x"/>
                                          </p:val>
                                        </p:tav>
                                      </p:tavLst>
                                    </p:anim>
                                    <p:anim calcmode="lin" valueType="num">
                                      <p:cBhvr>
                                        <p:cTn id="51" dur="2500" fill="hold"/>
                                        <p:tgtEl>
                                          <p:spTgt spid="10"/>
                                        </p:tgtEl>
                                        <p:attrNameLst>
                                          <p:attrName>ppt_y</p:attrName>
                                        </p:attrNameLst>
                                      </p:cBhvr>
                                      <p:tavLst>
                                        <p:tav tm="0">
                                          <p:val>
                                            <p:strVal val="#ppt_y"/>
                                          </p:val>
                                        </p:tav>
                                        <p:tav tm="100000">
                                          <p:val>
                                            <p:strVal val="#ppt_y"/>
                                          </p:val>
                                        </p:tav>
                                      </p:tavLst>
                                    </p:anim>
                                    <p:anim calcmode="lin" valueType="num">
                                      <p:cBhvr>
                                        <p:cTn id="52" dur="2500" fill="hold"/>
                                        <p:tgtEl>
                                          <p:spTgt spid="10"/>
                                        </p:tgtEl>
                                        <p:attrNameLst>
                                          <p:attrName>ppt_w</p:attrName>
                                        </p:attrNameLst>
                                      </p:cBhvr>
                                      <p:tavLst>
                                        <p:tav tm="0">
                                          <p:val>
                                            <p:fltVal val="0"/>
                                          </p:val>
                                        </p:tav>
                                        <p:tav tm="100000">
                                          <p:val>
                                            <p:strVal val="#ppt_w"/>
                                          </p:val>
                                        </p:tav>
                                      </p:tavLst>
                                    </p:anim>
                                    <p:anim calcmode="lin" valueType="num">
                                      <p:cBhvr>
                                        <p:cTn id="53" dur="2500" fill="hold"/>
                                        <p:tgtEl>
                                          <p:spTgt spid="10"/>
                                        </p:tgtEl>
                                        <p:attrNameLst>
                                          <p:attrName>ppt_h</p:attrName>
                                        </p:attrNameLst>
                                      </p:cBhvr>
                                      <p:tavLst>
                                        <p:tav tm="0">
                                          <p:val>
                                            <p:strVal val="#ppt_h"/>
                                          </p:val>
                                        </p:tav>
                                        <p:tav tm="100000">
                                          <p:val>
                                            <p:strVal val="#ppt_h"/>
                                          </p:val>
                                        </p:tav>
                                      </p:tavLst>
                                    </p:anim>
                                  </p:childTnLst>
                                </p:cTn>
                              </p:par>
                              <p:par>
                                <p:cTn id="54" presetID="8" presetClass="emph" presetSubtype="0" fill="hold" nodeType="withEffect">
                                  <p:stCondLst>
                                    <p:cond delay="0"/>
                                  </p:stCondLst>
                                  <p:childTnLst>
                                    <p:animRot by="-10800000">
                                      <p:cBhvr>
                                        <p:cTn id="55" dur="2500" fill="hold"/>
                                        <p:tgtEl>
                                          <p:spTgt spid="10"/>
                                        </p:tgtEl>
                                        <p:attrNameLst>
                                          <p:attrName>r</p:attrName>
                                        </p:attrNameLst>
                                      </p:cBhvr>
                                    </p:animRot>
                                  </p:childTnLst>
                                </p:cTn>
                              </p:par>
                            </p:childTnLst>
                          </p:cTn>
                        </p:par>
                        <p:par>
                          <p:cTn id="56" fill="hold">
                            <p:stCondLst>
                              <p:cond delay="2500"/>
                            </p:stCondLst>
                            <p:childTnLst>
                              <p:par>
                                <p:cTn id="57" presetID="2" presetClass="exit" presetSubtype="8" fill="hold" nodeType="afterEffect">
                                  <p:stCondLst>
                                    <p:cond delay="0"/>
                                  </p:stCondLst>
                                  <p:childTnLst>
                                    <p:anim calcmode="lin" valueType="num">
                                      <p:cBhvr additive="base">
                                        <p:cTn id="58" dur="3500"/>
                                        <p:tgtEl>
                                          <p:spTgt spid="10"/>
                                        </p:tgtEl>
                                        <p:attrNameLst>
                                          <p:attrName>ppt_x</p:attrName>
                                        </p:attrNameLst>
                                      </p:cBhvr>
                                      <p:tavLst>
                                        <p:tav tm="0">
                                          <p:val>
                                            <p:strVal val="ppt_x"/>
                                          </p:val>
                                        </p:tav>
                                        <p:tav tm="100000">
                                          <p:val>
                                            <p:strVal val="0-ppt_w/2"/>
                                          </p:val>
                                        </p:tav>
                                      </p:tavLst>
                                    </p:anim>
                                    <p:anim calcmode="lin" valueType="num">
                                      <p:cBhvr additive="base">
                                        <p:cTn id="59" dur="3500"/>
                                        <p:tgtEl>
                                          <p:spTgt spid="10"/>
                                        </p:tgtEl>
                                        <p:attrNameLst>
                                          <p:attrName>ppt_y</p:attrName>
                                        </p:attrNameLst>
                                      </p:cBhvr>
                                      <p:tavLst>
                                        <p:tav tm="0">
                                          <p:val>
                                            <p:strVal val="ppt_y"/>
                                          </p:val>
                                        </p:tav>
                                        <p:tav tm="100000">
                                          <p:val>
                                            <p:strVal val="ppt_y"/>
                                          </p:val>
                                        </p:tav>
                                      </p:tavLst>
                                    </p:anim>
                                    <p:set>
                                      <p:cBhvr>
                                        <p:cTn id="60" dur="1" fill="hold">
                                          <p:stCondLst>
                                            <p:cond delay="3499"/>
                                          </p:stCondLst>
                                        </p:cTn>
                                        <p:tgtEl>
                                          <p:spTgt spid="10"/>
                                        </p:tgtEl>
                                        <p:attrNameLst>
                                          <p:attrName>style.visibility</p:attrName>
                                        </p:attrNameLst>
                                      </p:cBhvr>
                                      <p:to>
                                        <p:strVal val="hidden"/>
                                      </p:to>
                                    </p:set>
                                  </p:childTnLst>
                                </p:cTn>
                              </p:par>
                              <p:par>
                                <p:cTn id="61" presetID="8" presetClass="emph" presetSubtype="0" fill="hold" nodeType="withEffect">
                                  <p:stCondLst>
                                    <p:cond delay="0"/>
                                  </p:stCondLst>
                                  <p:childTnLst>
                                    <p:animRot by="-5400000">
                                      <p:cBhvr>
                                        <p:cTn id="62" dur="3000" fill="hold"/>
                                        <p:tgtEl>
                                          <p:spTgt spid="10"/>
                                        </p:tgtEl>
                                        <p:attrNameLst>
                                          <p:attrName>r</p:attrName>
                                        </p:attrNameLst>
                                      </p:cBhvr>
                                    </p:animRot>
                                  </p:childTnLst>
                                </p:cTn>
                              </p:par>
                              <p:par>
                                <p:cTn id="63" presetID="2" presetClass="exit" presetSubtype="8" fill="hold" nodeType="withEffect">
                                  <p:stCondLst>
                                    <p:cond delay="0"/>
                                  </p:stCondLst>
                                  <p:childTnLst>
                                    <p:anim calcmode="lin" valueType="num">
                                      <p:cBhvr additive="base">
                                        <p:cTn id="64" dur="3500"/>
                                        <p:tgtEl>
                                          <p:spTgt spid="9"/>
                                        </p:tgtEl>
                                        <p:attrNameLst>
                                          <p:attrName>ppt_x</p:attrName>
                                        </p:attrNameLst>
                                      </p:cBhvr>
                                      <p:tavLst>
                                        <p:tav tm="0">
                                          <p:val>
                                            <p:strVal val="ppt_x"/>
                                          </p:val>
                                        </p:tav>
                                        <p:tav tm="100000">
                                          <p:val>
                                            <p:strVal val="0-ppt_w/2"/>
                                          </p:val>
                                        </p:tav>
                                      </p:tavLst>
                                    </p:anim>
                                    <p:anim calcmode="lin" valueType="num">
                                      <p:cBhvr additive="base">
                                        <p:cTn id="65" dur="3500"/>
                                        <p:tgtEl>
                                          <p:spTgt spid="9"/>
                                        </p:tgtEl>
                                        <p:attrNameLst>
                                          <p:attrName>ppt_y</p:attrName>
                                        </p:attrNameLst>
                                      </p:cBhvr>
                                      <p:tavLst>
                                        <p:tav tm="0">
                                          <p:val>
                                            <p:strVal val="ppt_y"/>
                                          </p:val>
                                        </p:tav>
                                        <p:tav tm="100000">
                                          <p:val>
                                            <p:strVal val="ppt_y"/>
                                          </p:val>
                                        </p:tav>
                                      </p:tavLst>
                                    </p:anim>
                                    <p:set>
                                      <p:cBhvr>
                                        <p:cTn id="66" dur="1" fill="hold">
                                          <p:stCondLst>
                                            <p:cond delay="3499"/>
                                          </p:stCondLst>
                                        </p:cTn>
                                        <p:tgtEl>
                                          <p:spTgt spid="9"/>
                                        </p:tgtEl>
                                        <p:attrNameLst>
                                          <p:attrName>style.visibility</p:attrName>
                                        </p:attrNameLst>
                                      </p:cBhvr>
                                      <p:to>
                                        <p:strVal val="hidden"/>
                                      </p:to>
                                    </p:set>
                                  </p:childTnLst>
                                </p:cTn>
                              </p:par>
                              <p:par>
                                <p:cTn id="67" presetID="8" presetClass="emph" presetSubtype="0" fill="hold" nodeType="withEffect">
                                  <p:stCondLst>
                                    <p:cond delay="0"/>
                                  </p:stCondLst>
                                  <p:childTnLst>
                                    <p:animRot by="-5400000">
                                      <p:cBhvr>
                                        <p:cTn id="68" dur="3000" fill="hold"/>
                                        <p:tgtEl>
                                          <p:spTgt spid="9"/>
                                        </p:tgtEl>
                                        <p:attrNameLst>
                                          <p:attrName>r</p:attrName>
                                        </p:attrNameLst>
                                      </p:cBhvr>
                                    </p:animRot>
                                  </p:childTnLst>
                                </p:cTn>
                              </p:par>
                              <p:par>
                                <p:cTn id="69" presetID="2" presetClass="exit" presetSubtype="2" fill="hold" nodeType="withEffect">
                                  <p:stCondLst>
                                    <p:cond delay="0"/>
                                  </p:stCondLst>
                                  <p:childTnLst>
                                    <p:anim calcmode="lin" valueType="num">
                                      <p:cBhvr additive="base">
                                        <p:cTn id="70" dur="3500"/>
                                        <p:tgtEl>
                                          <p:spTgt spid="12"/>
                                        </p:tgtEl>
                                        <p:attrNameLst>
                                          <p:attrName>ppt_x</p:attrName>
                                        </p:attrNameLst>
                                      </p:cBhvr>
                                      <p:tavLst>
                                        <p:tav tm="0">
                                          <p:val>
                                            <p:strVal val="ppt_x"/>
                                          </p:val>
                                        </p:tav>
                                        <p:tav tm="100000">
                                          <p:val>
                                            <p:strVal val="1+ppt_w/2"/>
                                          </p:val>
                                        </p:tav>
                                      </p:tavLst>
                                    </p:anim>
                                    <p:anim calcmode="lin" valueType="num">
                                      <p:cBhvr additive="base">
                                        <p:cTn id="71" dur="3500"/>
                                        <p:tgtEl>
                                          <p:spTgt spid="12"/>
                                        </p:tgtEl>
                                        <p:attrNameLst>
                                          <p:attrName>ppt_y</p:attrName>
                                        </p:attrNameLst>
                                      </p:cBhvr>
                                      <p:tavLst>
                                        <p:tav tm="0">
                                          <p:val>
                                            <p:strVal val="ppt_y"/>
                                          </p:val>
                                        </p:tav>
                                        <p:tav tm="100000">
                                          <p:val>
                                            <p:strVal val="ppt_y"/>
                                          </p:val>
                                        </p:tav>
                                      </p:tavLst>
                                    </p:anim>
                                    <p:set>
                                      <p:cBhvr>
                                        <p:cTn id="72" dur="1" fill="hold">
                                          <p:stCondLst>
                                            <p:cond delay="3499"/>
                                          </p:stCondLst>
                                        </p:cTn>
                                        <p:tgtEl>
                                          <p:spTgt spid="12"/>
                                        </p:tgtEl>
                                        <p:attrNameLst>
                                          <p:attrName>style.visibility</p:attrName>
                                        </p:attrNameLst>
                                      </p:cBhvr>
                                      <p:to>
                                        <p:strVal val="hidden"/>
                                      </p:to>
                                    </p:set>
                                  </p:childTnLst>
                                </p:cTn>
                              </p:par>
                              <p:par>
                                <p:cTn id="73" presetID="8" presetClass="emph" presetSubtype="0" fill="hold" nodeType="withEffect">
                                  <p:stCondLst>
                                    <p:cond delay="0"/>
                                  </p:stCondLst>
                                  <p:childTnLst>
                                    <p:animRot by="5400000">
                                      <p:cBhvr>
                                        <p:cTn id="74" dur="3000" fill="hold"/>
                                        <p:tgtEl>
                                          <p:spTgt spid="12"/>
                                        </p:tgtEl>
                                        <p:attrNameLst>
                                          <p:attrName>r</p:attrName>
                                        </p:attrNameLst>
                                      </p:cBhvr>
                                    </p:animRot>
                                  </p:childTnLst>
                                </p:cTn>
                              </p:par>
                              <p:par>
                                <p:cTn id="75" presetID="2" presetClass="exit" presetSubtype="2" fill="hold" nodeType="withEffect">
                                  <p:stCondLst>
                                    <p:cond delay="0"/>
                                  </p:stCondLst>
                                  <p:childTnLst>
                                    <p:anim calcmode="lin" valueType="num">
                                      <p:cBhvr additive="base">
                                        <p:cTn id="76" dur="3500"/>
                                        <p:tgtEl>
                                          <p:spTgt spid="11"/>
                                        </p:tgtEl>
                                        <p:attrNameLst>
                                          <p:attrName>ppt_x</p:attrName>
                                        </p:attrNameLst>
                                      </p:cBhvr>
                                      <p:tavLst>
                                        <p:tav tm="0">
                                          <p:val>
                                            <p:strVal val="ppt_x"/>
                                          </p:val>
                                        </p:tav>
                                        <p:tav tm="100000">
                                          <p:val>
                                            <p:strVal val="1+ppt_w/2"/>
                                          </p:val>
                                        </p:tav>
                                      </p:tavLst>
                                    </p:anim>
                                    <p:anim calcmode="lin" valueType="num">
                                      <p:cBhvr additive="base">
                                        <p:cTn id="77" dur="3500"/>
                                        <p:tgtEl>
                                          <p:spTgt spid="11"/>
                                        </p:tgtEl>
                                        <p:attrNameLst>
                                          <p:attrName>ppt_y</p:attrName>
                                        </p:attrNameLst>
                                      </p:cBhvr>
                                      <p:tavLst>
                                        <p:tav tm="0">
                                          <p:val>
                                            <p:strVal val="ppt_y"/>
                                          </p:val>
                                        </p:tav>
                                        <p:tav tm="100000">
                                          <p:val>
                                            <p:strVal val="ppt_y"/>
                                          </p:val>
                                        </p:tav>
                                      </p:tavLst>
                                    </p:anim>
                                    <p:set>
                                      <p:cBhvr>
                                        <p:cTn id="78" dur="1" fill="hold">
                                          <p:stCondLst>
                                            <p:cond delay="3499"/>
                                          </p:stCondLst>
                                        </p:cTn>
                                        <p:tgtEl>
                                          <p:spTgt spid="11"/>
                                        </p:tgtEl>
                                        <p:attrNameLst>
                                          <p:attrName>style.visibility</p:attrName>
                                        </p:attrNameLst>
                                      </p:cBhvr>
                                      <p:to>
                                        <p:strVal val="hidden"/>
                                      </p:to>
                                    </p:set>
                                  </p:childTnLst>
                                </p:cTn>
                              </p:par>
                              <p:par>
                                <p:cTn id="79" presetID="8" presetClass="emph" presetSubtype="0" fill="hold" nodeType="withEffect">
                                  <p:stCondLst>
                                    <p:cond delay="0"/>
                                  </p:stCondLst>
                                  <p:childTnLst>
                                    <p:animRot by="5400000">
                                      <p:cBhvr>
                                        <p:cTn id="80" dur="3000" fill="hold"/>
                                        <p:tgtEl>
                                          <p:spTgt spid="11"/>
                                        </p:tgtEl>
                                        <p:attrNameLst>
                                          <p:attrName>r</p:attrName>
                                        </p:attrNameLst>
                                      </p:cBhvr>
                                    </p:animRot>
                                  </p:childTnLst>
                                </p:cTn>
                              </p:par>
                              <p:par>
                                <p:cTn id="81" presetID="2" presetClass="exit" presetSubtype="2" fill="hold" nodeType="withEffect">
                                  <p:stCondLst>
                                    <p:cond delay="0"/>
                                  </p:stCondLst>
                                  <p:childTnLst>
                                    <p:anim calcmode="lin" valueType="num">
                                      <p:cBhvr additive="base">
                                        <p:cTn id="82" dur="3500"/>
                                        <p:tgtEl>
                                          <p:spTgt spid="7"/>
                                        </p:tgtEl>
                                        <p:attrNameLst>
                                          <p:attrName>ppt_x</p:attrName>
                                        </p:attrNameLst>
                                      </p:cBhvr>
                                      <p:tavLst>
                                        <p:tav tm="0">
                                          <p:val>
                                            <p:strVal val="ppt_x"/>
                                          </p:val>
                                        </p:tav>
                                        <p:tav tm="100000">
                                          <p:val>
                                            <p:strVal val="1+ppt_w/2"/>
                                          </p:val>
                                        </p:tav>
                                      </p:tavLst>
                                    </p:anim>
                                    <p:anim calcmode="lin" valueType="num">
                                      <p:cBhvr additive="base">
                                        <p:cTn id="83" dur="3500"/>
                                        <p:tgtEl>
                                          <p:spTgt spid="7"/>
                                        </p:tgtEl>
                                        <p:attrNameLst>
                                          <p:attrName>ppt_y</p:attrName>
                                        </p:attrNameLst>
                                      </p:cBhvr>
                                      <p:tavLst>
                                        <p:tav tm="0">
                                          <p:val>
                                            <p:strVal val="ppt_y"/>
                                          </p:val>
                                        </p:tav>
                                        <p:tav tm="100000">
                                          <p:val>
                                            <p:strVal val="ppt_y"/>
                                          </p:val>
                                        </p:tav>
                                      </p:tavLst>
                                    </p:anim>
                                    <p:set>
                                      <p:cBhvr>
                                        <p:cTn id="84" dur="1" fill="hold">
                                          <p:stCondLst>
                                            <p:cond delay="3499"/>
                                          </p:stCondLst>
                                        </p:cTn>
                                        <p:tgtEl>
                                          <p:spTgt spid="7"/>
                                        </p:tgtEl>
                                        <p:attrNameLst>
                                          <p:attrName>style.visibility</p:attrName>
                                        </p:attrNameLst>
                                      </p:cBhvr>
                                      <p:to>
                                        <p:strVal val="hidden"/>
                                      </p:to>
                                    </p:set>
                                  </p:childTnLst>
                                </p:cTn>
                              </p:par>
                              <p:par>
                                <p:cTn id="85" presetID="8" presetClass="emph" presetSubtype="0" fill="hold" nodeType="withEffect">
                                  <p:stCondLst>
                                    <p:cond delay="0"/>
                                  </p:stCondLst>
                                  <p:childTnLst>
                                    <p:animRot by="5400000">
                                      <p:cBhvr>
                                        <p:cTn id="86" dur="3000" fill="hold"/>
                                        <p:tgtEl>
                                          <p:spTgt spid="7"/>
                                        </p:tgtEl>
                                        <p:attrNameLst>
                                          <p:attrName>r</p:attrName>
                                        </p:attrNameLst>
                                      </p:cBhvr>
                                    </p:animRot>
                                  </p:childTnLst>
                                </p:cTn>
                              </p:par>
                              <p:par>
                                <p:cTn id="87" presetID="2" presetClass="exit" presetSubtype="8" fill="hold" nodeType="withEffect">
                                  <p:stCondLst>
                                    <p:cond delay="0"/>
                                  </p:stCondLst>
                                  <p:childTnLst>
                                    <p:anim calcmode="lin" valueType="num">
                                      <p:cBhvr additive="base">
                                        <p:cTn id="88" dur="3500"/>
                                        <p:tgtEl>
                                          <p:spTgt spid="8"/>
                                        </p:tgtEl>
                                        <p:attrNameLst>
                                          <p:attrName>ppt_x</p:attrName>
                                        </p:attrNameLst>
                                      </p:cBhvr>
                                      <p:tavLst>
                                        <p:tav tm="0">
                                          <p:val>
                                            <p:strVal val="ppt_x"/>
                                          </p:val>
                                        </p:tav>
                                        <p:tav tm="100000">
                                          <p:val>
                                            <p:strVal val="0-ppt_w/2"/>
                                          </p:val>
                                        </p:tav>
                                      </p:tavLst>
                                    </p:anim>
                                    <p:anim calcmode="lin" valueType="num">
                                      <p:cBhvr additive="base">
                                        <p:cTn id="89" dur="3500"/>
                                        <p:tgtEl>
                                          <p:spTgt spid="8"/>
                                        </p:tgtEl>
                                        <p:attrNameLst>
                                          <p:attrName>ppt_y</p:attrName>
                                        </p:attrNameLst>
                                      </p:cBhvr>
                                      <p:tavLst>
                                        <p:tav tm="0">
                                          <p:val>
                                            <p:strVal val="ppt_y"/>
                                          </p:val>
                                        </p:tav>
                                        <p:tav tm="100000">
                                          <p:val>
                                            <p:strVal val="ppt_y"/>
                                          </p:val>
                                        </p:tav>
                                      </p:tavLst>
                                    </p:anim>
                                    <p:set>
                                      <p:cBhvr>
                                        <p:cTn id="90" dur="1" fill="hold">
                                          <p:stCondLst>
                                            <p:cond delay="3499"/>
                                          </p:stCondLst>
                                        </p:cTn>
                                        <p:tgtEl>
                                          <p:spTgt spid="8"/>
                                        </p:tgtEl>
                                        <p:attrNameLst>
                                          <p:attrName>style.visibility</p:attrName>
                                        </p:attrNameLst>
                                      </p:cBhvr>
                                      <p:to>
                                        <p:strVal val="hidden"/>
                                      </p:to>
                                    </p:set>
                                  </p:childTnLst>
                                </p:cTn>
                              </p:par>
                              <p:par>
                                <p:cTn id="91" presetID="8" presetClass="emph" presetSubtype="0" fill="hold" nodeType="withEffect">
                                  <p:stCondLst>
                                    <p:cond delay="0"/>
                                  </p:stCondLst>
                                  <p:childTnLst>
                                    <p:animRot by="-5400000">
                                      <p:cBhvr>
                                        <p:cTn id="92" dur="3000" fill="hold"/>
                                        <p:tgtEl>
                                          <p:spTgt spid="8"/>
                                        </p:tgtEl>
                                        <p:attrNameLst>
                                          <p:attrName>r</p:attrName>
                                        </p:attrNameLst>
                                      </p:cBhvr>
                                    </p:animRot>
                                  </p:childTnLst>
                                </p:cTn>
                              </p:par>
                              <p:par>
                                <p:cTn id="93" presetID="16" presetClass="entr" presetSubtype="37"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barn(outVertical)">
                                      <p:cBhvr>
                                        <p:cTn id="95" dur="3000"/>
                                        <p:tgtEl>
                                          <p:spTgt spid="13"/>
                                        </p:tgtEl>
                                      </p:cBhvr>
                                    </p:animEffect>
                                  </p:childTnLst>
                                </p:cTn>
                              </p:par>
                              <p:par>
                                <p:cTn id="96" presetID="23" presetClass="entr" presetSubtype="288"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p:val>
                                            <p:strVal val="4/3*#ppt_w"/>
                                          </p:val>
                                        </p:tav>
                                        <p:tav tm="100000">
                                          <p:val>
                                            <p:strVal val="#ppt_w"/>
                                          </p:val>
                                        </p:tav>
                                      </p:tavLst>
                                    </p:anim>
                                    <p:anim calcmode="lin" valueType="num">
                                      <p:cBhvr>
                                        <p:cTn id="99" dur="3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28353" y="-6861"/>
            <a:ext cx="9154886" cy="6858000"/>
          </a:xfrm>
          <a:prstGeom prst="rect">
            <a:avLst/>
          </a:prstGeom>
          <a:gradFill flip="none" rotWithShape="1">
            <a:gsLst>
              <a:gs pos="0">
                <a:srgbClr val="51F7A0"/>
              </a:gs>
              <a:gs pos="100000">
                <a:srgbClr val="66FF66"/>
              </a:gs>
              <a:gs pos="13000">
                <a:srgbClr val="39074C">
                  <a:lumMod val="0"/>
                </a:srgbClr>
              </a:gs>
              <a:gs pos="5000">
                <a:schemeClr val="accent5">
                  <a:lumMod val="26000"/>
                </a:schemeClr>
              </a:gs>
              <a:gs pos="77000">
                <a:schemeClr val="accent5">
                  <a:lumMod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5" name="14 Imagen" descr="Diapositiva3.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2" name="Picture 2"/>
          <p:cNvPicPr>
            <a:picLocks noChangeAspect="1" noChangeArrowheads="1"/>
          </p:cNvPicPr>
          <p:nvPr/>
        </p:nvPicPr>
        <p:blipFill>
          <a:blip r:embed="rId3" cstate="email">
            <a:duotone>
              <a:prstClr val="black"/>
              <a:srgbClr val="00FFCC">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a:off x="3779912" y="404664"/>
            <a:ext cx="1584176" cy="27039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2705344">
            <a:off x="4976067" y="758013"/>
            <a:ext cx="1584176" cy="288194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duotone>
              <a:prstClr val="black"/>
              <a:srgbClr val="00FFCC">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5400000">
            <a:off x="5432278" y="2077004"/>
            <a:ext cx="1584176" cy="27039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8183903">
            <a:off x="4894196" y="3281967"/>
            <a:ext cx="1584176" cy="27039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duotone>
              <a:prstClr val="black"/>
              <a:srgbClr val="00FFCC">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0800000">
            <a:off x="3757003" y="3735264"/>
            <a:ext cx="1584176" cy="27039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3381102">
            <a:off x="2578783" y="3278395"/>
            <a:ext cx="1584176" cy="27039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duotone>
              <a:prstClr val="black"/>
              <a:srgbClr val="00FFCC">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6200000">
            <a:off x="2071989" y="2070144"/>
            <a:ext cx="1584176" cy="27039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5" cstate="email">
            <a:duotone>
              <a:prstClr val="black"/>
              <a:srgbClr val="66FF66">
                <a:tint val="45000"/>
                <a:satMod val="400000"/>
              </a:srgbClr>
            </a:duotone>
            <a:lum contrast="40000"/>
            <a:extLst>
              <a:ext uri="{BEBA8EAE-BF5A-486C-A8C5-ECC9F3942E4B}">
                <a14:imgProps xmlns="" xmlns:a14="http://schemas.microsoft.com/office/drawing/2010/main">
                  <a14:imgLayer r:embed="rId6">
                    <a14:imgEffect>
                      <a14:colorTemperature colorTemp="6250"/>
                    </a14:imgEffect>
                  </a14:imgLayer>
                </a14:imgProps>
              </a:ext>
              <a:ext uri="{28A0092B-C50C-407E-A947-70E740481C1C}">
                <a14:useLocalDpi xmlns="" xmlns:a14="http://schemas.microsoft.com/office/drawing/2010/main" val="0"/>
              </a:ext>
            </a:extLst>
          </a:blip>
          <a:srcRect/>
          <a:stretch>
            <a:fillRect/>
          </a:stretch>
        </p:blipFill>
        <p:spPr bwMode="auto">
          <a:xfrm rot="18971212">
            <a:off x="2589250" y="859296"/>
            <a:ext cx="1584176" cy="27039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 name="12 Forma libre"/>
          <p:cNvSpPr/>
          <p:nvPr/>
        </p:nvSpPr>
        <p:spPr>
          <a:xfrm>
            <a:off x="-56485" y="-31079"/>
            <a:ext cx="9220524"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45000">
                <a:srgbClr val="04FC68">
                  <a:lumMod val="75000"/>
                  <a:lumOff val="25000"/>
                </a:srgbClr>
              </a:gs>
              <a:gs pos="83000">
                <a:srgbClr val="0070C0">
                  <a:lumMod val="18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20040" y="5808383"/>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45000">
                <a:srgbClr val="04FC68">
                  <a:lumMod val="75000"/>
                  <a:lumOff val="25000"/>
                </a:srgbClr>
              </a:gs>
              <a:gs pos="83000">
                <a:srgbClr val="0070C0">
                  <a:lumMod val="18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7" name="16 Imagen" descr="A MEDIA LUZ..jpg"/>
          <p:cNvPicPr>
            <a:picLocks noGrp="1" noChangeAspect="1"/>
          </p:cNvPicPr>
          <p:nvPr isPhoto="1"/>
        </p:nvPicPr>
        <p:blipFill>
          <a:blip r:embed="rId7"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127342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fltVal val="0"/>
                                          </p:val>
                                        </p:tav>
                                        <p:tav tm="100000">
                                          <p:val>
                                            <p:strVal val="#ppt_w"/>
                                          </p:val>
                                        </p:tav>
                                      </p:tavLst>
                                    </p:anim>
                                    <p:anim calcmode="lin" valueType="num">
                                      <p:cBhvr>
                                        <p:cTn id="11" dur="5000" fill="hold"/>
                                        <p:tgtEl>
                                          <p:spTgt spid="2"/>
                                        </p:tgtEl>
                                        <p:attrNameLst>
                                          <p:attrName>ppt_h</p:attrName>
                                        </p:attrNameLst>
                                      </p:cBhvr>
                                      <p:tavLst>
                                        <p:tav tm="0">
                                          <p:val>
                                            <p:fltVal val="0"/>
                                          </p:val>
                                        </p:tav>
                                        <p:tav tm="100000">
                                          <p:val>
                                            <p:strVal val="#ppt_h"/>
                                          </p:val>
                                        </p:tav>
                                      </p:tavLst>
                                    </p:anim>
                                    <p:anim calcmode="lin" valueType="num">
                                      <p:cBhvr>
                                        <p:cTn id="12" dur="5000" fill="hold"/>
                                        <p:tgtEl>
                                          <p:spTgt spid="2"/>
                                        </p:tgtEl>
                                        <p:attrNameLst>
                                          <p:attrName>ppt_x</p:attrName>
                                        </p:attrNameLst>
                                      </p:cBhvr>
                                      <p:tavLst>
                                        <p:tav tm="0">
                                          <p:val>
                                            <p:fltVal val="0.5"/>
                                          </p:val>
                                        </p:tav>
                                        <p:tav tm="100000">
                                          <p:val>
                                            <p:strVal val="#ppt_x"/>
                                          </p:val>
                                        </p:tav>
                                      </p:tavLst>
                                    </p:anim>
                                    <p:anim calcmode="lin" valueType="num">
                                      <p:cBhvr>
                                        <p:cTn id="13" dur="5000" fill="hold"/>
                                        <p:tgtEl>
                                          <p:spTgt spid="2"/>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5000" fill="hold"/>
                                        <p:tgtEl>
                                          <p:spTgt spid="2"/>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ppt_w</p:attrName>
                                        </p:attrNameLst>
                                      </p:cBhvr>
                                      <p:tavLst>
                                        <p:tav tm="0">
                                          <p:val>
                                            <p:fltVal val="0"/>
                                          </p:val>
                                        </p:tav>
                                        <p:tav tm="100000">
                                          <p:val>
                                            <p:strVal val="#ppt_w"/>
                                          </p:val>
                                        </p:tav>
                                      </p:tavLst>
                                    </p:anim>
                                    <p:anim calcmode="lin" valueType="num">
                                      <p:cBhvr>
                                        <p:cTn id="19" dur="5000" fill="hold"/>
                                        <p:tgtEl>
                                          <p:spTgt spid="3"/>
                                        </p:tgtEl>
                                        <p:attrNameLst>
                                          <p:attrName>ppt_h</p:attrName>
                                        </p:attrNameLst>
                                      </p:cBhvr>
                                      <p:tavLst>
                                        <p:tav tm="0">
                                          <p:val>
                                            <p:fltVal val="0"/>
                                          </p:val>
                                        </p:tav>
                                        <p:tav tm="100000">
                                          <p:val>
                                            <p:strVal val="#ppt_h"/>
                                          </p:val>
                                        </p:tav>
                                      </p:tavLst>
                                    </p:anim>
                                    <p:anim calcmode="lin" valueType="num">
                                      <p:cBhvr>
                                        <p:cTn id="20" dur="5000" fill="hold"/>
                                        <p:tgtEl>
                                          <p:spTgt spid="3"/>
                                        </p:tgtEl>
                                        <p:attrNameLst>
                                          <p:attrName>ppt_x</p:attrName>
                                        </p:attrNameLst>
                                      </p:cBhvr>
                                      <p:tavLst>
                                        <p:tav tm="0">
                                          <p:val>
                                            <p:fltVal val="0.5"/>
                                          </p:val>
                                        </p:tav>
                                        <p:tav tm="100000">
                                          <p:val>
                                            <p:strVal val="#ppt_x"/>
                                          </p:val>
                                        </p:tav>
                                      </p:tavLst>
                                    </p:anim>
                                    <p:anim calcmode="lin" valueType="num">
                                      <p:cBhvr>
                                        <p:cTn id="21" dur="5000" fill="hold"/>
                                        <p:tgtEl>
                                          <p:spTgt spid="3"/>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5000" fill="hold"/>
                                        <p:tgtEl>
                                          <p:spTgt spid="3"/>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ppt_w</p:attrName>
                                        </p:attrNameLst>
                                      </p:cBhvr>
                                      <p:tavLst>
                                        <p:tav tm="0">
                                          <p:val>
                                            <p:fltVal val="0"/>
                                          </p:val>
                                        </p:tav>
                                        <p:tav tm="100000">
                                          <p:val>
                                            <p:strVal val="#ppt_w"/>
                                          </p:val>
                                        </p:tav>
                                      </p:tavLst>
                                    </p:anim>
                                    <p:anim calcmode="lin" valueType="num">
                                      <p:cBhvr>
                                        <p:cTn id="27" dur="5000" fill="hold"/>
                                        <p:tgtEl>
                                          <p:spTgt spid="4"/>
                                        </p:tgtEl>
                                        <p:attrNameLst>
                                          <p:attrName>ppt_h</p:attrName>
                                        </p:attrNameLst>
                                      </p:cBhvr>
                                      <p:tavLst>
                                        <p:tav tm="0">
                                          <p:val>
                                            <p:fltVal val="0"/>
                                          </p:val>
                                        </p:tav>
                                        <p:tav tm="100000">
                                          <p:val>
                                            <p:strVal val="#ppt_h"/>
                                          </p:val>
                                        </p:tav>
                                      </p:tavLst>
                                    </p:anim>
                                    <p:anim calcmode="lin" valueType="num">
                                      <p:cBhvr>
                                        <p:cTn id="28" dur="5000" fill="hold"/>
                                        <p:tgtEl>
                                          <p:spTgt spid="4"/>
                                        </p:tgtEl>
                                        <p:attrNameLst>
                                          <p:attrName>ppt_x</p:attrName>
                                        </p:attrNameLst>
                                      </p:cBhvr>
                                      <p:tavLst>
                                        <p:tav tm="0">
                                          <p:val>
                                            <p:fltVal val="0.5"/>
                                          </p:val>
                                        </p:tav>
                                        <p:tav tm="100000">
                                          <p:val>
                                            <p:strVal val="#ppt_x"/>
                                          </p:val>
                                        </p:tav>
                                      </p:tavLst>
                                    </p:anim>
                                    <p:anim calcmode="lin" valueType="num">
                                      <p:cBhvr>
                                        <p:cTn id="29" dur="5000" fill="hold"/>
                                        <p:tgtEl>
                                          <p:spTgt spid="4"/>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5000" fill="hold"/>
                                        <p:tgtEl>
                                          <p:spTgt spid="4"/>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0" fill="hold"/>
                                        <p:tgtEl>
                                          <p:spTgt spid="5"/>
                                        </p:tgtEl>
                                        <p:attrNameLst>
                                          <p:attrName>ppt_w</p:attrName>
                                        </p:attrNameLst>
                                      </p:cBhvr>
                                      <p:tavLst>
                                        <p:tav tm="0">
                                          <p:val>
                                            <p:fltVal val="0"/>
                                          </p:val>
                                        </p:tav>
                                        <p:tav tm="100000">
                                          <p:val>
                                            <p:strVal val="#ppt_w"/>
                                          </p:val>
                                        </p:tav>
                                      </p:tavLst>
                                    </p:anim>
                                    <p:anim calcmode="lin" valueType="num">
                                      <p:cBhvr>
                                        <p:cTn id="35" dur="5000" fill="hold"/>
                                        <p:tgtEl>
                                          <p:spTgt spid="5"/>
                                        </p:tgtEl>
                                        <p:attrNameLst>
                                          <p:attrName>ppt_h</p:attrName>
                                        </p:attrNameLst>
                                      </p:cBhvr>
                                      <p:tavLst>
                                        <p:tav tm="0">
                                          <p:val>
                                            <p:fltVal val="0"/>
                                          </p:val>
                                        </p:tav>
                                        <p:tav tm="100000">
                                          <p:val>
                                            <p:strVal val="#ppt_h"/>
                                          </p:val>
                                        </p:tav>
                                      </p:tavLst>
                                    </p:anim>
                                    <p:anim calcmode="lin" valueType="num">
                                      <p:cBhvr>
                                        <p:cTn id="36" dur="5000" fill="hold"/>
                                        <p:tgtEl>
                                          <p:spTgt spid="5"/>
                                        </p:tgtEl>
                                        <p:attrNameLst>
                                          <p:attrName>ppt_x</p:attrName>
                                        </p:attrNameLst>
                                      </p:cBhvr>
                                      <p:tavLst>
                                        <p:tav tm="0">
                                          <p:val>
                                            <p:fltVal val="0.5"/>
                                          </p:val>
                                        </p:tav>
                                        <p:tav tm="100000">
                                          <p:val>
                                            <p:strVal val="#ppt_x"/>
                                          </p:val>
                                        </p:tav>
                                      </p:tavLst>
                                    </p:anim>
                                    <p:anim calcmode="lin" valueType="num">
                                      <p:cBhvr>
                                        <p:cTn id="37" dur="5000" fill="hold"/>
                                        <p:tgtEl>
                                          <p:spTgt spid="5"/>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5000" fill="hold"/>
                                        <p:tgtEl>
                                          <p:spTgt spid="5"/>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0" fill="hold"/>
                                        <p:tgtEl>
                                          <p:spTgt spid="6"/>
                                        </p:tgtEl>
                                        <p:attrNameLst>
                                          <p:attrName>ppt_w</p:attrName>
                                        </p:attrNameLst>
                                      </p:cBhvr>
                                      <p:tavLst>
                                        <p:tav tm="0">
                                          <p:val>
                                            <p:fltVal val="0"/>
                                          </p:val>
                                        </p:tav>
                                        <p:tav tm="100000">
                                          <p:val>
                                            <p:strVal val="#ppt_w"/>
                                          </p:val>
                                        </p:tav>
                                      </p:tavLst>
                                    </p:anim>
                                    <p:anim calcmode="lin" valueType="num">
                                      <p:cBhvr>
                                        <p:cTn id="43" dur="5000" fill="hold"/>
                                        <p:tgtEl>
                                          <p:spTgt spid="6"/>
                                        </p:tgtEl>
                                        <p:attrNameLst>
                                          <p:attrName>ppt_h</p:attrName>
                                        </p:attrNameLst>
                                      </p:cBhvr>
                                      <p:tavLst>
                                        <p:tav tm="0">
                                          <p:val>
                                            <p:fltVal val="0"/>
                                          </p:val>
                                        </p:tav>
                                        <p:tav tm="100000">
                                          <p:val>
                                            <p:strVal val="#ppt_h"/>
                                          </p:val>
                                        </p:tav>
                                      </p:tavLst>
                                    </p:anim>
                                    <p:anim calcmode="lin" valueType="num">
                                      <p:cBhvr>
                                        <p:cTn id="44" dur="5000" fill="hold"/>
                                        <p:tgtEl>
                                          <p:spTgt spid="6"/>
                                        </p:tgtEl>
                                        <p:attrNameLst>
                                          <p:attrName>ppt_x</p:attrName>
                                        </p:attrNameLst>
                                      </p:cBhvr>
                                      <p:tavLst>
                                        <p:tav tm="0">
                                          <p:val>
                                            <p:fltVal val="0.5"/>
                                          </p:val>
                                        </p:tav>
                                        <p:tav tm="100000">
                                          <p:val>
                                            <p:strVal val="#ppt_x"/>
                                          </p:val>
                                        </p:tav>
                                      </p:tavLst>
                                    </p:anim>
                                    <p:anim calcmode="lin" valueType="num">
                                      <p:cBhvr>
                                        <p:cTn id="45" dur="5000" fill="hold"/>
                                        <p:tgtEl>
                                          <p:spTgt spid="6"/>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5000" fill="hold"/>
                                        <p:tgtEl>
                                          <p:spTgt spid="6"/>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0" fill="hold"/>
                                        <p:tgtEl>
                                          <p:spTgt spid="7"/>
                                        </p:tgtEl>
                                        <p:attrNameLst>
                                          <p:attrName>ppt_w</p:attrName>
                                        </p:attrNameLst>
                                      </p:cBhvr>
                                      <p:tavLst>
                                        <p:tav tm="0">
                                          <p:val>
                                            <p:fltVal val="0"/>
                                          </p:val>
                                        </p:tav>
                                        <p:tav tm="100000">
                                          <p:val>
                                            <p:strVal val="#ppt_w"/>
                                          </p:val>
                                        </p:tav>
                                      </p:tavLst>
                                    </p:anim>
                                    <p:anim calcmode="lin" valueType="num">
                                      <p:cBhvr>
                                        <p:cTn id="51" dur="5000" fill="hold"/>
                                        <p:tgtEl>
                                          <p:spTgt spid="7"/>
                                        </p:tgtEl>
                                        <p:attrNameLst>
                                          <p:attrName>ppt_h</p:attrName>
                                        </p:attrNameLst>
                                      </p:cBhvr>
                                      <p:tavLst>
                                        <p:tav tm="0">
                                          <p:val>
                                            <p:fltVal val="0"/>
                                          </p:val>
                                        </p:tav>
                                        <p:tav tm="100000">
                                          <p:val>
                                            <p:strVal val="#ppt_h"/>
                                          </p:val>
                                        </p:tav>
                                      </p:tavLst>
                                    </p:anim>
                                    <p:anim calcmode="lin" valueType="num">
                                      <p:cBhvr>
                                        <p:cTn id="52" dur="5000" fill="hold"/>
                                        <p:tgtEl>
                                          <p:spTgt spid="7"/>
                                        </p:tgtEl>
                                        <p:attrNameLst>
                                          <p:attrName>ppt_x</p:attrName>
                                        </p:attrNameLst>
                                      </p:cBhvr>
                                      <p:tavLst>
                                        <p:tav tm="0">
                                          <p:val>
                                            <p:fltVal val="0.5"/>
                                          </p:val>
                                        </p:tav>
                                        <p:tav tm="100000">
                                          <p:val>
                                            <p:strVal val="#ppt_x"/>
                                          </p:val>
                                        </p:tav>
                                      </p:tavLst>
                                    </p:anim>
                                    <p:anim calcmode="lin" valueType="num">
                                      <p:cBhvr>
                                        <p:cTn id="53" dur="5000" fill="hold"/>
                                        <p:tgtEl>
                                          <p:spTgt spid="7"/>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5000" fill="hold"/>
                                        <p:tgtEl>
                                          <p:spTgt spid="7"/>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5000" fill="hold"/>
                                        <p:tgtEl>
                                          <p:spTgt spid="8"/>
                                        </p:tgtEl>
                                        <p:attrNameLst>
                                          <p:attrName>ppt_w</p:attrName>
                                        </p:attrNameLst>
                                      </p:cBhvr>
                                      <p:tavLst>
                                        <p:tav tm="0">
                                          <p:val>
                                            <p:fltVal val="0"/>
                                          </p:val>
                                        </p:tav>
                                        <p:tav tm="100000">
                                          <p:val>
                                            <p:strVal val="#ppt_w"/>
                                          </p:val>
                                        </p:tav>
                                      </p:tavLst>
                                    </p:anim>
                                    <p:anim calcmode="lin" valueType="num">
                                      <p:cBhvr>
                                        <p:cTn id="59" dur="5000" fill="hold"/>
                                        <p:tgtEl>
                                          <p:spTgt spid="8"/>
                                        </p:tgtEl>
                                        <p:attrNameLst>
                                          <p:attrName>ppt_h</p:attrName>
                                        </p:attrNameLst>
                                      </p:cBhvr>
                                      <p:tavLst>
                                        <p:tav tm="0">
                                          <p:val>
                                            <p:fltVal val="0"/>
                                          </p:val>
                                        </p:tav>
                                        <p:tav tm="100000">
                                          <p:val>
                                            <p:strVal val="#ppt_h"/>
                                          </p:val>
                                        </p:tav>
                                      </p:tavLst>
                                    </p:anim>
                                    <p:anim calcmode="lin" valueType="num">
                                      <p:cBhvr>
                                        <p:cTn id="60" dur="5000" fill="hold"/>
                                        <p:tgtEl>
                                          <p:spTgt spid="8"/>
                                        </p:tgtEl>
                                        <p:attrNameLst>
                                          <p:attrName>ppt_x</p:attrName>
                                        </p:attrNameLst>
                                      </p:cBhvr>
                                      <p:tavLst>
                                        <p:tav tm="0">
                                          <p:val>
                                            <p:fltVal val="0.5"/>
                                          </p:val>
                                        </p:tav>
                                        <p:tav tm="100000">
                                          <p:val>
                                            <p:strVal val="#ppt_x"/>
                                          </p:val>
                                        </p:tav>
                                      </p:tavLst>
                                    </p:anim>
                                    <p:anim calcmode="lin" valueType="num">
                                      <p:cBhvr>
                                        <p:cTn id="61" dur="5000" fill="hold"/>
                                        <p:tgtEl>
                                          <p:spTgt spid="8"/>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0" fill="hold"/>
                                        <p:tgtEl>
                                          <p:spTgt spid="9"/>
                                        </p:tgtEl>
                                        <p:attrNameLst>
                                          <p:attrName>ppt_w</p:attrName>
                                        </p:attrNameLst>
                                      </p:cBhvr>
                                      <p:tavLst>
                                        <p:tav tm="0">
                                          <p:val>
                                            <p:fltVal val="0"/>
                                          </p:val>
                                        </p:tav>
                                        <p:tav tm="100000">
                                          <p:val>
                                            <p:strVal val="#ppt_w"/>
                                          </p:val>
                                        </p:tav>
                                      </p:tavLst>
                                    </p:anim>
                                    <p:anim calcmode="lin" valueType="num">
                                      <p:cBhvr>
                                        <p:cTn id="67" dur="5000" fill="hold"/>
                                        <p:tgtEl>
                                          <p:spTgt spid="9"/>
                                        </p:tgtEl>
                                        <p:attrNameLst>
                                          <p:attrName>ppt_h</p:attrName>
                                        </p:attrNameLst>
                                      </p:cBhvr>
                                      <p:tavLst>
                                        <p:tav tm="0">
                                          <p:val>
                                            <p:fltVal val="0"/>
                                          </p:val>
                                        </p:tav>
                                        <p:tav tm="100000">
                                          <p:val>
                                            <p:strVal val="#ppt_h"/>
                                          </p:val>
                                        </p:tav>
                                      </p:tavLst>
                                    </p:anim>
                                    <p:anim calcmode="lin" valueType="num">
                                      <p:cBhvr>
                                        <p:cTn id="68" dur="5000" fill="hold"/>
                                        <p:tgtEl>
                                          <p:spTgt spid="9"/>
                                        </p:tgtEl>
                                        <p:attrNameLst>
                                          <p:attrName>ppt_x</p:attrName>
                                        </p:attrNameLst>
                                      </p:cBhvr>
                                      <p:tavLst>
                                        <p:tav tm="0">
                                          <p:val>
                                            <p:fltVal val="0.5"/>
                                          </p:val>
                                        </p:tav>
                                        <p:tav tm="100000">
                                          <p:val>
                                            <p:strVal val="#ppt_x"/>
                                          </p:val>
                                        </p:tav>
                                      </p:tavLst>
                                    </p:anim>
                                    <p:anim calcmode="lin" valueType="num">
                                      <p:cBhvr>
                                        <p:cTn id="69" dur="5000" fill="hold"/>
                                        <p:tgtEl>
                                          <p:spTgt spid="9"/>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5000" fill="hold"/>
                                        <p:tgtEl>
                                          <p:spTgt spid="9"/>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3000"/>
                                        <p:tgtEl>
                                          <p:spTgt spid="9"/>
                                        </p:tgtEl>
                                        <p:attrNameLst>
                                          <p:attrName>ppt_w</p:attrName>
                                        </p:attrNameLst>
                                      </p:cBhvr>
                                      <p:tavLst>
                                        <p:tav tm="0">
                                          <p:val>
                                            <p:strVal val="ppt_w"/>
                                          </p:val>
                                        </p:tav>
                                        <p:tav tm="100000">
                                          <p:val>
                                            <p:fltVal val="0"/>
                                          </p:val>
                                        </p:tav>
                                      </p:tavLst>
                                    </p:anim>
                                    <p:anim calcmode="lin" valueType="num">
                                      <p:cBhvr>
                                        <p:cTn id="75" dur="3000"/>
                                        <p:tgtEl>
                                          <p:spTgt spid="9"/>
                                        </p:tgtEl>
                                        <p:attrNameLst>
                                          <p:attrName>ppt_h</p:attrName>
                                        </p:attrNameLst>
                                      </p:cBhvr>
                                      <p:tavLst>
                                        <p:tav tm="0">
                                          <p:val>
                                            <p:strVal val="ppt_h"/>
                                          </p:val>
                                        </p:tav>
                                        <p:tav tm="100000">
                                          <p:val>
                                            <p:fltVal val="0"/>
                                          </p:val>
                                        </p:tav>
                                      </p:tavLst>
                                    </p:anim>
                                    <p:anim calcmode="lin" valueType="num">
                                      <p:cBhvr>
                                        <p:cTn id="76" dur="3000"/>
                                        <p:tgtEl>
                                          <p:spTgt spid="9"/>
                                        </p:tgtEl>
                                        <p:attrNameLst>
                                          <p:attrName>ppt_x</p:attrName>
                                        </p:attrNameLst>
                                      </p:cBhvr>
                                      <p:tavLst>
                                        <p:tav tm="0">
                                          <p:val>
                                            <p:strVal val="ppt_x"/>
                                          </p:val>
                                        </p:tav>
                                        <p:tav tm="100000">
                                          <p:val>
                                            <p:fltVal val="0.5"/>
                                          </p:val>
                                        </p:tav>
                                      </p:tavLst>
                                    </p:anim>
                                    <p:anim calcmode="lin" valueType="num">
                                      <p:cBhvr>
                                        <p:cTn id="77" dur="3000"/>
                                        <p:tgtEl>
                                          <p:spTgt spid="9"/>
                                        </p:tgtEl>
                                        <p:attrNameLst>
                                          <p:attrName>ppt_y</p:attrName>
                                        </p:attrNameLst>
                                      </p:cBhvr>
                                      <p:tavLst>
                                        <p:tav tm="0">
                                          <p:val>
                                            <p:strVal val="ppt_y"/>
                                          </p:val>
                                        </p:tav>
                                        <p:tav tm="100000">
                                          <p:val>
                                            <p:fltVal val="0.5"/>
                                          </p:val>
                                        </p:tav>
                                      </p:tavLst>
                                    </p:anim>
                                    <p:set>
                                      <p:cBhvr>
                                        <p:cTn id="78" dur="1" fill="hold">
                                          <p:stCondLst>
                                            <p:cond delay="2999"/>
                                          </p:stCondLst>
                                        </p:cTn>
                                        <p:tgtEl>
                                          <p:spTgt spid="9"/>
                                        </p:tgtEl>
                                        <p:attrNameLst>
                                          <p:attrName>style.visibility</p:attrName>
                                        </p:attrNameLst>
                                      </p:cBhvr>
                                      <p:to>
                                        <p:strVal val="hidden"/>
                                      </p:to>
                                    </p:set>
                                  </p:childTnLst>
                                </p:cTn>
                              </p:par>
                              <p:par>
                                <p:cTn id="79" presetID="8" presetClass="emph" presetSubtype="0" fill="hold" nodeType="withEffect">
                                  <p:stCondLst>
                                    <p:cond delay="0"/>
                                  </p:stCondLst>
                                  <p:childTnLst>
                                    <p:animRot by="-21600000">
                                      <p:cBhvr>
                                        <p:cTn id="80" dur="3000" fill="hold"/>
                                        <p:tgtEl>
                                          <p:spTgt spid="9"/>
                                        </p:tgtEl>
                                        <p:attrNameLst>
                                          <p:attrName>r</p:attrName>
                                        </p:attrNameLst>
                                      </p:cBhvr>
                                    </p:animRot>
                                  </p:childTnLst>
                                </p:cTn>
                              </p:par>
                              <p:par>
                                <p:cTn id="81" presetID="23" presetClass="exit" presetSubtype="544" fill="hold" nodeType="withEffect">
                                  <p:stCondLst>
                                    <p:cond delay="0"/>
                                  </p:stCondLst>
                                  <p:childTnLst>
                                    <p:anim calcmode="lin" valueType="num">
                                      <p:cBhvr>
                                        <p:cTn id="82" dur="3000"/>
                                        <p:tgtEl>
                                          <p:spTgt spid="8"/>
                                        </p:tgtEl>
                                        <p:attrNameLst>
                                          <p:attrName>ppt_w</p:attrName>
                                        </p:attrNameLst>
                                      </p:cBhvr>
                                      <p:tavLst>
                                        <p:tav tm="0">
                                          <p:val>
                                            <p:strVal val="ppt_w"/>
                                          </p:val>
                                        </p:tav>
                                        <p:tav tm="100000">
                                          <p:val>
                                            <p:fltVal val="0"/>
                                          </p:val>
                                        </p:tav>
                                      </p:tavLst>
                                    </p:anim>
                                    <p:anim calcmode="lin" valueType="num">
                                      <p:cBhvr>
                                        <p:cTn id="83" dur="3000"/>
                                        <p:tgtEl>
                                          <p:spTgt spid="8"/>
                                        </p:tgtEl>
                                        <p:attrNameLst>
                                          <p:attrName>ppt_h</p:attrName>
                                        </p:attrNameLst>
                                      </p:cBhvr>
                                      <p:tavLst>
                                        <p:tav tm="0">
                                          <p:val>
                                            <p:strVal val="ppt_h"/>
                                          </p:val>
                                        </p:tav>
                                        <p:tav tm="100000">
                                          <p:val>
                                            <p:fltVal val="0"/>
                                          </p:val>
                                        </p:tav>
                                      </p:tavLst>
                                    </p:anim>
                                    <p:anim calcmode="lin" valueType="num">
                                      <p:cBhvr>
                                        <p:cTn id="84" dur="3000"/>
                                        <p:tgtEl>
                                          <p:spTgt spid="8"/>
                                        </p:tgtEl>
                                        <p:attrNameLst>
                                          <p:attrName>ppt_x</p:attrName>
                                        </p:attrNameLst>
                                      </p:cBhvr>
                                      <p:tavLst>
                                        <p:tav tm="0">
                                          <p:val>
                                            <p:strVal val="ppt_x"/>
                                          </p:val>
                                        </p:tav>
                                        <p:tav tm="100000">
                                          <p:val>
                                            <p:fltVal val="0.5"/>
                                          </p:val>
                                        </p:tav>
                                      </p:tavLst>
                                    </p:anim>
                                    <p:anim calcmode="lin" valueType="num">
                                      <p:cBhvr>
                                        <p:cTn id="85" dur="3000"/>
                                        <p:tgtEl>
                                          <p:spTgt spid="8"/>
                                        </p:tgtEl>
                                        <p:attrNameLst>
                                          <p:attrName>ppt_y</p:attrName>
                                        </p:attrNameLst>
                                      </p:cBhvr>
                                      <p:tavLst>
                                        <p:tav tm="0">
                                          <p:val>
                                            <p:strVal val="ppt_y"/>
                                          </p:val>
                                        </p:tav>
                                        <p:tav tm="100000">
                                          <p:val>
                                            <p:fltVal val="0.5"/>
                                          </p:val>
                                        </p:tav>
                                      </p:tavLst>
                                    </p:anim>
                                    <p:set>
                                      <p:cBhvr>
                                        <p:cTn id="86" dur="1" fill="hold">
                                          <p:stCondLst>
                                            <p:cond delay="2999"/>
                                          </p:stCondLst>
                                        </p:cTn>
                                        <p:tgtEl>
                                          <p:spTgt spid="8"/>
                                        </p:tgtEl>
                                        <p:attrNameLst>
                                          <p:attrName>style.visibility</p:attrName>
                                        </p:attrNameLst>
                                      </p:cBhvr>
                                      <p:to>
                                        <p:strVal val="hidden"/>
                                      </p:to>
                                    </p:set>
                                  </p:childTnLst>
                                </p:cTn>
                              </p:par>
                              <p:par>
                                <p:cTn id="87" presetID="8" presetClass="emph" presetSubtype="0" fill="hold" nodeType="withEffect">
                                  <p:stCondLst>
                                    <p:cond delay="0"/>
                                  </p:stCondLst>
                                  <p:childTnLst>
                                    <p:animRot by="-21600000">
                                      <p:cBhvr>
                                        <p:cTn id="88" dur="3000" fill="hold"/>
                                        <p:tgtEl>
                                          <p:spTgt spid="8"/>
                                        </p:tgtEl>
                                        <p:attrNameLst>
                                          <p:attrName>r</p:attrName>
                                        </p:attrNameLst>
                                      </p:cBhvr>
                                    </p:animRot>
                                  </p:childTnLst>
                                </p:cTn>
                              </p:par>
                              <p:par>
                                <p:cTn id="89" presetID="23" presetClass="exit" presetSubtype="544" fill="hold" nodeType="withEffect">
                                  <p:stCondLst>
                                    <p:cond delay="0"/>
                                  </p:stCondLst>
                                  <p:childTnLst>
                                    <p:anim calcmode="lin" valueType="num">
                                      <p:cBhvr>
                                        <p:cTn id="90" dur="3000"/>
                                        <p:tgtEl>
                                          <p:spTgt spid="7"/>
                                        </p:tgtEl>
                                        <p:attrNameLst>
                                          <p:attrName>ppt_w</p:attrName>
                                        </p:attrNameLst>
                                      </p:cBhvr>
                                      <p:tavLst>
                                        <p:tav tm="0">
                                          <p:val>
                                            <p:strVal val="ppt_w"/>
                                          </p:val>
                                        </p:tav>
                                        <p:tav tm="100000">
                                          <p:val>
                                            <p:fltVal val="0"/>
                                          </p:val>
                                        </p:tav>
                                      </p:tavLst>
                                    </p:anim>
                                    <p:anim calcmode="lin" valueType="num">
                                      <p:cBhvr>
                                        <p:cTn id="91" dur="3000"/>
                                        <p:tgtEl>
                                          <p:spTgt spid="7"/>
                                        </p:tgtEl>
                                        <p:attrNameLst>
                                          <p:attrName>ppt_h</p:attrName>
                                        </p:attrNameLst>
                                      </p:cBhvr>
                                      <p:tavLst>
                                        <p:tav tm="0">
                                          <p:val>
                                            <p:strVal val="ppt_h"/>
                                          </p:val>
                                        </p:tav>
                                        <p:tav tm="100000">
                                          <p:val>
                                            <p:fltVal val="0"/>
                                          </p:val>
                                        </p:tav>
                                      </p:tavLst>
                                    </p:anim>
                                    <p:anim calcmode="lin" valueType="num">
                                      <p:cBhvr>
                                        <p:cTn id="92" dur="3000"/>
                                        <p:tgtEl>
                                          <p:spTgt spid="7"/>
                                        </p:tgtEl>
                                        <p:attrNameLst>
                                          <p:attrName>ppt_x</p:attrName>
                                        </p:attrNameLst>
                                      </p:cBhvr>
                                      <p:tavLst>
                                        <p:tav tm="0">
                                          <p:val>
                                            <p:strVal val="ppt_x"/>
                                          </p:val>
                                        </p:tav>
                                        <p:tav tm="100000">
                                          <p:val>
                                            <p:fltVal val="0.5"/>
                                          </p:val>
                                        </p:tav>
                                      </p:tavLst>
                                    </p:anim>
                                    <p:anim calcmode="lin" valueType="num">
                                      <p:cBhvr>
                                        <p:cTn id="93" dur="3000"/>
                                        <p:tgtEl>
                                          <p:spTgt spid="7"/>
                                        </p:tgtEl>
                                        <p:attrNameLst>
                                          <p:attrName>ppt_y</p:attrName>
                                        </p:attrNameLst>
                                      </p:cBhvr>
                                      <p:tavLst>
                                        <p:tav tm="0">
                                          <p:val>
                                            <p:strVal val="ppt_y"/>
                                          </p:val>
                                        </p:tav>
                                        <p:tav tm="100000">
                                          <p:val>
                                            <p:fltVal val="0.5"/>
                                          </p:val>
                                        </p:tav>
                                      </p:tavLst>
                                    </p:anim>
                                    <p:set>
                                      <p:cBhvr>
                                        <p:cTn id="94" dur="1" fill="hold">
                                          <p:stCondLst>
                                            <p:cond delay="2999"/>
                                          </p:stCondLst>
                                        </p:cTn>
                                        <p:tgtEl>
                                          <p:spTgt spid="7"/>
                                        </p:tgtEl>
                                        <p:attrNameLst>
                                          <p:attrName>style.visibility</p:attrName>
                                        </p:attrNameLst>
                                      </p:cBhvr>
                                      <p:to>
                                        <p:strVal val="hidden"/>
                                      </p:to>
                                    </p:set>
                                  </p:childTnLst>
                                </p:cTn>
                              </p:par>
                              <p:par>
                                <p:cTn id="95" presetID="8" presetClass="emph" presetSubtype="0" fill="hold" nodeType="withEffect">
                                  <p:stCondLst>
                                    <p:cond delay="0"/>
                                  </p:stCondLst>
                                  <p:childTnLst>
                                    <p:animRot by="-21600000">
                                      <p:cBhvr>
                                        <p:cTn id="96" dur="3000" fill="hold"/>
                                        <p:tgtEl>
                                          <p:spTgt spid="7"/>
                                        </p:tgtEl>
                                        <p:attrNameLst>
                                          <p:attrName>r</p:attrName>
                                        </p:attrNameLst>
                                      </p:cBhvr>
                                    </p:animRot>
                                  </p:childTnLst>
                                </p:cTn>
                              </p:par>
                              <p:par>
                                <p:cTn id="97" presetID="23" presetClass="exit" presetSubtype="544" fill="hold" nodeType="withEffect">
                                  <p:stCondLst>
                                    <p:cond delay="0"/>
                                  </p:stCondLst>
                                  <p:childTnLst>
                                    <p:anim calcmode="lin" valueType="num">
                                      <p:cBhvr>
                                        <p:cTn id="98" dur="3000"/>
                                        <p:tgtEl>
                                          <p:spTgt spid="6"/>
                                        </p:tgtEl>
                                        <p:attrNameLst>
                                          <p:attrName>ppt_w</p:attrName>
                                        </p:attrNameLst>
                                      </p:cBhvr>
                                      <p:tavLst>
                                        <p:tav tm="0">
                                          <p:val>
                                            <p:strVal val="ppt_w"/>
                                          </p:val>
                                        </p:tav>
                                        <p:tav tm="100000">
                                          <p:val>
                                            <p:fltVal val="0"/>
                                          </p:val>
                                        </p:tav>
                                      </p:tavLst>
                                    </p:anim>
                                    <p:anim calcmode="lin" valueType="num">
                                      <p:cBhvr>
                                        <p:cTn id="99" dur="3000"/>
                                        <p:tgtEl>
                                          <p:spTgt spid="6"/>
                                        </p:tgtEl>
                                        <p:attrNameLst>
                                          <p:attrName>ppt_h</p:attrName>
                                        </p:attrNameLst>
                                      </p:cBhvr>
                                      <p:tavLst>
                                        <p:tav tm="0">
                                          <p:val>
                                            <p:strVal val="ppt_h"/>
                                          </p:val>
                                        </p:tav>
                                        <p:tav tm="100000">
                                          <p:val>
                                            <p:fltVal val="0"/>
                                          </p:val>
                                        </p:tav>
                                      </p:tavLst>
                                    </p:anim>
                                    <p:anim calcmode="lin" valueType="num">
                                      <p:cBhvr>
                                        <p:cTn id="100" dur="3000"/>
                                        <p:tgtEl>
                                          <p:spTgt spid="6"/>
                                        </p:tgtEl>
                                        <p:attrNameLst>
                                          <p:attrName>ppt_x</p:attrName>
                                        </p:attrNameLst>
                                      </p:cBhvr>
                                      <p:tavLst>
                                        <p:tav tm="0">
                                          <p:val>
                                            <p:strVal val="ppt_x"/>
                                          </p:val>
                                        </p:tav>
                                        <p:tav tm="100000">
                                          <p:val>
                                            <p:fltVal val="0.5"/>
                                          </p:val>
                                        </p:tav>
                                      </p:tavLst>
                                    </p:anim>
                                    <p:anim calcmode="lin" valueType="num">
                                      <p:cBhvr>
                                        <p:cTn id="101" dur="3000"/>
                                        <p:tgtEl>
                                          <p:spTgt spid="6"/>
                                        </p:tgtEl>
                                        <p:attrNameLst>
                                          <p:attrName>ppt_y</p:attrName>
                                        </p:attrNameLst>
                                      </p:cBhvr>
                                      <p:tavLst>
                                        <p:tav tm="0">
                                          <p:val>
                                            <p:strVal val="ppt_y"/>
                                          </p:val>
                                        </p:tav>
                                        <p:tav tm="100000">
                                          <p:val>
                                            <p:fltVal val="0.5"/>
                                          </p:val>
                                        </p:tav>
                                      </p:tavLst>
                                    </p:anim>
                                    <p:set>
                                      <p:cBhvr>
                                        <p:cTn id="102" dur="1" fill="hold">
                                          <p:stCondLst>
                                            <p:cond delay="2999"/>
                                          </p:stCondLst>
                                        </p:cTn>
                                        <p:tgtEl>
                                          <p:spTgt spid="6"/>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3000" fill="hold"/>
                                        <p:tgtEl>
                                          <p:spTgt spid="6"/>
                                        </p:tgtEl>
                                        <p:attrNameLst>
                                          <p:attrName>r</p:attrName>
                                        </p:attrNameLst>
                                      </p:cBhvr>
                                    </p:animRot>
                                  </p:childTnLst>
                                </p:cTn>
                              </p:par>
                              <p:par>
                                <p:cTn id="105" presetID="23" presetClass="exit" presetSubtype="544" fill="hold" nodeType="with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8" presetClass="emph" presetSubtype="0" fill="hold" nodeType="withEffect">
                                  <p:stCondLst>
                                    <p:cond delay="0"/>
                                  </p:stCondLst>
                                  <p:childTnLst>
                                    <p:animRot by="-21600000">
                                      <p:cBhvr>
                                        <p:cTn id="112" dur="3000" fill="hold"/>
                                        <p:tgtEl>
                                          <p:spTgt spid="5"/>
                                        </p:tgtEl>
                                        <p:attrNameLst>
                                          <p:attrName>r</p:attrName>
                                        </p:attrNameLst>
                                      </p:cBhvr>
                                    </p:animRot>
                                  </p:childTnLst>
                                </p:cTn>
                              </p:par>
                              <p:par>
                                <p:cTn id="113" presetID="23" presetClass="exit" presetSubtype="544" fill="hold" nodeType="withEffect">
                                  <p:stCondLst>
                                    <p:cond delay="0"/>
                                  </p:stCondLst>
                                  <p:childTnLst>
                                    <p:anim calcmode="lin" valueType="num">
                                      <p:cBhvr>
                                        <p:cTn id="114" dur="3000"/>
                                        <p:tgtEl>
                                          <p:spTgt spid="4"/>
                                        </p:tgtEl>
                                        <p:attrNameLst>
                                          <p:attrName>ppt_w</p:attrName>
                                        </p:attrNameLst>
                                      </p:cBhvr>
                                      <p:tavLst>
                                        <p:tav tm="0">
                                          <p:val>
                                            <p:strVal val="ppt_w"/>
                                          </p:val>
                                        </p:tav>
                                        <p:tav tm="100000">
                                          <p:val>
                                            <p:fltVal val="0"/>
                                          </p:val>
                                        </p:tav>
                                      </p:tavLst>
                                    </p:anim>
                                    <p:anim calcmode="lin" valueType="num">
                                      <p:cBhvr>
                                        <p:cTn id="115" dur="3000"/>
                                        <p:tgtEl>
                                          <p:spTgt spid="4"/>
                                        </p:tgtEl>
                                        <p:attrNameLst>
                                          <p:attrName>ppt_h</p:attrName>
                                        </p:attrNameLst>
                                      </p:cBhvr>
                                      <p:tavLst>
                                        <p:tav tm="0">
                                          <p:val>
                                            <p:strVal val="ppt_h"/>
                                          </p:val>
                                        </p:tav>
                                        <p:tav tm="100000">
                                          <p:val>
                                            <p:fltVal val="0"/>
                                          </p:val>
                                        </p:tav>
                                      </p:tavLst>
                                    </p:anim>
                                    <p:anim calcmode="lin" valueType="num">
                                      <p:cBhvr>
                                        <p:cTn id="116" dur="3000"/>
                                        <p:tgtEl>
                                          <p:spTgt spid="4"/>
                                        </p:tgtEl>
                                        <p:attrNameLst>
                                          <p:attrName>ppt_x</p:attrName>
                                        </p:attrNameLst>
                                      </p:cBhvr>
                                      <p:tavLst>
                                        <p:tav tm="0">
                                          <p:val>
                                            <p:strVal val="ppt_x"/>
                                          </p:val>
                                        </p:tav>
                                        <p:tav tm="100000">
                                          <p:val>
                                            <p:fltVal val="0.5"/>
                                          </p:val>
                                        </p:tav>
                                      </p:tavLst>
                                    </p:anim>
                                    <p:anim calcmode="lin" valueType="num">
                                      <p:cBhvr>
                                        <p:cTn id="117" dur="3000"/>
                                        <p:tgtEl>
                                          <p:spTgt spid="4"/>
                                        </p:tgtEl>
                                        <p:attrNameLst>
                                          <p:attrName>ppt_y</p:attrName>
                                        </p:attrNameLst>
                                      </p:cBhvr>
                                      <p:tavLst>
                                        <p:tav tm="0">
                                          <p:val>
                                            <p:strVal val="ppt_y"/>
                                          </p:val>
                                        </p:tav>
                                        <p:tav tm="100000">
                                          <p:val>
                                            <p:fltVal val="0.5"/>
                                          </p:val>
                                        </p:tav>
                                      </p:tavLst>
                                    </p:anim>
                                    <p:set>
                                      <p:cBhvr>
                                        <p:cTn id="118" dur="1" fill="hold">
                                          <p:stCondLst>
                                            <p:cond delay="2999"/>
                                          </p:stCondLst>
                                        </p:cTn>
                                        <p:tgtEl>
                                          <p:spTgt spid="4"/>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3000" fill="hold"/>
                                        <p:tgtEl>
                                          <p:spTgt spid="4"/>
                                        </p:tgtEl>
                                        <p:attrNameLst>
                                          <p:attrName>r</p:attrName>
                                        </p:attrNameLst>
                                      </p:cBhvr>
                                    </p:animRot>
                                  </p:childTnLst>
                                </p:cTn>
                              </p:par>
                              <p:par>
                                <p:cTn id="121" presetID="23" presetClass="exit" presetSubtype="544" fill="hold" nodeType="withEffect">
                                  <p:stCondLst>
                                    <p:cond delay="0"/>
                                  </p:stCondLst>
                                  <p:childTnLst>
                                    <p:anim calcmode="lin" valueType="num">
                                      <p:cBhvr>
                                        <p:cTn id="122" dur="3000"/>
                                        <p:tgtEl>
                                          <p:spTgt spid="3"/>
                                        </p:tgtEl>
                                        <p:attrNameLst>
                                          <p:attrName>ppt_w</p:attrName>
                                        </p:attrNameLst>
                                      </p:cBhvr>
                                      <p:tavLst>
                                        <p:tav tm="0">
                                          <p:val>
                                            <p:strVal val="ppt_w"/>
                                          </p:val>
                                        </p:tav>
                                        <p:tav tm="100000">
                                          <p:val>
                                            <p:fltVal val="0"/>
                                          </p:val>
                                        </p:tav>
                                      </p:tavLst>
                                    </p:anim>
                                    <p:anim calcmode="lin" valueType="num">
                                      <p:cBhvr>
                                        <p:cTn id="123" dur="3000"/>
                                        <p:tgtEl>
                                          <p:spTgt spid="3"/>
                                        </p:tgtEl>
                                        <p:attrNameLst>
                                          <p:attrName>ppt_h</p:attrName>
                                        </p:attrNameLst>
                                      </p:cBhvr>
                                      <p:tavLst>
                                        <p:tav tm="0">
                                          <p:val>
                                            <p:strVal val="ppt_h"/>
                                          </p:val>
                                        </p:tav>
                                        <p:tav tm="100000">
                                          <p:val>
                                            <p:fltVal val="0"/>
                                          </p:val>
                                        </p:tav>
                                      </p:tavLst>
                                    </p:anim>
                                    <p:anim calcmode="lin" valueType="num">
                                      <p:cBhvr>
                                        <p:cTn id="124" dur="3000"/>
                                        <p:tgtEl>
                                          <p:spTgt spid="3"/>
                                        </p:tgtEl>
                                        <p:attrNameLst>
                                          <p:attrName>ppt_x</p:attrName>
                                        </p:attrNameLst>
                                      </p:cBhvr>
                                      <p:tavLst>
                                        <p:tav tm="0">
                                          <p:val>
                                            <p:strVal val="ppt_x"/>
                                          </p:val>
                                        </p:tav>
                                        <p:tav tm="100000">
                                          <p:val>
                                            <p:fltVal val="0.5"/>
                                          </p:val>
                                        </p:tav>
                                      </p:tavLst>
                                    </p:anim>
                                    <p:anim calcmode="lin" valueType="num">
                                      <p:cBhvr>
                                        <p:cTn id="125" dur="3000"/>
                                        <p:tgtEl>
                                          <p:spTgt spid="3"/>
                                        </p:tgtEl>
                                        <p:attrNameLst>
                                          <p:attrName>ppt_y</p:attrName>
                                        </p:attrNameLst>
                                      </p:cBhvr>
                                      <p:tavLst>
                                        <p:tav tm="0">
                                          <p:val>
                                            <p:strVal val="ppt_y"/>
                                          </p:val>
                                        </p:tav>
                                        <p:tav tm="100000">
                                          <p:val>
                                            <p:fltVal val="0.5"/>
                                          </p:val>
                                        </p:tav>
                                      </p:tavLst>
                                    </p:anim>
                                    <p:set>
                                      <p:cBhvr>
                                        <p:cTn id="126" dur="1" fill="hold">
                                          <p:stCondLst>
                                            <p:cond delay="2999"/>
                                          </p:stCondLst>
                                        </p:cTn>
                                        <p:tgtEl>
                                          <p:spTgt spid="3"/>
                                        </p:tgtEl>
                                        <p:attrNameLst>
                                          <p:attrName>style.visibility</p:attrName>
                                        </p:attrNameLst>
                                      </p:cBhvr>
                                      <p:to>
                                        <p:strVal val="hidden"/>
                                      </p:to>
                                    </p:set>
                                  </p:childTnLst>
                                </p:cTn>
                              </p:par>
                              <p:par>
                                <p:cTn id="127" presetID="8" presetClass="emph" presetSubtype="0" fill="hold" nodeType="withEffect">
                                  <p:stCondLst>
                                    <p:cond delay="0"/>
                                  </p:stCondLst>
                                  <p:childTnLst>
                                    <p:animRot by="-21600000">
                                      <p:cBhvr>
                                        <p:cTn id="128" dur="3000" fill="hold"/>
                                        <p:tgtEl>
                                          <p:spTgt spid="3"/>
                                        </p:tgtEl>
                                        <p:attrNameLst>
                                          <p:attrName>r</p:attrName>
                                        </p:attrNameLst>
                                      </p:cBhvr>
                                    </p:animRot>
                                  </p:childTnLst>
                                </p:cTn>
                              </p:par>
                              <p:par>
                                <p:cTn id="129" presetID="23" presetClass="exit" presetSubtype="544" fill="hold" nodeType="withEffect">
                                  <p:stCondLst>
                                    <p:cond delay="0"/>
                                  </p:stCondLst>
                                  <p:childTnLst>
                                    <p:anim calcmode="lin" valueType="num">
                                      <p:cBhvr>
                                        <p:cTn id="130" dur="3000"/>
                                        <p:tgtEl>
                                          <p:spTgt spid="2"/>
                                        </p:tgtEl>
                                        <p:attrNameLst>
                                          <p:attrName>ppt_w</p:attrName>
                                        </p:attrNameLst>
                                      </p:cBhvr>
                                      <p:tavLst>
                                        <p:tav tm="0">
                                          <p:val>
                                            <p:strVal val="ppt_w"/>
                                          </p:val>
                                        </p:tav>
                                        <p:tav tm="100000">
                                          <p:val>
                                            <p:fltVal val="0"/>
                                          </p:val>
                                        </p:tav>
                                      </p:tavLst>
                                    </p:anim>
                                    <p:anim calcmode="lin" valueType="num">
                                      <p:cBhvr>
                                        <p:cTn id="131" dur="3000"/>
                                        <p:tgtEl>
                                          <p:spTgt spid="2"/>
                                        </p:tgtEl>
                                        <p:attrNameLst>
                                          <p:attrName>ppt_h</p:attrName>
                                        </p:attrNameLst>
                                      </p:cBhvr>
                                      <p:tavLst>
                                        <p:tav tm="0">
                                          <p:val>
                                            <p:strVal val="ppt_h"/>
                                          </p:val>
                                        </p:tav>
                                        <p:tav tm="100000">
                                          <p:val>
                                            <p:fltVal val="0"/>
                                          </p:val>
                                        </p:tav>
                                      </p:tavLst>
                                    </p:anim>
                                    <p:anim calcmode="lin" valueType="num">
                                      <p:cBhvr>
                                        <p:cTn id="132" dur="3000"/>
                                        <p:tgtEl>
                                          <p:spTgt spid="2"/>
                                        </p:tgtEl>
                                        <p:attrNameLst>
                                          <p:attrName>ppt_x</p:attrName>
                                        </p:attrNameLst>
                                      </p:cBhvr>
                                      <p:tavLst>
                                        <p:tav tm="0">
                                          <p:val>
                                            <p:strVal val="ppt_x"/>
                                          </p:val>
                                        </p:tav>
                                        <p:tav tm="100000">
                                          <p:val>
                                            <p:fltVal val="0.5"/>
                                          </p:val>
                                        </p:tav>
                                      </p:tavLst>
                                    </p:anim>
                                    <p:anim calcmode="lin" valueType="num">
                                      <p:cBhvr>
                                        <p:cTn id="133" dur="3000"/>
                                        <p:tgtEl>
                                          <p:spTgt spid="2"/>
                                        </p:tgtEl>
                                        <p:attrNameLst>
                                          <p:attrName>ppt_y</p:attrName>
                                        </p:attrNameLst>
                                      </p:cBhvr>
                                      <p:tavLst>
                                        <p:tav tm="0">
                                          <p:val>
                                            <p:strVal val="ppt_y"/>
                                          </p:val>
                                        </p:tav>
                                        <p:tav tm="100000">
                                          <p:val>
                                            <p:fltVal val="0.5"/>
                                          </p:val>
                                        </p:tav>
                                      </p:tavLst>
                                    </p:anim>
                                    <p:set>
                                      <p:cBhvr>
                                        <p:cTn id="134" dur="1" fill="hold">
                                          <p:stCondLst>
                                            <p:cond delay="2999"/>
                                          </p:stCondLst>
                                        </p:cTn>
                                        <p:tgtEl>
                                          <p:spTgt spid="2"/>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3000" fill="hold"/>
                                        <p:tgtEl>
                                          <p:spTgt spid="2"/>
                                        </p:tgtEl>
                                        <p:attrNameLst>
                                          <p:attrName>r</p:attrName>
                                        </p:attrNameLst>
                                      </p:cBhvr>
                                    </p:animRot>
                                  </p:childTnLst>
                                </p:cTn>
                              </p:par>
                              <p:par>
                                <p:cTn id="137" presetID="6" presetClass="entr" presetSubtype="32" fill="hold"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circle(out)">
                                      <p:cBhvr>
                                        <p:cTn id="139" dur="3000"/>
                                        <p:tgtEl>
                                          <p:spTgt spid="15"/>
                                        </p:tgtEl>
                                      </p:cBhvr>
                                    </p:animEffect>
                                  </p:childTnLst>
                                </p:cTn>
                              </p:par>
                              <p:par>
                                <p:cTn id="140" presetID="23" presetClass="entr" presetSubtype="288" fill="hold"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p:cTn id="142" dur="3000" fill="hold"/>
                                        <p:tgtEl>
                                          <p:spTgt spid="15"/>
                                        </p:tgtEl>
                                        <p:attrNameLst>
                                          <p:attrName>ppt_w</p:attrName>
                                        </p:attrNameLst>
                                      </p:cBhvr>
                                      <p:tavLst>
                                        <p:tav tm="0">
                                          <p:val>
                                            <p:strVal val="4/3*#ppt_w"/>
                                          </p:val>
                                        </p:tav>
                                        <p:tav tm="100000">
                                          <p:val>
                                            <p:strVal val="#ppt_w"/>
                                          </p:val>
                                        </p:tav>
                                      </p:tavLst>
                                    </p:anim>
                                    <p:anim calcmode="lin" valueType="num">
                                      <p:cBhvr>
                                        <p:cTn id="143" dur="30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MUJER VIRTUOSAAA.jpg"/>
          <p:cNvPicPr>
            <a:picLocks noGrp="1" noChangeAspect="1"/>
          </p:cNvPicPr>
          <p:nvPr isPhoto="1"/>
        </p:nvPicPr>
        <p:blipFill rotWithShape="1">
          <a:blip r:embed="rId3" cstate="email">
            <a:extLst>
              <a:ext uri="{BEBA8EAE-BF5A-486C-A8C5-ECC9F3942E4B}">
                <a14:imgProps xmlns="" xmlns:a14="http://schemas.microsoft.com/office/drawing/2010/main">
                  <a14:imgLayer r:embed="rId4">
                    <a14:imgEffect>
                      <a14:colorTemperature colorTemp="6750"/>
                    </a14:imgEffect>
                    <a14:imgEffect>
                      <a14:brightnessContrast bright="-40000" contrast="40000"/>
                    </a14:imgEffect>
                  </a14:imgLayer>
                </a14:imgProps>
              </a:ext>
            </a:extLst>
          </a:blip>
          <a:srcRect/>
          <a:stretch/>
        </p:blipFill>
        <p:spPr>
          <a:xfrm>
            <a:off x="46503" y="-13351"/>
            <a:ext cx="9144000" cy="6858000"/>
          </a:xfrm>
          <a:prstGeom prst="rect">
            <a:avLst/>
          </a:prstGeom>
          <a:noFill/>
          <a:ln>
            <a:noFill/>
          </a:ln>
        </p:spPr>
      </p:pic>
      <p:pic>
        <p:nvPicPr>
          <p:cNvPr id="7" name="6 Imagen" descr="Diapositiva31.JPG"/>
          <p:cNvPicPr>
            <a:picLocks noGrp="1" noChangeAspect="1"/>
          </p:cNvPicPr>
          <p:nvPr isPhoto="1"/>
        </p:nvPicPr>
        <p:blipFill>
          <a:blip r:embed="rId5" cstate="email">
            <a:lum/>
          </a:blip>
          <a:stretch>
            <a:fillRect/>
          </a:stretch>
        </p:blipFill>
        <p:spPr>
          <a:xfrm>
            <a:off x="0" y="0"/>
            <a:ext cx="9144000" cy="6858000"/>
          </a:xfrm>
          <a:prstGeom prst="rect">
            <a:avLst/>
          </a:prstGeom>
          <a:noFill/>
          <a:ln>
            <a:noFill/>
          </a:ln>
        </p:spPr>
      </p:pic>
      <p:pic>
        <p:nvPicPr>
          <p:cNvPr id="5122" name="Picture 2"/>
          <p:cNvPicPr>
            <a:picLocks noChangeAspect="1" noChangeArrowheads="1"/>
          </p:cNvPicPr>
          <p:nvPr/>
        </p:nvPicPr>
        <p:blipFill rotWithShape="1">
          <a:blip r:embed="rId6" cstate="email">
            <a:lum contrast="40000"/>
            <a:extLst>
              <a:ext uri="{28A0092B-C50C-407E-A947-70E740481C1C}">
                <a14:useLocalDpi xmlns="" xmlns:a14="http://schemas.microsoft.com/office/drawing/2010/main" val="0"/>
              </a:ext>
            </a:extLst>
          </a:blip>
          <a:srcRect/>
          <a:stretch/>
        </p:blipFill>
        <p:spPr bwMode="auto">
          <a:xfrm>
            <a:off x="1149060" y="3489790"/>
            <a:ext cx="6879741" cy="26486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6" cstate="email">
            <a:lum contrast="40000"/>
            <a:extLst>
              <a:ext uri="{28A0092B-C50C-407E-A947-70E740481C1C}">
                <a14:useLocalDpi xmlns="" xmlns:a14="http://schemas.microsoft.com/office/drawing/2010/main" val="0"/>
              </a:ext>
            </a:extLst>
          </a:blip>
          <a:srcRect/>
          <a:stretch/>
        </p:blipFill>
        <p:spPr bwMode="auto">
          <a:xfrm rot="10800000">
            <a:off x="1135683" y="806708"/>
            <a:ext cx="6879741" cy="26486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6" cstate="email">
            <a:lum contrast="40000"/>
            <a:extLst>
              <a:ext uri="{28A0092B-C50C-407E-A947-70E740481C1C}">
                <a14:useLocalDpi xmlns="" xmlns:a14="http://schemas.microsoft.com/office/drawing/2010/main" val="0"/>
              </a:ext>
            </a:extLst>
          </a:blip>
          <a:srcRect/>
          <a:stretch/>
        </p:blipFill>
        <p:spPr bwMode="auto">
          <a:xfrm rot="5400000">
            <a:off x="-207821" y="2093784"/>
            <a:ext cx="6879741" cy="26486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6" cstate="email">
            <a:lum contrast="40000"/>
            <a:extLst>
              <a:ext uri="{28A0092B-C50C-407E-A947-70E740481C1C}">
                <a14:useLocalDpi xmlns="" xmlns:a14="http://schemas.microsoft.com/office/drawing/2010/main" val="0"/>
              </a:ext>
            </a:extLst>
          </a:blip>
          <a:srcRect/>
          <a:stretch/>
        </p:blipFill>
        <p:spPr bwMode="auto">
          <a:xfrm rot="16200000" flipH="1">
            <a:off x="2460028" y="2074346"/>
            <a:ext cx="6879741" cy="26486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7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40000"/>
                </a:srgbClr>
              </a:gs>
              <a:gs pos="74581">
                <a:srgbClr val="4B044F"/>
              </a:gs>
              <a:gs pos="85000">
                <a:srgbClr val="7030A0">
                  <a:lumMod val="16000"/>
                </a:srgbClr>
              </a:gs>
              <a:gs pos="20000">
                <a:srgbClr val="C9FF01"/>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311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30000"/>
                </a:srgbClr>
              </a:gs>
              <a:gs pos="74581">
                <a:srgbClr val="4B044F"/>
              </a:gs>
              <a:gs pos="85000">
                <a:srgbClr val="7030A0">
                  <a:lumMod val="16000"/>
                </a:srgbClr>
              </a:gs>
              <a:gs pos="20000">
                <a:srgbClr val="C9FF01"/>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2" name="11 Imagen" descr="A MEDIA LUZ..jpg"/>
          <p:cNvPicPr>
            <a:picLocks noGrp="1" noChangeAspect="1"/>
          </p:cNvPicPr>
          <p:nvPr isPhoto="1"/>
        </p:nvPicPr>
        <p:blipFill>
          <a:blip r:embed="rId7"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2080894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ppt_w"/>
                                          </p:val>
                                        </p:tav>
                                        <p:tav tm="100000">
                                          <p:val>
                                            <p:strVal val="#ppt_w"/>
                                          </p:val>
                                        </p:tav>
                                      </p:tavLst>
                                    </p:anim>
                                    <p:anim calcmode="lin" valueType="num">
                                      <p:cBhvr>
                                        <p:cTn id="15" dur="3000" fill="hold"/>
                                        <p:tgtEl>
                                          <p:spTgt spid="3"/>
                                        </p:tgtEl>
                                        <p:attrNameLst>
                                          <p:attrName>ppt_h</p:attrName>
                                        </p:attrNameLst>
                                      </p:cBhvr>
                                      <p:tavLst>
                                        <p:tav tm="0" fmla="#ppt_h*sin(2.5*pi*$)">
                                          <p:val>
                                            <p:fltVal val="0"/>
                                          </p:val>
                                        </p:tav>
                                        <p:tav tm="100000">
                                          <p:val>
                                            <p:fltVal val="1"/>
                                          </p:val>
                                        </p:tav>
                                      </p:tavLst>
                                    </p:anim>
                                  </p:childTnLst>
                                </p:cTn>
                              </p:par>
                              <p:par>
                                <p:cTn id="16" presetID="2"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fmla="#ppt_w*sin(2.5*pi*$)">
                                          <p:val>
                                            <p:fltVal val="0"/>
                                          </p:val>
                                        </p:tav>
                                        <p:tav tm="100000">
                                          <p:val>
                                            <p:fltVal val="1"/>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par>
                                <p:cTn id="24" presetID="2" presetClass="entr" presetSubtype="1" fill="hold" nodeType="withEffect">
                                  <p:stCondLst>
                                    <p:cond delay="0"/>
                                  </p:stCondLst>
                                  <p:childTnLst>
                                    <p:set>
                                      <p:cBhvr>
                                        <p:cTn id="25" dur="1" fill="hold">
                                          <p:stCondLst>
                                            <p:cond delay="0"/>
                                          </p:stCondLst>
                                        </p:cTn>
                                        <p:tgtEl>
                                          <p:spTgt spid="5122"/>
                                        </p:tgtEl>
                                        <p:attrNameLst>
                                          <p:attrName>style.visibility</p:attrName>
                                        </p:attrNameLst>
                                      </p:cBhvr>
                                      <p:to>
                                        <p:strVal val="visible"/>
                                      </p:to>
                                    </p:set>
                                    <p:anim calcmode="lin" valueType="num">
                                      <p:cBhvr additive="base">
                                        <p:cTn id="26" dur="3000" fill="hold"/>
                                        <p:tgtEl>
                                          <p:spTgt spid="5122"/>
                                        </p:tgtEl>
                                        <p:attrNameLst>
                                          <p:attrName>ppt_x</p:attrName>
                                        </p:attrNameLst>
                                      </p:cBhvr>
                                      <p:tavLst>
                                        <p:tav tm="0">
                                          <p:val>
                                            <p:strVal val="#ppt_x"/>
                                          </p:val>
                                        </p:tav>
                                        <p:tav tm="100000">
                                          <p:val>
                                            <p:strVal val="#ppt_x"/>
                                          </p:val>
                                        </p:tav>
                                      </p:tavLst>
                                    </p:anim>
                                    <p:anim calcmode="lin" valueType="num">
                                      <p:cBhvr additive="base">
                                        <p:cTn id="27" dur="3000" fill="hold"/>
                                        <p:tgtEl>
                                          <p:spTgt spid="5122"/>
                                        </p:tgtEl>
                                        <p:attrNameLst>
                                          <p:attrName>ppt_y</p:attrName>
                                        </p:attrNameLst>
                                      </p:cBhvr>
                                      <p:tavLst>
                                        <p:tav tm="0">
                                          <p:val>
                                            <p:strVal val="0-#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5122"/>
                                        </p:tgtEl>
                                        <p:attrNameLst>
                                          <p:attrName>style.visibility</p:attrName>
                                        </p:attrNameLst>
                                      </p:cBhvr>
                                      <p:to>
                                        <p:strVal val="visible"/>
                                      </p:to>
                                    </p:set>
                                    <p:anim calcmode="lin" valueType="num">
                                      <p:cBhvr>
                                        <p:cTn id="30" dur="3000" fill="hold"/>
                                        <p:tgtEl>
                                          <p:spTgt spid="5122"/>
                                        </p:tgtEl>
                                        <p:attrNameLst>
                                          <p:attrName>ppt_w</p:attrName>
                                        </p:attrNameLst>
                                      </p:cBhvr>
                                      <p:tavLst>
                                        <p:tav tm="0">
                                          <p:val>
                                            <p:strVal val="#ppt_w"/>
                                          </p:val>
                                        </p:tav>
                                        <p:tav tm="100000">
                                          <p:val>
                                            <p:strVal val="#ppt_w"/>
                                          </p:val>
                                        </p:tav>
                                      </p:tavLst>
                                    </p:anim>
                                    <p:anim calcmode="lin" valueType="num">
                                      <p:cBhvr>
                                        <p:cTn id="31" dur="3000" fill="hold"/>
                                        <p:tgtEl>
                                          <p:spTgt spid="5122"/>
                                        </p:tgtEl>
                                        <p:attrNameLst>
                                          <p:attrName>ppt_h</p:attrName>
                                        </p:attrNameLst>
                                      </p:cBhvr>
                                      <p:tavLst>
                                        <p:tav tm="0" fmla="#ppt_h*sin(2.5*pi*$)">
                                          <p:val>
                                            <p:fltVal val="0"/>
                                          </p:val>
                                        </p:tav>
                                        <p:tav tm="100000">
                                          <p:val>
                                            <p:fltVal val="1"/>
                                          </p:val>
                                        </p:tav>
                                      </p:tavLst>
                                    </p:anim>
                                  </p:childTnLst>
                                </p:cTn>
                              </p:par>
                              <p:par>
                                <p:cTn id="32" presetID="2" presetClass="entr" presetSubtype="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1+#ppt_w/2"/>
                                          </p:val>
                                        </p:tav>
                                        <p:tav tm="100000">
                                          <p:val>
                                            <p:strVal val="#ppt_x"/>
                                          </p:val>
                                        </p:tav>
                                      </p:tavLst>
                                    </p:anim>
                                    <p:anim calcmode="lin" valueType="num">
                                      <p:cBhvr additive="base">
                                        <p:cTn id="35" dur="3000" fill="hold"/>
                                        <p:tgtEl>
                                          <p:spTgt spid="4"/>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500"/>
                                        <p:tgtEl>
                                          <p:spTgt spid="4"/>
                                        </p:tgtEl>
                                        <p:attrNameLst>
                                          <p:attrName>ppt_x</p:attrName>
                                        </p:attrNameLst>
                                      </p:cBhvr>
                                      <p:tavLst>
                                        <p:tav tm="0">
                                          <p:val>
                                            <p:strVal val="ppt_x"/>
                                          </p:val>
                                        </p:tav>
                                        <p:tav tm="100000">
                                          <p:val>
                                            <p:strVal val="1+ppt_w/2"/>
                                          </p:val>
                                        </p:tav>
                                      </p:tavLst>
                                    </p:anim>
                                    <p:anim calcmode="lin" valueType="num">
                                      <p:cBhvr additive="base">
                                        <p:cTn id="43" dur="3500"/>
                                        <p:tgtEl>
                                          <p:spTgt spid="4"/>
                                        </p:tgtEl>
                                        <p:attrNameLst>
                                          <p:attrName>ppt_y</p:attrName>
                                        </p:attrNameLst>
                                      </p:cBhvr>
                                      <p:tavLst>
                                        <p:tav tm="0">
                                          <p:val>
                                            <p:strVal val="ppt_y"/>
                                          </p:val>
                                        </p:tav>
                                        <p:tav tm="100000">
                                          <p:val>
                                            <p:strVal val="ppt_y"/>
                                          </p:val>
                                        </p:tav>
                                      </p:tavLst>
                                    </p:anim>
                                    <p:set>
                                      <p:cBhvr>
                                        <p:cTn id="44" dur="1" fill="hold">
                                          <p:stCondLst>
                                            <p:cond delay="3499"/>
                                          </p:stCondLst>
                                        </p:cTn>
                                        <p:tgtEl>
                                          <p:spTgt spid="4"/>
                                        </p:tgtEl>
                                        <p:attrNameLst>
                                          <p:attrName>style.visibility</p:attrName>
                                        </p:attrNameLst>
                                      </p:cBhvr>
                                      <p:to>
                                        <p:strVal val="hidden"/>
                                      </p:to>
                                    </p:set>
                                  </p:childTnLst>
                                </p:cTn>
                              </p:par>
                              <p:par>
                                <p:cTn id="45" presetID="2" presetClass="exit" presetSubtype="1" fill="hold" nodeType="withEffect">
                                  <p:stCondLst>
                                    <p:cond delay="0"/>
                                  </p:stCondLst>
                                  <p:childTnLst>
                                    <p:anim calcmode="lin" valueType="num">
                                      <p:cBhvr additive="base">
                                        <p:cTn id="46" dur="3500"/>
                                        <p:tgtEl>
                                          <p:spTgt spid="5122"/>
                                        </p:tgtEl>
                                        <p:attrNameLst>
                                          <p:attrName>ppt_x</p:attrName>
                                        </p:attrNameLst>
                                      </p:cBhvr>
                                      <p:tavLst>
                                        <p:tav tm="0">
                                          <p:val>
                                            <p:strVal val="ppt_x"/>
                                          </p:val>
                                        </p:tav>
                                        <p:tav tm="100000">
                                          <p:val>
                                            <p:strVal val="ppt_x"/>
                                          </p:val>
                                        </p:tav>
                                      </p:tavLst>
                                    </p:anim>
                                    <p:anim calcmode="lin" valueType="num">
                                      <p:cBhvr additive="base">
                                        <p:cTn id="47" dur="3500"/>
                                        <p:tgtEl>
                                          <p:spTgt spid="5122"/>
                                        </p:tgtEl>
                                        <p:attrNameLst>
                                          <p:attrName>ppt_y</p:attrName>
                                        </p:attrNameLst>
                                      </p:cBhvr>
                                      <p:tavLst>
                                        <p:tav tm="0">
                                          <p:val>
                                            <p:strVal val="ppt_y"/>
                                          </p:val>
                                        </p:tav>
                                        <p:tav tm="100000">
                                          <p:val>
                                            <p:strVal val="0-ppt_h/2"/>
                                          </p:val>
                                        </p:tav>
                                      </p:tavLst>
                                    </p:anim>
                                    <p:set>
                                      <p:cBhvr>
                                        <p:cTn id="48" dur="1" fill="hold">
                                          <p:stCondLst>
                                            <p:cond delay="3499"/>
                                          </p:stCondLst>
                                        </p:cTn>
                                        <p:tgtEl>
                                          <p:spTgt spid="5122"/>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500"/>
                                        <p:tgtEl>
                                          <p:spTgt spid="5"/>
                                        </p:tgtEl>
                                        <p:attrNameLst>
                                          <p:attrName>ppt_x</p:attrName>
                                        </p:attrNameLst>
                                      </p:cBhvr>
                                      <p:tavLst>
                                        <p:tav tm="0">
                                          <p:val>
                                            <p:strVal val="ppt_x"/>
                                          </p:val>
                                        </p:tav>
                                        <p:tav tm="100000">
                                          <p:val>
                                            <p:strVal val="0-ppt_w/2"/>
                                          </p:val>
                                        </p:tav>
                                      </p:tavLst>
                                    </p:anim>
                                    <p:anim calcmode="lin" valueType="num">
                                      <p:cBhvr additive="base">
                                        <p:cTn id="51" dur="3500"/>
                                        <p:tgtEl>
                                          <p:spTgt spid="5"/>
                                        </p:tgtEl>
                                        <p:attrNameLst>
                                          <p:attrName>ppt_y</p:attrName>
                                        </p:attrNameLst>
                                      </p:cBhvr>
                                      <p:tavLst>
                                        <p:tav tm="0">
                                          <p:val>
                                            <p:strVal val="ppt_y"/>
                                          </p:val>
                                        </p:tav>
                                        <p:tav tm="100000">
                                          <p:val>
                                            <p:strVal val="ppt_y"/>
                                          </p:val>
                                        </p:tav>
                                      </p:tavLst>
                                    </p:anim>
                                    <p:set>
                                      <p:cBhvr>
                                        <p:cTn id="52" dur="1" fill="hold">
                                          <p:stCondLst>
                                            <p:cond delay="3499"/>
                                          </p:stCondLst>
                                        </p:cTn>
                                        <p:tgtEl>
                                          <p:spTgt spid="5"/>
                                        </p:tgtEl>
                                        <p:attrNameLst>
                                          <p:attrName>style.visibility</p:attrName>
                                        </p:attrNameLst>
                                      </p:cBhvr>
                                      <p:to>
                                        <p:strVal val="hidden"/>
                                      </p:to>
                                    </p:set>
                                  </p:childTnLst>
                                </p:cTn>
                              </p:par>
                              <p:par>
                                <p:cTn id="53" presetID="2" presetClass="exit" presetSubtype="4" fill="hold" nodeType="withEffect">
                                  <p:stCondLst>
                                    <p:cond delay="0"/>
                                  </p:stCondLst>
                                  <p:childTnLst>
                                    <p:anim calcmode="lin" valueType="num">
                                      <p:cBhvr additive="base">
                                        <p:cTn id="54" dur="3500"/>
                                        <p:tgtEl>
                                          <p:spTgt spid="3"/>
                                        </p:tgtEl>
                                        <p:attrNameLst>
                                          <p:attrName>ppt_x</p:attrName>
                                        </p:attrNameLst>
                                      </p:cBhvr>
                                      <p:tavLst>
                                        <p:tav tm="0">
                                          <p:val>
                                            <p:strVal val="ppt_x"/>
                                          </p:val>
                                        </p:tav>
                                        <p:tav tm="100000">
                                          <p:val>
                                            <p:strVal val="ppt_x"/>
                                          </p:val>
                                        </p:tav>
                                      </p:tavLst>
                                    </p:anim>
                                    <p:anim calcmode="lin" valueType="num">
                                      <p:cBhvr additive="base">
                                        <p:cTn id="55" dur="3500"/>
                                        <p:tgtEl>
                                          <p:spTgt spid="3"/>
                                        </p:tgtEl>
                                        <p:attrNameLst>
                                          <p:attrName>ppt_y</p:attrName>
                                        </p:attrNameLst>
                                      </p:cBhvr>
                                      <p:tavLst>
                                        <p:tav tm="0">
                                          <p:val>
                                            <p:strVal val="ppt_y"/>
                                          </p:val>
                                        </p:tav>
                                        <p:tav tm="100000">
                                          <p:val>
                                            <p:strVal val="1+ppt_h/2"/>
                                          </p:val>
                                        </p:tav>
                                      </p:tavLst>
                                    </p:anim>
                                    <p:set>
                                      <p:cBhvr>
                                        <p:cTn id="56" dur="1" fill="hold">
                                          <p:stCondLst>
                                            <p:cond delay="3499"/>
                                          </p:stCondLst>
                                        </p:cTn>
                                        <p:tgtEl>
                                          <p:spTgt spid="3"/>
                                        </p:tgtEl>
                                        <p:attrNameLst>
                                          <p:attrName>style.visibility</p:attrName>
                                        </p:attrNameLst>
                                      </p:cBhvr>
                                      <p:to>
                                        <p:strVal val="hidden"/>
                                      </p:to>
                                    </p:set>
                                  </p:childTnLst>
                                </p:cTn>
                              </p:par>
                              <p:par>
                                <p:cTn id="57" presetID="6" presetClass="entr" presetSubtype="32"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circle(out)">
                                      <p:cBhvr>
                                        <p:cTn id="59" dur="3500"/>
                                        <p:tgtEl>
                                          <p:spTgt spid="7"/>
                                        </p:tgtEl>
                                      </p:cBhvr>
                                    </p:animEffect>
                                  </p:childTnLst>
                                </p:cTn>
                              </p:par>
                              <p:par>
                                <p:cTn id="60" presetID="23" presetClass="entr" presetSubtype="288"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500" fill="hold"/>
                                        <p:tgtEl>
                                          <p:spTgt spid="7"/>
                                        </p:tgtEl>
                                        <p:attrNameLst>
                                          <p:attrName>ppt_w</p:attrName>
                                        </p:attrNameLst>
                                      </p:cBhvr>
                                      <p:tavLst>
                                        <p:tav tm="0">
                                          <p:val>
                                            <p:strVal val="4/3*#ppt_w"/>
                                          </p:val>
                                        </p:tav>
                                        <p:tav tm="100000">
                                          <p:val>
                                            <p:strVal val="#ppt_w"/>
                                          </p:val>
                                        </p:tav>
                                      </p:tavLst>
                                    </p:anim>
                                    <p:anim calcmode="lin" valueType="num">
                                      <p:cBhvr>
                                        <p:cTn id="63" dur="35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VERDE NATURAL DOS.jpg"/>
          <p:cNvPicPr>
            <a:picLocks noGrp="1" noChangeAspect="1"/>
          </p:cNvPicPr>
          <p:nvPr isPhoto="1"/>
        </p:nvPicPr>
        <p:blipFill>
          <a:blip r:embed="rId2" cstate="email">
            <a:lum/>
          </a:blip>
          <a:srcRect/>
          <a:stretch>
            <a:fillRect/>
          </a:stretch>
        </p:blipFill>
        <p:spPr>
          <a:xfrm rot="5400000">
            <a:off x="-1863080" y="1863080"/>
            <a:ext cx="6858000" cy="3131840"/>
          </a:xfrm>
          <a:prstGeom prst="rect">
            <a:avLst/>
          </a:prstGeom>
          <a:noFill/>
          <a:ln>
            <a:noFill/>
          </a:ln>
        </p:spPr>
      </p:pic>
      <p:pic>
        <p:nvPicPr>
          <p:cNvPr id="8" name="7 Imagen" descr="VERDE NATURAL DOS.jpg"/>
          <p:cNvPicPr>
            <a:picLocks noGrp="1" noChangeAspect="1"/>
          </p:cNvPicPr>
          <p:nvPr isPhoto="1"/>
        </p:nvPicPr>
        <p:blipFill>
          <a:blip r:embed="rId2" cstate="email">
            <a:lum/>
          </a:blip>
          <a:srcRect/>
          <a:stretch>
            <a:fillRect/>
          </a:stretch>
        </p:blipFill>
        <p:spPr>
          <a:xfrm rot="5400000">
            <a:off x="4149080" y="1863080"/>
            <a:ext cx="6858000" cy="3131840"/>
          </a:xfrm>
          <a:prstGeom prst="rect">
            <a:avLst/>
          </a:prstGeom>
          <a:noFill/>
          <a:ln>
            <a:noFill/>
          </a:ln>
        </p:spPr>
      </p:pic>
      <p:pic>
        <p:nvPicPr>
          <p:cNvPr id="2" name="1 Imagen" descr="Diapositiva213"/>
          <p:cNvPicPr>
            <a:picLocks noGrp="1" noChangeAspect="1"/>
          </p:cNvPicPr>
          <p:nvPr isPhoto="1"/>
        </p:nvPicPr>
        <p:blipFill>
          <a:blip r:embed="rId3" cstate="email">
            <a:lum/>
            <a:extLst>
              <a:ext uri="{28A0092B-C50C-407E-A947-70E740481C1C}">
                <a14:useLocalDpi xmlns="" xmlns:a14="http://schemas.microsoft.com/office/drawing/2010/main" val="0"/>
              </a:ext>
            </a:extLst>
          </a:blip>
          <a:stretch>
            <a:fillRect/>
          </a:stretch>
        </p:blipFill>
        <p:spPr>
          <a:xfrm>
            <a:off x="40079" y="365279"/>
            <a:ext cx="9144000" cy="5949280"/>
          </a:xfrm>
          <a:prstGeom prst="rect">
            <a:avLst/>
          </a:prstGeom>
          <a:noFill/>
          <a:ln>
            <a:noFill/>
          </a:ln>
        </p:spPr>
      </p:pic>
      <p:pic>
        <p:nvPicPr>
          <p:cNvPr id="5" name="Picture 2"/>
          <p:cNvPicPr>
            <a:picLocks noChangeAspect="1" noChangeArrowheads="1"/>
          </p:cNvPicPr>
          <p:nvPr/>
        </p:nvPicPr>
        <p:blipFill>
          <a:blip r:embed="rId4" cstate="email">
            <a:duotone>
              <a:prstClr val="black"/>
              <a:srgbClr val="66FF33">
                <a:tint val="45000"/>
                <a:satMod val="400000"/>
              </a:srgbClr>
            </a:duotone>
            <a:lum contrast="40000"/>
            <a:extLst>
              <a:ext uri="{BEBA8EAE-BF5A-486C-A8C5-ECC9F3942E4B}">
                <a14:imgProps xmlns="" xmlns:a14="http://schemas.microsoft.com/office/drawing/2010/main">
                  <a14:imgLayer r:embed="rId5">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a:off x="1623615" y="871536"/>
            <a:ext cx="4005263" cy="5114925"/>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4" cstate="email">
            <a:duotone>
              <a:prstClr val="black"/>
              <a:srgbClr val="66FF33">
                <a:tint val="45000"/>
                <a:satMod val="400000"/>
              </a:srgbClr>
            </a:duotone>
            <a:lum contrast="40000"/>
            <a:extLst>
              <a:ext uri="{BEBA8EAE-BF5A-486C-A8C5-ECC9F3942E4B}">
                <a14:imgProps xmlns="" xmlns:a14="http://schemas.microsoft.com/office/drawing/2010/main">
                  <a14:imgLayer r:embed="rId5">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flipH="1">
            <a:off x="3596520" y="782457"/>
            <a:ext cx="4005263" cy="5114925"/>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3" name="2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10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1031092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2" presetClass="exit" presetSubtype="2" fill="hold" nodeType="withEffect">
                                  <p:stCondLst>
                                    <p:cond delay="0"/>
                                  </p:stCondLst>
                                  <p:childTnLst>
                                    <p:anim calcmode="lin" valueType="num">
                                      <p:cBhvr additive="base">
                                        <p:cTn id="15" dur="3000"/>
                                        <p:tgtEl>
                                          <p:spTgt spid="5"/>
                                        </p:tgtEl>
                                        <p:attrNameLst>
                                          <p:attrName>ppt_x</p:attrName>
                                        </p:attrNameLst>
                                      </p:cBhvr>
                                      <p:tavLst>
                                        <p:tav tm="0">
                                          <p:val>
                                            <p:strVal val="ppt_x"/>
                                          </p:val>
                                        </p:tav>
                                        <p:tav tm="100000">
                                          <p:val>
                                            <p:strVal val="1+ppt_w/2"/>
                                          </p:val>
                                        </p:tav>
                                      </p:tavLst>
                                    </p:anim>
                                    <p:anim calcmode="lin" valueType="num">
                                      <p:cBhvr additive="base">
                                        <p:cTn id="16" dur="3000"/>
                                        <p:tgtEl>
                                          <p:spTgt spid="5"/>
                                        </p:tgtEl>
                                        <p:attrNameLst>
                                          <p:attrName>ppt_y</p:attrName>
                                        </p:attrNameLst>
                                      </p:cBhvr>
                                      <p:tavLst>
                                        <p:tav tm="0">
                                          <p:val>
                                            <p:strVal val="ppt_y"/>
                                          </p:val>
                                        </p:tav>
                                        <p:tav tm="100000">
                                          <p:val>
                                            <p:strVal val="ppt_y"/>
                                          </p:val>
                                        </p:tav>
                                      </p:tavLst>
                                    </p:anim>
                                    <p:set>
                                      <p:cBhvr>
                                        <p:cTn id="17" dur="1" fill="hold">
                                          <p:stCondLst>
                                            <p:cond delay="2999"/>
                                          </p:stCondLst>
                                        </p:cTn>
                                        <p:tgtEl>
                                          <p:spTgt spid="5"/>
                                        </p:tgtEl>
                                        <p:attrNameLst>
                                          <p:attrName>style.visibility</p:attrName>
                                        </p:attrNameLst>
                                      </p:cBhvr>
                                      <p:to>
                                        <p:strVal val="hidden"/>
                                      </p:to>
                                    </p:set>
                                  </p:childTnLst>
                                </p:cTn>
                              </p:par>
                              <p:par>
                                <p:cTn id="18" presetID="15"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3000" fill="hold"/>
                                        <p:tgtEl>
                                          <p:spTgt spid="7"/>
                                        </p:tgtEl>
                                        <p:attrNameLst>
                                          <p:attrName>ppt_w</p:attrName>
                                        </p:attrNameLst>
                                      </p:cBhvr>
                                      <p:tavLst>
                                        <p:tav tm="0">
                                          <p:val>
                                            <p:fltVal val="0"/>
                                          </p:val>
                                        </p:tav>
                                        <p:tav tm="100000">
                                          <p:val>
                                            <p:strVal val="#ppt_w"/>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anim calcmode="lin" valueType="num">
                                      <p:cBhvr>
                                        <p:cTn id="22"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3" dur="3000" fill="hold"/>
                                        <p:tgtEl>
                                          <p:spTgt spid="7"/>
                                        </p:tgtEl>
                                        <p:attrNameLst>
                                          <p:attrName>ppt_y</p:attrName>
                                        </p:attrNameLst>
                                      </p:cBhvr>
                                      <p:tavLst>
                                        <p:tav tm="0" fmla="#ppt_y+(sin(-2*pi*(1-$))*-#ppt_x+cos(-2*pi*(1-$))*(1-#ppt_y))*(1-$)">
                                          <p:val>
                                            <p:fltVal val="0"/>
                                          </p:val>
                                        </p:tav>
                                        <p:tav tm="100000">
                                          <p:val>
                                            <p:fltVal val="1"/>
                                          </p:val>
                                        </p:tav>
                                      </p:tavLst>
                                    </p:anim>
                                  </p:childTnLst>
                                </p:cTn>
                              </p:par>
                              <p:par>
                                <p:cTn id="24" presetID="2" presetClass="exit" presetSubtype="8" fill="hold" nodeType="withEffect">
                                  <p:stCondLst>
                                    <p:cond delay="0"/>
                                  </p:stCondLst>
                                  <p:childTnLst>
                                    <p:anim calcmode="lin" valueType="num">
                                      <p:cBhvr additive="base">
                                        <p:cTn id="25" dur="3000"/>
                                        <p:tgtEl>
                                          <p:spTgt spid="7"/>
                                        </p:tgtEl>
                                        <p:attrNameLst>
                                          <p:attrName>ppt_x</p:attrName>
                                        </p:attrNameLst>
                                      </p:cBhvr>
                                      <p:tavLst>
                                        <p:tav tm="0">
                                          <p:val>
                                            <p:strVal val="ppt_x"/>
                                          </p:val>
                                        </p:tav>
                                        <p:tav tm="100000">
                                          <p:val>
                                            <p:strVal val="0-ppt_w/2"/>
                                          </p:val>
                                        </p:tav>
                                      </p:tavLst>
                                    </p:anim>
                                    <p:anim calcmode="lin" valueType="num">
                                      <p:cBhvr additive="base">
                                        <p:cTn id="26" dur="3000"/>
                                        <p:tgtEl>
                                          <p:spTgt spid="7"/>
                                        </p:tgtEl>
                                        <p:attrNameLst>
                                          <p:attrName>ppt_y</p:attrName>
                                        </p:attrNameLst>
                                      </p:cBhvr>
                                      <p:tavLst>
                                        <p:tav tm="0">
                                          <p:val>
                                            <p:strVal val="ppt_y"/>
                                          </p:val>
                                        </p:tav>
                                        <p:tav tm="100000">
                                          <p:val>
                                            <p:strVal val="ppt_y"/>
                                          </p:val>
                                        </p:tav>
                                      </p:tavLst>
                                    </p:anim>
                                    <p:set>
                                      <p:cBhvr>
                                        <p:cTn id="27" dur="1" fill="hold">
                                          <p:stCondLst>
                                            <p:cond delay="2999"/>
                                          </p:stCondLst>
                                        </p:cTn>
                                        <p:tgtEl>
                                          <p:spTgt spid="7"/>
                                        </p:tgtEl>
                                        <p:attrNameLst>
                                          <p:attrName>style.visibility</p:attrName>
                                        </p:attrNameLst>
                                      </p:cBhvr>
                                      <p:to>
                                        <p:strVal val="hidden"/>
                                      </p:to>
                                    </p:set>
                                  </p:childTnLst>
                                </p:cTn>
                              </p:par>
                              <p:par>
                                <p:cTn id="28" presetID="16" presetClass="entr" presetSubtype="37"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barn(outVertical)">
                                      <p:cBhvr>
                                        <p:cTn id="30" dur="3000"/>
                                        <p:tgtEl>
                                          <p:spTgt spid="2"/>
                                        </p:tgtEl>
                                      </p:cBhvr>
                                    </p:animEffect>
                                  </p:childTnLst>
                                </p:cTn>
                              </p:par>
                              <p:par>
                                <p:cTn id="31" presetID="23" presetClass="entr" presetSubtype="272"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3000" fill="hold"/>
                                        <p:tgtEl>
                                          <p:spTgt spid="2"/>
                                        </p:tgtEl>
                                        <p:attrNameLst>
                                          <p:attrName>ppt_w</p:attrName>
                                        </p:attrNameLst>
                                      </p:cBhvr>
                                      <p:tavLst>
                                        <p:tav tm="0">
                                          <p:val>
                                            <p:strVal val="2/3*#ppt_w"/>
                                          </p:val>
                                        </p:tav>
                                        <p:tav tm="100000">
                                          <p:val>
                                            <p:strVal val="#ppt_w"/>
                                          </p:val>
                                        </p:tav>
                                      </p:tavLst>
                                    </p:anim>
                                    <p:anim calcmode="lin" valueType="num">
                                      <p:cBhvr>
                                        <p:cTn id="34" dur="3000" fill="hold"/>
                                        <p:tgtEl>
                                          <p:spTgt spid="2"/>
                                        </p:tgtEl>
                                        <p:attrNameLst>
                                          <p:attrName>ppt_h</p:attrName>
                                        </p:attrNameLst>
                                      </p:cBhvr>
                                      <p:tavLst>
                                        <p:tav tm="0">
                                          <p:val>
                                            <p:strVal val="2/3*#ppt_h"/>
                                          </p:val>
                                        </p:tav>
                                        <p:tav tm="100000">
                                          <p:val>
                                            <p:strVal val="#ppt_h"/>
                                          </p:val>
                                        </p:tav>
                                      </p:tavLst>
                                    </p:anim>
                                  </p:childTnLst>
                                </p:cTn>
                              </p:par>
                              <p:par>
                                <p:cTn id="35" presetID="14" presetClass="entr" presetSubtype="5"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randombar(vertical)">
                                      <p:cBhvr>
                                        <p:cTn id="37" dur="3000"/>
                                        <p:tgtEl>
                                          <p:spTgt spid="8"/>
                                        </p:tgtEl>
                                      </p:cBhvr>
                                    </p:animEffect>
                                  </p:childTnLst>
                                </p:cTn>
                              </p:par>
                              <p:par>
                                <p:cTn id="38" presetID="14" presetClass="entr" presetSubtype="5"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randombar(vertical)">
                                      <p:cBhvr>
                                        <p:cTn id="40"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REFLEJOS EN LA NATURALEZA--.jpg"/>
          <p:cNvPicPr>
            <a:picLocks noGrp="1" noChangeAspect="1"/>
          </p:cNvPicPr>
          <p:nvPr isPhoto="1"/>
        </p:nvPicPr>
        <p:blipFill>
          <a:blip r:embed="rId3" cstate="email">
            <a:lum/>
          </a:blip>
          <a:stretch>
            <a:fillRect/>
          </a:stretch>
        </p:blipFill>
        <p:spPr>
          <a:xfrm>
            <a:off x="18315" y="-28561"/>
            <a:ext cx="9144000" cy="6858000"/>
          </a:xfrm>
          <a:prstGeom prst="rect">
            <a:avLst/>
          </a:prstGeom>
          <a:noFill/>
          <a:ln>
            <a:noFill/>
          </a:ln>
        </p:spPr>
      </p:pic>
      <p:pic>
        <p:nvPicPr>
          <p:cNvPr id="2" name="1 Imagen" descr="Diapositiva166.JPG"/>
          <p:cNvPicPr>
            <a:picLocks noGrp="1" noChangeAspect="1"/>
          </p:cNvPicPr>
          <p:nvPr isPhoto="1"/>
        </p:nvPicPr>
        <p:blipFill rotWithShape="1">
          <a:blip r:embed="rId4" cstate="email">
            <a:lum/>
          </a:blip>
          <a:srcRect t="6830" b="5041"/>
          <a:stretch/>
        </p:blipFill>
        <p:spPr>
          <a:xfrm>
            <a:off x="0" y="-76889"/>
            <a:ext cx="9144000" cy="6934889"/>
          </a:xfrm>
          <a:prstGeom prst="rect">
            <a:avLst/>
          </a:prstGeom>
          <a:noFill/>
          <a:ln>
            <a:noFill/>
          </a:ln>
        </p:spPr>
      </p:pic>
      <p:pic>
        <p:nvPicPr>
          <p:cNvPr id="5" name="Picture 2"/>
          <p:cNvPicPr>
            <a:picLocks noChangeAspect="1" noChangeArrowheads="1"/>
          </p:cNvPicPr>
          <p:nvPr/>
        </p:nvPicPr>
        <p:blipFill>
          <a:blip r:embed="rId5" cstate="email">
            <a:lum bright="10000" contrast="40000"/>
            <a:extLst>
              <a:ext uri="{BEBA8EAE-BF5A-486C-A8C5-ECC9F3942E4B}">
                <a14:imgProps xmlns="" xmlns:a14="http://schemas.microsoft.com/office/drawing/2010/main">
                  <a14:imgLayer r:embed="rId6">
                    <a14:imgEffect>
                      <a14:colorTemperature colorTemp="3625"/>
                    </a14:imgEffect>
                  </a14:imgLayer>
                </a14:imgProps>
              </a:ext>
              <a:ext uri="{28A0092B-C50C-407E-A947-70E740481C1C}">
                <a14:useLocalDpi xmlns="" xmlns:a14="http://schemas.microsoft.com/office/drawing/2010/main" val="0"/>
              </a:ext>
            </a:extLst>
          </a:blip>
          <a:srcRect/>
          <a:stretch>
            <a:fillRect/>
          </a:stretch>
        </p:blipFill>
        <p:spPr bwMode="auto">
          <a:xfrm rot="10800000" flipV="1">
            <a:off x="3059832" y="260648"/>
            <a:ext cx="3062750" cy="1200174"/>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7" cstate="email">
            <a:lum bright="10000" contrast="40000"/>
            <a:extLst>
              <a:ext uri="{BEBA8EAE-BF5A-486C-A8C5-ECC9F3942E4B}">
                <a14:imgProps xmlns="" xmlns:a14="http://schemas.microsoft.com/office/drawing/2010/main">
                  <a14:imgLayer r:embed="rId8">
                    <a14:imgEffect>
                      <a14:colorTemperature colorTemp="3625"/>
                    </a14:imgEffect>
                  </a14:imgLayer>
                </a14:imgProps>
              </a:ext>
              <a:ext uri="{28A0092B-C50C-407E-A947-70E740481C1C}">
                <a14:useLocalDpi xmlns="" xmlns:a14="http://schemas.microsoft.com/office/drawing/2010/main" val="0"/>
              </a:ext>
            </a:extLst>
          </a:blip>
          <a:srcRect/>
          <a:stretch>
            <a:fillRect/>
          </a:stretch>
        </p:blipFill>
        <p:spPr bwMode="auto">
          <a:xfrm rot="10800000" flipV="1">
            <a:off x="1019652" y="1614716"/>
            <a:ext cx="3048291" cy="1200174"/>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9" cstate="email">
            <a:lum bright="10000" contrast="40000"/>
            <a:extLst>
              <a:ext uri="{BEBA8EAE-BF5A-486C-A8C5-ECC9F3942E4B}">
                <a14:imgProps xmlns="" xmlns:a14="http://schemas.microsoft.com/office/drawing/2010/main">
                  <a14:imgLayer r:embed="rId10">
                    <a14:imgEffect>
                      <a14:colorTemperature colorTemp="3625"/>
                    </a14:imgEffect>
                  </a14:imgLayer>
                </a14:imgProps>
              </a:ext>
              <a:ext uri="{28A0092B-C50C-407E-A947-70E740481C1C}">
                <a14:useLocalDpi xmlns="" xmlns:a14="http://schemas.microsoft.com/office/drawing/2010/main" val="0"/>
              </a:ext>
            </a:extLst>
          </a:blip>
          <a:srcRect/>
          <a:stretch>
            <a:fillRect/>
          </a:stretch>
        </p:blipFill>
        <p:spPr bwMode="auto">
          <a:xfrm rot="10800000" flipV="1">
            <a:off x="265768" y="3068960"/>
            <a:ext cx="3010088" cy="1200174"/>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11" cstate="email">
            <a:lum bright="10000" contrast="40000"/>
            <a:extLst>
              <a:ext uri="{BEBA8EAE-BF5A-486C-A8C5-ECC9F3942E4B}">
                <a14:imgProps xmlns="" xmlns:a14="http://schemas.microsoft.com/office/drawing/2010/main">
                  <a14:imgLayer r:embed="rId12">
                    <a14:imgEffect>
                      <a14:colorTemperature colorTemp="3625"/>
                    </a14:imgEffect>
                  </a14:imgLayer>
                </a14:imgProps>
              </a:ext>
              <a:ext uri="{28A0092B-C50C-407E-A947-70E740481C1C}">
                <a14:useLocalDpi xmlns="" xmlns:a14="http://schemas.microsoft.com/office/drawing/2010/main" val="0"/>
              </a:ext>
            </a:extLst>
          </a:blip>
          <a:srcRect/>
          <a:stretch>
            <a:fillRect/>
          </a:stretch>
        </p:blipFill>
        <p:spPr bwMode="auto">
          <a:xfrm rot="10800000" flipV="1">
            <a:off x="5076056" y="1639213"/>
            <a:ext cx="3074570" cy="1200174"/>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11" cstate="email">
            <a:lum bright="10000" contrast="40000"/>
            <a:extLst>
              <a:ext uri="{BEBA8EAE-BF5A-486C-A8C5-ECC9F3942E4B}">
                <a14:imgProps xmlns="" xmlns:a14="http://schemas.microsoft.com/office/drawing/2010/main">
                  <a14:imgLayer r:embed="rId12">
                    <a14:imgEffect>
                      <a14:colorTemperature colorTemp="3625"/>
                    </a14:imgEffect>
                  </a14:imgLayer>
                </a14:imgProps>
              </a:ext>
              <a:ext uri="{28A0092B-C50C-407E-A947-70E740481C1C}">
                <a14:useLocalDpi xmlns="" xmlns:a14="http://schemas.microsoft.com/office/drawing/2010/main" val="0"/>
              </a:ext>
            </a:extLst>
          </a:blip>
          <a:srcRect/>
          <a:stretch>
            <a:fillRect/>
          </a:stretch>
        </p:blipFill>
        <p:spPr bwMode="auto">
          <a:xfrm rot="10800000" flipV="1">
            <a:off x="5819596" y="3068960"/>
            <a:ext cx="3072883" cy="1200174"/>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13" cstate="email">
            <a:lum bright="10000" contrast="40000"/>
            <a:extLst>
              <a:ext uri="{BEBA8EAE-BF5A-486C-A8C5-ECC9F3942E4B}">
                <a14:imgProps xmlns="" xmlns:a14="http://schemas.microsoft.com/office/drawing/2010/main">
                  <a14:imgLayer r:embed="rId14">
                    <a14:imgEffect>
                      <a14:colorTemperature colorTemp="3625"/>
                    </a14:imgEffect>
                  </a14:imgLayer>
                </a14:imgProps>
              </a:ext>
              <a:ext uri="{28A0092B-C50C-407E-A947-70E740481C1C}">
                <a14:useLocalDpi xmlns="" xmlns:a14="http://schemas.microsoft.com/office/drawing/2010/main" val="0"/>
              </a:ext>
            </a:extLst>
          </a:blip>
          <a:srcRect/>
          <a:stretch>
            <a:fillRect/>
          </a:stretch>
        </p:blipFill>
        <p:spPr bwMode="auto">
          <a:xfrm rot="10800000" flipV="1">
            <a:off x="6300191" y="4725144"/>
            <a:ext cx="3119802" cy="1200174"/>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15" cstate="email">
            <a:lum bright="10000" contrast="40000"/>
            <a:extLst>
              <a:ext uri="{BEBA8EAE-BF5A-486C-A8C5-ECC9F3942E4B}">
                <a14:imgProps xmlns="" xmlns:a14="http://schemas.microsoft.com/office/drawing/2010/main">
                  <a14:imgLayer r:embed="rId16">
                    <a14:imgEffect>
                      <a14:colorTemperature colorTemp="3625"/>
                    </a14:imgEffect>
                  </a14:imgLayer>
                </a14:imgProps>
              </a:ext>
              <a:ext uri="{28A0092B-C50C-407E-A947-70E740481C1C}">
                <a14:useLocalDpi xmlns="" xmlns:a14="http://schemas.microsoft.com/office/drawing/2010/main" val="0"/>
              </a:ext>
            </a:extLst>
          </a:blip>
          <a:srcRect/>
          <a:stretch>
            <a:fillRect/>
          </a:stretch>
        </p:blipFill>
        <p:spPr bwMode="auto">
          <a:xfrm rot="10800000" flipV="1">
            <a:off x="-179682" y="4602928"/>
            <a:ext cx="2936529" cy="1200174"/>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3 Forma libre"/>
          <p:cNvSpPr/>
          <p:nvPr/>
        </p:nvSpPr>
        <p:spPr>
          <a:xfrm rot="10800000">
            <a:off x="0" y="5803102"/>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4" name="13 Imagen" descr="A MEDIA LUZ..jpg"/>
          <p:cNvPicPr>
            <a:picLocks noGrp="1" noChangeAspect="1"/>
          </p:cNvPicPr>
          <p:nvPr isPhoto="1"/>
        </p:nvPicPr>
        <p:blipFill>
          <a:blip r:embed="rId17"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3254496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fmla="#ppt_w*sin(2.5*pi*$)">
                                          <p:val>
                                            <p:fltVal val="0"/>
                                          </p:val>
                                        </p:tav>
                                        <p:tav tm="100000">
                                          <p:val>
                                            <p:fltVal val="1"/>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fmla="#ppt_w*sin(2.5*pi*$)">
                                          <p:val>
                                            <p:fltVal val="0"/>
                                          </p:val>
                                        </p:tav>
                                        <p:tav tm="100000">
                                          <p:val>
                                            <p:fltVal val="1"/>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4"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2" presetClass="entr" presetSubtype="4"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ppt_x"/>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fmla="#ppt_w*sin(2.5*pi*$)">
                                          <p:val>
                                            <p:fltVal val="0"/>
                                          </p:val>
                                        </p:tav>
                                        <p:tav tm="100000">
                                          <p:val>
                                            <p:fltVal val="1"/>
                                          </p:val>
                                        </p:tav>
                                      </p:tavLst>
                                    </p:anim>
                                    <p:anim calcmode="lin" valueType="num">
                                      <p:cBhvr>
                                        <p:cTn id="47" dur="3000" fill="hold"/>
                                        <p:tgtEl>
                                          <p:spTgt spid="9"/>
                                        </p:tgtEl>
                                        <p:attrNameLst>
                                          <p:attrName>ppt_h</p:attrName>
                                        </p:attrNameLst>
                                      </p:cBhvr>
                                      <p:tavLst>
                                        <p:tav tm="0">
                                          <p:val>
                                            <p:strVal val="#ppt_h"/>
                                          </p:val>
                                        </p:tav>
                                        <p:tav tm="100000">
                                          <p:val>
                                            <p:strVal val="#ppt_h"/>
                                          </p:val>
                                        </p:tav>
                                      </p:tavLst>
                                    </p:anim>
                                  </p:childTnLst>
                                </p:cTn>
                              </p:par>
                              <p:par>
                                <p:cTn id="48" presetID="2" presetClass="entr" presetSubtype="4"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ppt_x"/>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3000" fill="hold"/>
                                        <p:tgtEl>
                                          <p:spTgt spid="11"/>
                                        </p:tgtEl>
                                        <p:attrNameLst>
                                          <p:attrName>ppt_w</p:attrName>
                                        </p:attrNameLst>
                                      </p:cBhvr>
                                      <p:tavLst>
                                        <p:tav tm="0" fmla="#ppt_w*sin(2.5*pi*$)">
                                          <p:val>
                                            <p:fltVal val="0"/>
                                          </p:val>
                                        </p:tav>
                                        <p:tav tm="100000">
                                          <p:val>
                                            <p:fltVal val="1"/>
                                          </p:val>
                                        </p:tav>
                                      </p:tavLst>
                                    </p:anim>
                                    <p:anim calcmode="lin" valueType="num">
                                      <p:cBhvr>
                                        <p:cTn id="63" dur="3000" fill="hold"/>
                                        <p:tgtEl>
                                          <p:spTgt spid="11"/>
                                        </p:tgtEl>
                                        <p:attrNameLst>
                                          <p:attrName>ppt_h</p:attrName>
                                        </p:attrNameLst>
                                      </p:cBhvr>
                                      <p:tavLst>
                                        <p:tav tm="0">
                                          <p:val>
                                            <p:strVal val="#ppt_h"/>
                                          </p:val>
                                        </p:tav>
                                        <p:tav tm="100000">
                                          <p:val>
                                            <p:strVal val="#ppt_h"/>
                                          </p:val>
                                        </p:tav>
                                      </p:tavLst>
                                    </p:anim>
                                  </p:childTnLst>
                                </p:cTn>
                              </p:par>
                            </p:childTnLst>
                          </p:cTn>
                        </p:par>
                        <p:par>
                          <p:cTn id="64" fill="hold">
                            <p:stCondLst>
                              <p:cond delay="3000"/>
                            </p:stCondLst>
                            <p:childTnLst>
                              <p:par>
                                <p:cTn id="65" presetID="2" presetClass="exit" presetSubtype="4" fill="hold" nodeType="afterEffect">
                                  <p:stCondLst>
                                    <p:cond delay="0"/>
                                  </p:stCondLst>
                                  <p:childTnLst>
                                    <p:anim calcmode="lin" valueType="num">
                                      <p:cBhvr additive="base">
                                        <p:cTn id="66" dur="3250"/>
                                        <p:tgtEl>
                                          <p:spTgt spid="11"/>
                                        </p:tgtEl>
                                        <p:attrNameLst>
                                          <p:attrName>ppt_x</p:attrName>
                                        </p:attrNameLst>
                                      </p:cBhvr>
                                      <p:tavLst>
                                        <p:tav tm="0">
                                          <p:val>
                                            <p:strVal val="ppt_x"/>
                                          </p:val>
                                        </p:tav>
                                        <p:tav tm="100000">
                                          <p:val>
                                            <p:strVal val="ppt_x"/>
                                          </p:val>
                                        </p:tav>
                                      </p:tavLst>
                                    </p:anim>
                                    <p:anim calcmode="lin" valueType="num">
                                      <p:cBhvr additive="base">
                                        <p:cTn id="67" dur="3250"/>
                                        <p:tgtEl>
                                          <p:spTgt spid="11"/>
                                        </p:tgtEl>
                                        <p:attrNameLst>
                                          <p:attrName>ppt_y</p:attrName>
                                        </p:attrNameLst>
                                      </p:cBhvr>
                                      <p:tavLst>
                                        <p:tav tm="0">
                                          <p:val>
                                            <p:strVal val="ppt_y"/>
                                          </p:val>
                                        </p:tav>
                                        <p:tav tm="100000">
                                          <p:val>
                                            <p:strVal val="1+ppt_h/2"/>
                                          </p:val>
                                        </p:tav>
                                      </p:tavLst>
                                    </p:anim>
                                    <p:set>
                                      <p:cBhvr>
                                        <p:cTn id="68" dur="1" fill="hold">
                                          <p:stCondLst>
                                            <p:cond delay="3249"/>
                                          </p:stCondLst>
                                        </p:cTn>
                                        <p:tgtEl>
                                          <p:spTgt spid="11"/>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250"/>
                                        <p:tgtEl>
                                          <p:spTgt spid="10"/>
                                        </p:tgtEl>
                                        <p:attrNameLst>
                                          <p:attrName>ppt_x</p:attrName>
                                        </p:attrNameLst>
                                      </p:cBhvr>
                                      <p:tavLst>
                                        <p:tav tm="0">
                                          <p:val>
                                            <p:strVal val="ppt_x"/>
                                          </p:val>
                                        </p:tav>
                                        <p:tav tm="100000">
                                          <p:val>
                                            <p:strVal val="ppt_x"/>
                                          </p:val>
                                        </p:tav>
                                      </p:tavLst>
                                    </p:anim>
                                    <p:anim calcmode="lin" valueType="num">
                                      <p:cBhvr additive="base">
                                        <p:cTn id="71" dur="3250"/>
                                        <p:tgtEl>
                                          <p:spTgt spid="10"/>
                                        </p:tgtEl>
                                        <p:attrNameLst>
                                          <p:attrName>ppt_y</p:attrName>
                                        </p:attrNameLst>
                                      </p:cBhvr>
                                      <p:tavLst>
                                        <p:tav tm="0">
                                          <p:val>
                                            <p:strVal val="ppt_y"/>
                                          </p:val>
                                        </p:tav>
                                        <p:tav tm="100000">
                                          <p:val>
                                            <p:strVal val="1+ppt_h/2"/>
                                          </p:val>
                                        </p:tav>
                                      </p:tavLst>
                                    </p:anim>
                                    <p:set>
                                      <p:cBhvr>
                                        <p:cTn id="72" dur="1" fill="hold">
                                          <p:stCondLst>
                                            <p:cond delay="3249"/>
                                          </p:stCondLst>
                                        </p:cTn>
                                        <p:tgtEl>
                                          <p:spTgt spid="10"/>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250"/>
                                        <p:tgtEl>
                                          <p:spTgt spid="9"/>
                                        </p:tgtEl>
                                        <p:attrNameLst>
                                          <p:attrName>ppt_x</p:attrName>
                                        </p:attrNameLst>
                                      </p:cBhvr>
                                      <p:tavLst>
                                        <p:tav tm="0">
                                          <p:val>
                                            <p:strVal val="ppt_x"/>
                                          </p:val>
                                        </p:tav>
                                        <p:tav tm="100000">
                                          <p:val>
                                            <p:strVal val="ppt_x"/>
                                          </p:val>
                                        </p:tav>
                                      </p:tavLst>
                                    </p:anim>
                                    <p:anim calcmode="lin" valueType="num">
                                      <p:cBhvr additive="base">
                                        <p:cTn id="75" dur="3250"/>
                                        <p:tgtEl>
                                          <p:spTgt spid="9"/>
                                        </p:tgtEl>
                                        <p:attrNameLst>
                                          <p:attrName>ppt_y</p:attrName>
                                        </p:attrNameLst>
                                      </p:cBhvr>
                                      <p:tavLst>
                                        <p:tav tm="0">
                                          <p:val>
                                            <p:strVal val="ppt_y"/>
                                          </p:val>
                                        </p:tav>
                                        <p:tav tm="100000">
                                          <p:val>
                                            <p:strVal val="1+ppt_h/2"/>
                                          </p:val>
                                        </p:tav>
                                      </p:tavLst>
                                    </p:anim>
                                    <p:set>
                                      <p:cBhvr>
                                        <p:cTn id="76" dur="1" fill="hold">
                                          <p:stCondLst>
                                            <p:cond delay="3249"/>
                                          </p:stCondLst>
                                        </p:cTn>
                                        <p:tgtEl>
                                          <p:spTgt spid="9"/>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750"/>
                                        <p:tgtEl>
                                          <p:spTgt spid="5"/>
                                        </p:tgtEl>
                                        <p:attrNameLst>
                                          <p:attrName>ppt_x</p:attrName>
                                        </p:attrNameLst>
                                      </p:cBhvr>
                                      <p:tavLst>
                                        <p:tav tm="0">
                                          <p:val>
                                            <p:strVal val="ppt_x"/>
                                          </p:val>
                                        </p:tav>
                                        <p:tav tm="100000">
                                          <p:val>
                                            <p:strVal val="ppt_x"/>
                                          </p:val>
                                        </p:tav>
                                      </p:tavLst>
                                    </p:anim>
                                    <p:anim calcmode="lin" valueType="num">
                                      <p:cBhvr additive="base">
                                        <p:cTn id="79" dur="3750"/>
                                        <p:tgtEl>
                                          <p:spTgt spid="5"/>
                                        </p:tgtEl>
                                        <p:attrNameLst>
                                          <p:attrName>ppt_y</p:attrName>
                                        </p:attrNameLst>
                                      </p:cBhvr>
                                      <p:tavLst>
                                        <p:tav tm="0">
                                          <p:val>
                                            <p:strVal val="ppt_y"/>
                                          </p:val>
                                        </p:tav>
                                        <p:tav tm="100000">
                                          <p:val>
                                            <p:strVal val="1+ppt_h/2"/>
                                          </p:val>
                                        </p:tav>
                                      </p:tavLst>
                                    </p:anim>
                                    <p:set>
                                      <p:cBhvr>
                                        <p:cTn id="80" dur="1" fill="hold">
                                          <p:stCondLst>
                                            <p:cond delay="3749"/>
                                          </p:stCondLst>
                                        </p:cTn>
                                        <p:tgtEl>
                                          <p:spTgt spid="5"/>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500"/>
                                        <p:tgtEl>
                                          <p:spTgt spid="6"/>
                                        </p:tgtEl>
                                        <p:attrNameLst>
                                          <p:attrName>ppt_x</p:attrName>
                                        </p:attrNameLst>
                                      </p:cBhvr>
                                      <p:tavLst>
                                        <p:tav tm="0">
                                          <p:val>
                                            <p:strVal val="ppt_x"/>
                                          </p:val>
                                        </p:tav>
                                        <p:tav tm="100000">
                                          <p:val>
                                            <p:strVal val="ppt_x"/>
                                          </p:val>
                                        </p:tav>
                                      </p:tavLst>
                                    </p:anim>
                                    <p:anim calcmode="lin" valueType="num">
                                      <p:cBhvr additive="base">
                                        <p:cTn id="83" dur="3500"/>
                                        <p:tgtEl>
                                          <p:spTgt spid="6"/>
                                        </p:tgtEl>
                                        <p:attrNameLst>
                                          <p:attrName>ppt_y</p:attrName>
                                        </p:attrNameLst>
                                      </p:cBhvr>
                                      <p:tavLst>
                                        <p:tav tm="0">
                                          <p:val>
                                            <p:strVal val="ppt_y"/>
                                          </p:val>
                                        </p:tav>
                                        <p:tav tm="100000">
                                          <p:val>
                                            <p:strVal val="1+ppt_h/2"/>
                                          </p:val>
                                        </p:tav>
                                      </p:tavLst>
                                    </p:anim>
                                    <p:set>
                                      <p:cBhvr>
                                        <p:cTn id="84" dur="1" fill="hold">
                                          <p:stCondLst>
                                            <p:cond delay="3499"/>
                                          </p:stCondLst>
                                        </p:cTn>
                                        <p:tgtEl>
                                          <p:spTgt spid="6"/>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250"/>
                                        <p:tgtEl>
                                          <p:spTgt spid="7"/>
                                        </p:tgtEl>
                                        <p:attrNameLst>
                                          <p:attrName>ppt_x</p:attrName>
                                        </p:attrNameLst>
                                      </p:cBhvr>
                                      <p:tavLst>
                                        <p:tav tm="0">
                                          <p:val>
                                            <p:strVal val="ppt_x"/>
                                          </p:val>
                                        </p:tav>
                                        <p:tav tm="100000">
                                          <p:val>
                                            <p:strVal val="ppt_x"/>
                                          </p:val>
                                        </p:tav>
                                      </p:tavLst>
                                    </p:anim>
                                    <p:anim calcmode="lin" valueType="num">
                                      <p:cBhvr additive="base">
                                        <p:cTn id="87" dur="3250"/>
                                        <p:tgtEl>
                                          <p:spTgt spid="7"/>
                                        </p:tgtEl>
                                        <p:attrNameLst>
                                          <p:attrName>ppt_y</p:attrName>
                                        </p:attrNameLst>
                                      </p:cBhvr>
                                      <p:tavLst>
                                        <p:tav tm="0">
                                          <p:val>
                                            <p:strVal val="ppt_y"/>
                                          </p:val>
                                        </p:tav>
                                        <p:tav tm="100000">
                                          <p:val>
                                            <p:strVal val="1+ppt_h/2"/>
                                          </p:val>
                                        </p:tav>
                                      </p:tavLst>
                                    </p:anim>
                                    <p:set>
                                      <p:cBhvr>
                                        <p:cTn id="88" dur="1" fill="hold">
                                          <p:stCondLst>
                                            <p:cond delay="324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500"/>
                                        <p:tgtEl>
                                          <p:spTgt spid="8"/>
                                        </p:tgtEl>
                                        <p:attrNameLst>
                                          <p:attrName>ppt_x</p:attrName>
                                        </p:attrNameLst>
                                      </p:cBhvr>
                                      <p:tavLst>
                                        <p:tav tm="0">
                                          <p:val>
                                            <p:strVal val="ppt_x"/>
                                          </p:val>
                                        </p:tav>
                                        <p:tav tm="100000">
                                          <p:val>
                                            <p:strVal val="ppt_x"/>
                                          </p:val>
                                        </p:tav>
                                      </p:tavLst>
                                    </p:anim>
                                    <p:anim calcmode="lin" valueType="num">
                                      <p:cBhvr additive="base">
                                        <p:cTn id="91" dur="3500"/>
                                        <p:tgtEl>
                                          <p:spTgt spid="8"/>
                                        </p:tgtEl>
                                        <p:attrNameLst>
                                          <p:attrName>ppt_y</p:attrName>
                                        </p:attrNameLst>
                                      </p:cBhvr>
                                      <p:tavLst>
                                        <p:tav tm="0">
                                          <p:val>
                                            <p:strVal val="ppt_y"/>
                                          </p:val>
                                        </p:tav>
                                        <p:tav tm="100000">
                                          <p:val>
                                            <p:strVal val="1+ppt_h/2"/>
                                          </p:val>
                                        </p:tav>
                                      </p:tavLst>
                                    </p:anim>
                                    <p:set>
                                      <p:cBhvr>
                                        <p:cTn id="92" dur="1" fill="hold">
                                          <p:stCondLst>
                                            <p:cond delay="3499"/>
                                          </p:stCondLst>
                                        </p:cTn>
                                        <p:tgtEl>
                                          <p:spTgt spid="8"/>
                                        </p:tgtEl>
                                        <p:attrNameLst>
                                          <p:attrName>style.visibility</p:attrName>
                                        </p:attrNameLst>
                                      </p:cBhvr>
                                      <p:to>
                                        <p:strVal val="hidden"/>
                                      </p:to>
                                    </p:set>
                                  </p:childTnLst>
                                </p:cTn>
                              </p:par>
                              <p:par>
                                <p:cTn id="93" presetID="8" presetClass="entr" presetSubtype="32"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diamond(out)">
                                      <p:cBhvr>
                                        <p:cTn id="95" dur="3250"/>
                                        <p:tgtEl>
                                          <p:spTgt spid="2"/>
                                        </p:tgtEl>
                                      </p:cBhvr>
                                    </p:animEffect>
                                  </p:childTnLst>
                                </p:cTn>
                              </p:par>
                              <p:par>
                                <p:cTn id="96" presetID="17" presetClass="entr" presetSubtype="1"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3000" fill="hold"/>
                                        <p:tgtEl>
                                          <p:spTgt spid="2"/>
                                        </p:tgtEl>
                                        <p:attrNameLst>
                                          <p:attrName>ppt_x</p:attrName>
                                        </p:attrNameLst>
                                      </p:cBhvr>
                                      <p:tavLst>
                                        <p:tav tm="0">
                                          <p:val>
                                            <p:strVal val="#ppt_x"/>
                                          </p:val>
                                        </p:tav>
                                        <p:tav tm="100000">
                                          <p:val>
                                            <p:strVal val="#ppt_x"/>
                                          </p:val>
                                        </p:tav>
                                      </p:tavLst>
                                    </p:anim>
                                    <p:anim calcmode="lin" valueType="num">
                                      <p:cBhvr>
                                        <p:cTn id="99" dur="3000" fill="hold"/>
                                        <p:tgtEl>
                                          <p:spTgt spid="2"/>
                                        </p:tgtEl>
                                        <p:attrNameLst>
                                          <p:attrName>ppt_y</p:attrName>
                                        </p:attrNameLst>
                                      </p:cBhvr>
                                      <p:tavLst>
                                        <p:tav tm="0">
                                          <p:val>
                                            <p:strVal val="#ppt_y-#ppt_h/2"/>
                                          </p:val>
                                        </p:tav>
                                        <p:tav tm="100000">
                                          <p:val>
                                            <p:strVal val="#ppt_y"/>
                                          </p:val>
                                        </p:tav>
                                      </p:tavLst>
                                    </p:anim>
                                    <p:anim calcmode="lin" valueType="num">
                                      <p:cBhvr>
                                        <p:cTn id="100" dur="3000" fill="hold"/>
                                        <p:tgtEl>
                                          <p:spTgt spid="2"/>
                                        </p:tgtEl>
                                        <p:attrNameLst>
                                          <p:attrName>ppt_w</p:attrName>
                                        </p:attrNameLst>
                                      </p:cBhvr>
                                      <p:tavLst>
                                        <p:tav tm="0">
                                          <p:val>
                                            <p:strVal val="#ppt_w"/>
                                          </p:val>
                                        </p:tav>
                                        <p:tav tm="100000">
                                          <p:val>
                                            <p:strVal val="#ppt_w"/>
                                          </p:val>
                                        </p:tav>
                                      </p:tavLst>
                                    </p:anim>
                                    <p:anim calcmode="lin" valueType="num">
                                      <p:cBhvr>
                                        <p:cTn id="101"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13" name="12 Imagen" descr="Diapositiva35.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pic>
        <p:nvPicPr>
          <p:cNvPr id="4098" name="Picture 2"/>
          <p:cNvPicPr>
            <a:picLocks noChangeAspect="1" noChangeArrowheads="1"/>
          </p:cNvPicPr>
          <p:nvPr/>
        </p:nvPicPr>
        <p:blipFill>
          <a:blip r:embed="rId4" cstate="email">
            <a:duotone>
              <a:prstClr val="black"/>
              <a:srgbClr val="FF99FF">
                <a:tint val="45000"/>
                <a:satMod val="400000"/>
              </a:srgbClr>
            </a:duotone>
            <a:lum contrast="40000"/>
            <a:extLst>
              <a:ext uri="{BEBA8EAE-BF5A-486C-A8C5-ECC9F3942E4B}">
                <a14:imgProps xmlns="" xmlns:a14="http://schemas.microsoft.com/office/drawing/2010/main">
                  <a14:imgLayer r:embed="rId5">
                    <a14:imgEffect>
                      <a14:brightnessContrast bright="33000"/>
                    </a14:imgEffect>
                  </a14:imgLayer>
                </a14:imgProps>
              </a:ext>
              <a:ext uri="{28A0092B-C50C-407E-A947-70E740481C1C}">
                <a14:useLocalDpi xmlns="" xmlns:a14="http://schemas.microsoft.com/office/drawing/2010/main" val="0"/>
              </a:ext>
            </a:extLst>
          </a:blip>
          <a:srcRect/>
          <a:stretch>
            <a:fillRect/>
          </a:stretch>
        </p:blipFill>
        <p:spPr bwMode="auto">
          <a:xfrm>
            <a:off x="0" y="141325"/>
            <a:ext cx="971599" cy="656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6" cstate="email">
            <a:duotone>
              <a:prstClr val="black"/>
              <a:srgbClr val="66FF33">
                <a:tint val="45000"/>
                <a:satMod val="400000"/>
              </a:srgbClr>
            </a:duotone>
            <a:lum contrast="40000"/>
            <a:extLst>
              <a:ext uri="{BEBA8EAE-BF5A-486C-A8C5-ECC9F3942E4B}">
                <a14:imgProps xmlns="" xmlns:a14="http://schemas.microsoft.com/office/drawing/2010/main">
                  <a14:imgLayer r:embed="rId5">
                    <a14:imgEffect>
                      <a14:brightnessContrast bright="46000"/>
                    </a14:imgEffect>
                  </a14:imgLayer>
                </a14:imgProps>
              </a:ext>
              <a:ext uri="{28A0092B-C50C-407E-A947-70E740481C1C}">
                <a14:useLocalDpi xmlns="" xmlns:a14="http://schemas.microsoft.com/office/drawing/2010/main" val="0"/>
              </a:ext>
            </a:extLst>
          </a:blip>
          <a:srcRect/>
          <a:stretch>
            <a:fillRect/>
          </a:stretch>
        </p:blipFill>
        <p:spPr bwMode="auto">
          <a:xfrm>
            <a:off x="1158567" y="141325"/>
            <a:ext cx="893154" cy="656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7" cstate="email">
            <a:duotone>
              <a:prstClr val="black"/>
              <a:srgbClr val="FF99FF">
                <a:tint val="45000"/>
                <a:satMod val="400000"/>
              </a:srgbClr>
            </a:duotone>
            <a:lum contrast="40000"/>
            <a:extLst>
              <a:ext uri="{BEBA8EAE-BF5A-486C-A8C5-ECC9F3942E4B}">
                <a14:imgProps xmlns="" xmlns:a14="http://schemas.microsoft.com/office/drawing/2010/main">
                  <a14:imgLayer r:embed="rId5">
                    <a14:imgEffect>
                      <a14:brightnessContrast bright="35000"/>
                    </a14:imgEffect>
                  </a14:imgLayer>
                </a14:imgProps>
              </a:ext>
              <a:ext uri="{28A0092B-C50C-407E-A947-70E740481C1C}">
                <a14:useLocalDpi xmlns="" xmlns:a14="http://schemas.microsoft.com/office/drawing/2010/main" val="0"/>
              </a:ext>
            </a:extLst>
          </a:blip>
          <a:srcRect/>
          <a:stretch>
            <a:fillRect/>
          </a:stretch>
        </p:blipFill>
        <p:spPr bwMode="auto">
          <a:xfrm>
            <a:off x="2302325" y="141325"/>
            <a:ext cx="901524" cy="656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8" cstate="email">
            <a:duotone>
              <a:prstClr val="black"/>
              <a:srgbClr val="66FF33">
                <a:tint val="45000"/>
                <a:satMod val="400000"/>
              </a:srgbClr>
            </a:duotone>
            <a:lum contrast="40000"/>
            <a:extLst>
              <a:ext uri="{BEBA8EAE-BF5A-486C-A8C5-ECC9F3942E4B}">
                <a14:imgProps xmlns="" xmlns:a14="http://schemas.microsoft.com/office/drawing/2010/main">
                  <a14:imgLayer r:embed="rId5">
                    <a14:imgEffect>
                      <a14:brightnessContrast bright="53000"/>
                    </a14:imgEffect>
                  </a14:imgLayer>
                </a14:imgProps>
              </a:ext>
              <a:ext uri="{28A0092B-C50C-407E-A947-70E740481C1C}">
                <a14:useLocalDpi xmlns="" xmlns:a14="http://schemas.microsoft.com/office/drawing/2010/main" val="0"/>
              </a:ext>
            </a:extLst>
          </a:blip>
          <a:srcRect/>
          <a:stretch>
            <a:fillRect/>
          </a:stretch>
        </p:blipFill>
        <p:spPr bwMode="auto">
          <a:xfrm>
            <a:off x="3439379" y="137869"/>
            <a:ext cx="916598" cy="656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8" cstate="email">
            <a:duotone>
              <a:prstClr val="black"/>
              <a:srgbClr val="66FF33">
                <a:tint val="45000"/>
                <a:satMod val="400000"/>
              </a:srgbClr>
            </a:duotone>
            <a:lum contrast="40000"/>
            <a:extLst>
              <a:ext uri="{BEBA8EAE-BF5A-486C-A8C5-ECC9F3942E4B}">
                <a14:imgProps xmlns="" xmlns:a14="http://schemas.microsoft.com/office/drawing/2010/main">
                  <a14:imgLayer r:embed="rId5">
                    <a14:imgEffect>
                      <a14:brightnessContrast bright="53000"/>
                    </a14:imgEffect>
                  </a14:imgLayer>
                </a14:imgProps>
              </a:ext>
              <a:ext uri="{28A0092B-C50C-407E-A947-70E740481C1C}">
                <a14:useLocalDpi xmlns="" xmlns:a14="http://schemas.microsoft.com/office/drawing/2010/main" val="0"/>
              </a:ext>
            </a:extLst>
          </a:blip>
          <a:srcRect/>
          <a:stretch>
            <a:fillRect/>
          </a:stretch>
        </p:blipFill>
        <p:spPr bwMode="auto">
          <a:xfrm flipH="1">
            <a:off x="4771219" y="127304"/>
            <a:ext cx="916598" cy="656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8" cstate="email">
            <a:duotone>
              <a:prstClr val="black"/>
              <a:srgbClr val="FF99FF">
                <a:tint val="45000"/>
                <a:satMod val="400000"/>
              </a:srgbClr>
            </a:duotone>
            <a:lum contrast="40000"/>
            <a:extLst>
              <a:ext uri="{BEBA8EAE-BF5A-486C-A8C5-ECC9F3942E4B}">
                <a14:imgProps xmlns="" xmlns:a14="http://schemas.microsoft.com/office/drawing/2010/main">
                  <a14:imgLayer r:embed="rId5">
                    <a14:imgEffect>
                      <a14:brightnessContrast bright="53000"/>
                    </a14:imgEffect>
                  </a14:imgLayer>
                </a14:imgProps>
              </a:ext>
              <a:ext uri="{28A0092B-C50C-407E-A947-70E740481C1C}">
                <a14:useLocalDpi xmlns="" xmlns:a14="http://schemas.microsoft.com/office/drawing/2010/main" val="0"/>
              </a:ext>
            </a:extLst>
          </a:blip>
          <a:srcRect/>
          <a:stretch>
            <a:fillRect/>
          </a:stretch>
        </p:blipFill>
        <p:spPr bwMode="auto">
          <a:xfrm flipH="1">
            <a:off x="6012160" y="137869"/>
            <a:ext cx="916598" cy="656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8" cstate="email">
            <a:duotone>
              <a:prstClr val="black"/>
              <a:srgbClr val="66FF33">
                <a:tint val="45000"/>
                <a:satMod val="400000"/>
              </a:srgbClr>
            </a:duotone>
            <a:lum contrast="40000"/>
            <a:extLst>
              <a:ext uri="{BEBA8EAE-BF5A-486C-A8C5-ECC9F3942E4B}">
                <a14:imgProps xmlns="" xmlns:a14="http://schemas.microsoft.com/office/drawing/2010/main">
                  <a14:imgLayer r:embed="rId5">
                    <a14:imgEffect>
                      <a14:brightnessContrast bright="53000"/>
                    </a14:imgEffect>
                  </a14:imgLayer>
                </a14:imgProps>
              </a:ext>
              <a:ext uri="{28A0092B-C50C-407E-A947-70E740481C1C}">
                <a14:useLocalDpi xmlns="" xmlns:a14="http://schemas.microsoft.com/office/drawing/2010/main" val="0"/>
              </a:ext>
            </a:extLst>
          </a:blip>
          <a:srcRect/>
          <a:stretch>
            <a:fillRect/>
          </a:stretch>
        </p:blipFill>
        <p:spPr bwMode="auto">
          <a:xfrm flipH="1">
            <a:off x="7092280" y="114507"/>
            <a:ext cx="916598" cy="656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8" cstate="email">
            <a:duotone>
              <a:prstClr val="black"/>
              <a:srgbClr val="FF99FF">
                <a:tint val="45000"/>
                <a:satMod val="400000"/>
              </a:srgbClr>
            </a:duotone>
            <a:lum contrast="40000"/>
            <a:extLst>
              <a:ext uri="{BEBA8EAE-BF5A-486C-A8C5-ECC9F3942E4B}">
                <a14:imgProps xmlns="" xmlns:a14="http://schemas.microsoft.com/office/drawing/2010/main">
                  <a14:imgLayer r:embed="rId5">
                    <a14:imgEffect>
                      <a14:brightnessContrast bright="53000"/>
                    </a14:imgEffect>
                  </a14:imgLayer>
                </a14:imgProps>
              </a:ext>
              <a:ext uri="{28A0092B-C50C-407E-A947-70E740481C1C}">
                <a14:useLocalDpi xmlns="" xmlns:a14="http://schemas.microsoft.com/office/drawing/2010/main" val="0"/>
              </a:ext>
            </a:extLst>
          </a:blip>
          <a:srcRect/>
          <a:stretch>
            <a:fillRect/>
          </a:stretch>
        </p:blipFill>
        <p:spPr bwMode="auto">
          <a:xfrm flipH="1">
            <a:off x="8287495" y="102933"/>
            <a:ext cx="916598" cy="6565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4" name="13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7030A0"/>
              </a:gs>
              <a:gs pos="85000">
                <a:schemeClr val="accent2">
                  <a:lumMod val="1000"/>
                </a:schemeClr>
              </a:gs>
              <a:gs pos="36000">
                <a:srgbClr val="FF66FF">
                  <a:lumMod val="15000"/>
                  <a:lumOff val="85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1" y="5791788"/>
            <a:ext cx="9204093"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7030A0"/>
              </a:gs>
              <a:gs pos="85000">
                <a:schemeClr val="accent2">
                  <a:lumMod val="1000"/>
                </a:schemeClr>
              </a:gs>
              <a:gs pos="36000">
                <a:srgbClr val="FF66FF">
                  <a:lumMod val="15000"/>
                  <a:lumOff val="85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7" name="16 Imagen" descr="A MEDIA LUZ..jpg"/>
          <p:cNvPicPr>
            <a:picLocks noGrp="1" noChangeAspect="1"/>
          </p:cNvPicPr>
          <p:nvPr isPhoto="1"/>
        </p:nvPicPr>
        <p:blipFill>
          <a:blip r:embed="rId9"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3529651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additive="base">
                                        <p:cTn id="10" dur="3250" fill="hold"/>
                                        <p:tgtEl>
                                          <p:spTgt spid="4098"/>
                                        </p:tgtEl>
                                        <p:attrNameLst>
                                          <p:attrName>ppt_x</p:attrName>
                                        </p:attrNameLst>
                                      </p:cBhvr>
                                      <p:tavLst>
                                        <p:tav tm="0">
                                          <p:val>
                                            <p:strVal val="1+#ppt_w/2"/>
                                          </p:val>
                                        </p:tav>
                                        <p:tav tm="100000">
                                          <p:val>
                                            <p:strVal val="#ppt_x"/>
                                          </p:val>
                                        </p:tav>
                                      </p:tavLst>
                                    </p:anim>
                                    <p:anim calcmode="lin" valueType="num">
                                      <p:cBhvr additive="base">
                                        <p:cTn id="11" dur="3250" fill="hold"/>
                                        <p:tgtEl>
                                          <p:spTgt spid="4098"/>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3250" fill="hold"/>
                                        <p:tgtEl>
                                          <p:spTgt spid="4098"/>
                                        </p:tgtEl>
                                        <p:attrNameLst>
                                          <p:attrName>ppt_w</p:attrName>
                                        </p:attrNameLst>
                                      </p:cBhvr>
                                      <p:tavLst>
                                        <p:tav tm="0" fmla="#ppt_w*sin(2.5*pi*$)">
                                          <p:val>
                                            <p:fltVal val="0"/>
                                          </p:val>
                                        </p:tav>
                                        <p:tav tm="100000">
                                          <p:val>
                                            <p:fltVal val="1"/>
                                          </p:val>
                                        </p:tav>
                                      </p:tavLst>
                                    </p:anim>
                                    <p:anim calcmode="lin" valueType="num">
                                      <p:cBhvr>
                                        <p:cTn id="15" dur="3250" fill="hold"/>
                                        <p:tgtEl>
                                          <p:spTgt spid="4098"/>
                                        </p:tgtEl>
                                        <p:attrNameLst>
                                          <p:attrName>ppt_h</p:attrName>
                                        </p:attrNameLst>
                                      </p:cBhvr>
                                      <p:tavLst>
                                        <p:tav tm="0">
                                          <p:val>
                                            <p:strVal val="#ppt_h"/>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3250"/>
                                        <p:tgtEl>
                                          <p:spTgt spid="4098"/>
                                        </p:tgtEl>
                                        <p:attrNameLst>
                                          <p:attrName>ppt_x</p:attrName>
                                        </p:attrNameLst>
                                      </p:cBhvr>
                                      <p:tavLst>
                                        <p:tav tm="0">
                                          <p:val>
                                            <p:strVal val="ppt_x"/>
                                          </p:val>
                                        </p:tav>
                                        <p:tav tm="100000">
                                          <p:val>
                                            <p:strVal val="1+ppt_w/2"/>
                                          </p:val>
                                        </p:tav>
                                      </p:tavLst>
                                    </p:anim>
                                    <p:anim calcmode="lin" valueType="num">
                                      <p:cBhvr additive="base">
                                        <p:cTn id="18" dur="3250"/>
                                        <p:tgtEl>
                                          <p:spTgt spid="4098"/>
                                        </p:tgtEl>
                                        <p:attrNameLst>
                                          <p:attrName>ppt_y</p:attrName>
                                        </p:attrNameLst>
                                      </p:cBhvr>
                                      <p:tavLst>
                                        <p:tav tm="0">
                                          <p:val>
                                            <p:strVal val="ppt_y"/>
                                          </p:val>
                                        </p:tav>
                                        <p:tav tm="100000">
                                          <p:val>
                                            <p:strVal val="ppt_y"/>
                                          </p:val>
                                        </p:tav>
                                      </p:tavLst>
                                    </p:anim>
                                    <p:set>
                                      <p:cBhvr>
                                        <p:cTn id="19" dur="1" fill="hold">
                                          <p:stCondLst>
                                            <p:cond delay="3249"/>
                                          </p:stCondLst>
                                        </p:cTn>
                                        <p:tgtEl>
                                          <p:spTgt spid="4098"/>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250" fill="hold"/>
                                        <p:tgtEl>
                                          <p:spTgt spid="7"/>
                                        </p:tgtEl>
                                        <p:attrNameLst>
                                          <p:attrName>ppt_x</p:attrName>
                                        </p:attrNameLst>
                                      </p:cBhvr>
                                      <p:tavLst>
                                        <p:tav tm="0">
                                          <p:val>
                                            <p:strVal val="1+#ppt_w/2"/>
                                          </p:val>
                                        </p:tav>
                                        <p:tav tm="100000">
                                          <p:val>
                                            <p:strVal val="#ppt_x"/>
                                          </p:val>
                                        </p:tav>
                                      </p:tavLst>
                                    </p:anim>
                                    <p:anim calcmode="lin" valueType="num">
                                      <p:cBhvr additive="base">
                                        <p:cTn id="23" dur="3250" fill="hold"/>
                                        <p:tgtEl>
                                          <p:spTgt spid="7"/>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250" fill="hold"/>
                                        <p:tgtEl>
                                          <p:spTgt spid="7"/>
                                        </p:tgtEl>
                                        <p:attrNameLst>
                                          <p:attrName>ppt_w</p:attrName>
                                        </p:attrNameLst>
                                      </p:cBhvr>
                                      <p:tavLst>
                                        <p:tav tm="0" fmla="#ppt_w*sin(2.5*pi*$)">
                                          <p:val>
                                            <p:fltVal val="0"/>
                                          </p:val>
                                        </p:tav>
                                        <p:tav tm="100000">
                                          <p:val>
                                            <p:fltVal val="1"/>
                                          </p:val>
                                        </p:tav>
                                      </p:tavLst>
                                    </p:anim>
                                    <p:anim calcmode="lin" valueType="num">
                                      <p:cBhvr>
                                        <p:cTn id="27" dur="3250" fill="hold"/>
                                        <p:tgtEl>
                                          <p:spTgt spid="7"/>
                                        </p:tgtEl>
                                        <p:attrNameLst>
                                          <p:attrName>ppt_h</p:attrName>
                                        </p:attrNameLst>
                                      </p:cBhvr>
                                      <p:tavLst>
                                        <p:tav tm="0">
                                          <p:val>
                                            <p:strVal val="#ppt_h"/>
                                          </p:val>
                                        </p:tav>
                                        <p:tav tm="100000">
                                          <p:val>
                                            <p:strVal val="#ppt_h"/>
                                          </p:val>
                                        </p:tav>
                                      </p:tavLst>
                                    </p:anim>
                                  </p:childTnLst>
                                </p:cTn>
                              </p:par>
                              <p:par>
                                <p:cTn id="28" presetID="2" presetClass="exit" presetSubtype="2" fill="hold" nodeType="withEffect">
                                  <p:stCondLst>
                                    <p:cond delay="0"/>
                                  </p:stCondLst>
                                  <p:childTnLst>
                                    <p:anim calcmode="lin" valueType="num">
                                      <p:cBhvr additive="base">
                                        <p:cTn id="29" dur="3250"/>
                                        <p:tgtEl>
                                          <p:spTgt spid="7"/>
                                        </p:tgtEl>
                                        <p:attrNameLst>
                                          <p:attrName>ppt_x</p:attrName>
                                        </p:attrNameLst>
                                      </p:cBhvr>
                                      <p:tavLst>
                                        <p:tav tm="0">
                                          <p:val>
                                            <p:strVal val="ppt_x"/>
                                          </p:val>
                                        </p:tav>
                                        <p:tav tm="100000">
                                          <p:val>
                                            <p:strVal val="1+ppt_w/2"/>
                                          </p:val>
                                        </p:tav>
                                      </p:tavLst>
                                    </p:anim>
                                    <p:anim calcmode="lin" valueType="num">
                                      <p:cBhvr additive="base">
                                        <p:cTn id="30" dur="3250"/>
                                        <p:tgtEl>
                                          <p:spTgt spid="7"/>
                                        </p:tgtEl>
                                        <p:attrNameLst>
                                          <p:attrName>ppt_y</p:attrName>
                                        </p:attrNameLst>
                                      </p:cBhvr>
                                      <p:tavLst>
                                        <p:tav tm="0">
                                          <p:val>
                                            <p:strVal val="ppt_y"/>
                                          </p:val>
                                        </p:tav>
                                        <p:tav tm="100000">
                                          <p:val>
                                            <p:strVal val="ppt_y"/>
                                          </p:val>
                                        </p:tav>
                                      </p:tavLst>
                                    </p:anim>
                                    <p:set>
                                      <p:cBhvr>
                                        <p:cTn id="31" dur="1" fill="hold">
                                          <p:stCondLst>
                                            <p:cond delay="3249"/>
                                          </p:stCondLst>
                                        </p:cTn>
                                        <p:tgtEl>
                                          <p:spTgt spid="7"/>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250" fill="hold"/>
                                        <p:tgtEl>
                                          <p:spTgt spid="8"/>
                                        </p:tgtEl>
                                        <p:attrNameLst>
                                          <p:attrName>ppt_x</p:attrName>
                                        </p:attrNameLst>
                                      </p:cBhvr>
                                      <p:tavLst>
                                        <p:tav tm="0">
                                          <p:val>
                                            <p:strVal val="1+#ppt_w/2"/>
                                          </p:val>
                                        </p:tav>
                                        <p:tav tm="100000">
                                          <p:val>
                                            <p:strVal val="#ppt_x"/>
                                          </p:val>
                                        </p:tav>
                                      </p:tavLst>
                                    </p:anim>
                                    <p:anim calcmode="lin" valueType="num">
                                      <p:cBhvr additive="base">
                                        <p:cTn id="35" dur="3250" fill="hold"/>
                                        <p:tgtEl>
                                          <p:spTgt spid="8"/>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250" fill="hold"/>
                                        <p:tgtEl>
                                          <p:spTgt spid="8"/>
                                        </p:tgtEl>
                                        <p:attrNameLst>
                                          <p:attrName>ppt_w</p:attrName>
                                        </p:attrNameLst>
                                      </p:cBhvr>
                                      <p:tavLst>
                                        <p:tav tm="0" fmla="#ppt_w*sin(2.5*pi*$)">
                                          <p:val>
                                            <p:fltVal val="0"/>
                                          </p:val>
                                        </p:tav>
                                        <p:tav tm="100000">
                                          <p:val>
                                            <p:fltVal val="1"/>
                                          </p:val>
                                        </p:tav>
                                      </p:tavLst>
                                    </p:anim>
                                    <p:anim calcmode="lin" valueType="num">
                                      <p:cBhvr>
                                        <p:cTn id="39" dur="3250" fill="hold"/>
                                        <p:tgtEl>
                                          <p:spTgt spid="8"/>
                                        </p:tgtEl>
                                        <p:attrNameLst>
                                          <p:attrName>ppt_h</p:attrName>
                                        </p:attrNameLst>
                                      </p:cBhvr>
                                      <p:tavLst>
                                        <p:tav tm="0">
                                          <p:val>
                                            <p:strVal val="#ppt_h"/>
                                          </p:val>
                                        </p:tav>
                                        <p:tav tm="100000">
                                          <p:val>
                                            <p:strVal val="#ppt_h"/>
                                          </p:val>
                                        </p:tav>
                                      </p:tavLst>
                                    </p:anim>
                                  </p:childTnLst>
                                </p:cTn>
                              </p:par>
                              <p:par>
                                <p:cTn id="40" presetID="2" presetClass="exit" presetSubtype="2" fill="hold" nodeType="withEffect">
                                  <p:stCondLst>
                                    <p:cond delay="0"/>
                                  </p:stCondLst>
                                  <p:childTnLst>
                                    <p:anim calcmode="lin" valueType="num">
                                      <p:cBhvr additive="base">
                                        <p:cTn id="41" dur="3250"/>
                                        <p:tgtEl>
                                          <p:spTgt spid="8"/>
                                        </p:tgtEl>
                                        <p:attrNameLst>
                                          <p:attrName>ppt_x</p:attrName>
                                        </p:attrNameLst>
                                      </p:cBhvr>
                                      <p:tavLst>
                                        <p:tav tm="0">
                                          <p:val>
                                            <p:strVal val="ppt_x"/>
                                          </p:val>
                                        </p:tav>
                                        <p:tav tm="100000">
                                          <p:val>
                                            <p:strVal val="1+ppt_w/2"/>
                                          </p:val>
                                        </p:tav>
                                      </p:tavLst>
                                    </p:anim>
                                    <p:anim calcmode="lin" valueType="num">
                                      <p:cBhvr additive="base">
                                        <p:cTn id="42" dur="3250"/>
                                        <p:tgtEl>
                                          <p:spTgt spid="8"/>
                                        </p:tgtEl>
                                        <p:attrNameLst>
                                          <p:attrName>ppt_y</p:attrName>
                                        </p:attrNameLst>
                                      </p:cBhvr>
                                      <p:tavLst>
                                        <p:tav tm="0">
                                          <p:val>
                                            <p:strVal val="ppt_y"/>
                                          </p:val>
                                        </p:tav>
                                        <p:tav tm="100000">
                                          <p:val>
                                            <p:strVal val="ppt_y"/>
                                          </p:val>
                                        </p:tav>
                                      </p:tavLst>
                                    </p:anim>
                                    <p:set>
                                      <p:cBhvr>
                                        <p:cTn id="43" dur="1" fill="hold">
                                          <p:stCondLst>
                                            <p:cond delay="3249"/>
                                          </p:stCondLst>
                                        </p:cTn>
                                        <p:tgtEl>
                                          <p:spTgt spid="8"/>
                                        </p:tgtEl>
                                        <p:attrNameLst>
                                          <p:attrName>style.visibility</p:attrName>
                                        </p:attrNameLst>
                                      </p:cBhvr>
                                      <p:to>
                                        <p:strVal val="hidden"/>
                                      </p:to>
                                    </p:set>
                                  </p:childTnLst>
                                </p:cTn>
                              </p:par>
                              <p:par>
                                <p:cTn id="44" presetID="2" presetClass="entr" presetSubtype="2"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250" fill="hold"/>
                                        <p:tgtEl>
                                          <p:spTgt spid="9"/>
                                        </p:tgtEl>
                                        <p:attrNameLst>
                                          <p:attrName>ppt_x</p:attrName>
                                        </p:attrNameLst>
                                      </p:cBhvr>
                                      <p:tavLst>
                                        <p:tav tm="0">
                                          <p:val>
                                            <p:strVal val="1+#ppt_w/2"/>
                                          </p:val>
                                        </p:tav>
                                        <p:tav tm="100000">
                                          <p:val>
                                            <p:strVal val="#ppt_x"/>
                                          </p:val>
                                        </p:tav>
                                      </p:tavLst>
                                    </p:anim>
                                    <p:anim calcmode="lin" valueType="num">
                                      <p:cBhvr additive="base">
                                        <p:cTn id="47" dur="3250" fill="hold"/>
                                        <p:tgtEl>
                                          <p:spTgt spid="9"/>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250" fill="hold"/>
                                        <p:tgtEl>
                                          <p:spTgt spid="9"/>
                                        </p:tgtEl>
                                        <p:attrNameLst>
                                          <p:attrName>ppt_w</p:attrName>
                                        </p:attrNameLst>
                                      </p:cBhvr>
                                      <p:tavLst>
                                        <p:tav tm="0" fmla="#ppt_w*sin(2.5*pi*$)">
                                          <p:val>
                                            <p:fltVal val="0"/>
                                          </p:val>
                                        </p:tav>
                                        <p:tav tm="100000">
                                          <p:val>
                                            <p:fltVal val="1"/>
                                          </p:val>
                                        </p:tav>
                                      </p:tavLst>
                                    </p:anim>
                                    <p:anim calcmode="lin" valueType="num">
                                      <p:cBhvr>
                                        <p:cTn id="51" dur="3250" fill="hold"/>
                                        <p:tgtEl>
                                          <p:spTgt spid="9"/>
                                        </p:tgtEl>
                                        <p:attrNameLst>
                                          <p:attrName>ppt_h</p:attrName>
                                        </p:attrNameLst>
                                      </p:cBhvr>
                                      <p:tavLst>
                                        <p:tav tm="0">
                                          <p:val>
                                            <p:strVal val="#ppt_h"/>
                                          </p:val>
                                        </p:tav>
                                        <p:tav tm="100000">
                                          <p:val>
                                            <p:strVal val="#ppt_h"/>
                                          </p:val>
                                        </p:tav>
                                      </p:tavLst>
                                    </p:anim>
                                  </p:childTnLst>
                                </p:cTn>
                              </p:par>
                              <p:par>
                                <p:cTn id="52" presetID="2" presetClass="exit" presetSubtype="2" fill="hold" nodeType="withEffect">
                                  <p:stCondLst>
                                    <p:cond delay="0"/>
                                  </p:stCondLst>
                                  <p:childTnLst>
                                    <p:anim calcmode="lin" valueType="num">
                                      <p:cBhvr additive="base">
                                        <p:cTn id="53" dur="3250"/>
                                        <p:tgtEl>
                                          <p:spTgt spid="9"/>
                                        </p:tgtEl>
                                        <p:attrNameLst>
                                          <p:attrName>ppt_x</p:attrName>
                                        </p:attrNameLst>
                                      </p:cBhvr>
                                      <p:tavLst>
                                        <p:tav tm="0">
                                          <p:val>
                                            <p:strVal val="ppt_x"/>
                                          </p:val>
                                        </p:tav>
                                        <p:tav tm="100000">
                                          <p:val>
                                            <p:strVal val="1+ppt_w/2"/>
                                          </p:val>
                                        </p:tav>
                                      </p:tavLst>
                                    </p:anim>
                                    <p:anim calcmode="lin" valueType="num">
                                      <p:cBhvr additive="base">
                                        <p:cTn id="54" dur="3250"/>
                                        <p:tgtEl>
                                          <p:spTgt spid="9"/>
                                        </p:tgtEl>
                                        <p:attrNameLst>
                                          <p:attrName>ppt_y</p:attrName>
                                        </p:attrNameLst>
                                      </p:cBhvr>
                                      <p:tavLst>
                                        <p:tav tm="0">
                                          <p:val>
                                            <p:strVal val="ppt_y"/>
                                          </p:val>
                                        </p:tav>
                                        <p:tav tm="100000">
                                          <p:val>
                                            <p:strVal val="ppt_y"/>
                                          </p:val>
                                        </p:tav>
                                      </p:tavLst>
                                    </p:anim>
                                    <p:set>
                                      <p:cBhvr>
                                        <p:cTn id="55" dur="1" fill="hold">
                                          <p:stCondLst>
                                            <p:cond delay="3249"/>
                                          </p:stCondLst>
                                        </p:cTn>
                                        <p:tgtEl>
                                          <p:spTgt spid="9"/>
                                        </p:tgtEl>
                                        <p:attrNameLst>
                                          <p:attrName>style.visibility</p:attrName>
                                        </p:attrNameLst>
                                      </p:cBhvr>
                                      <p:to>
                                        <p:strVal val="hidden"/>
                                      </p:to>
                                    </p:set>
                                  </p:childTnLst>
                                </p:cTn>
                              </p:par>
                              <p:par>
                                <p:cTn id="56" presetID="2" presetClass="entr" presetSubtype="8"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250" fill="hold"/>
                                        <p:tgtEl>
                                          <p:spTgt spid="6"/>
                                        </p:tgtEl>
                                        <p:attrNameLst>
                                          <p:attrName>ppt_x</p:attrName>
                                        </p:attrNameLst>
                                      </p:cBhvr>
                                      <p:tavLst>
                                        <p:tav tm="0">
                                          <p:val>
                                            <p:strVal val="0-#ppt_w/2"/>
                                          </p:val>
                                        </p:tav>
                                        <p:tav tm="100000">
                                          <p:val>
                                            <p:strVal val="#ppt_x"/>
                                          </p:val>
                                        </p:tav>
                                      </p:tavLst>
                                    </p:anim>
                                    <p:anim calcmode="lin" valueType="num">
                                      <p:cBhvr additive="base">
                                        <p:cTn id="59" dur="3250" fill="hold"/>
                                        <p:tgtEl>
                                          <p:spTgt spid="6"/>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250" fill="hold"/>
                                        <p:tgtEl>
                                          <p:spTgt spid="6"/>
                                        </p:tgtEl>
                                        <p:attrNameLst>
                                          <p:attrName>ppt_w</p:attrName>
                                        </p:attrNameLst>
                                      </p:cBhvr>
                                      <p:tavLst>
                                        <p:tav tm="0" fmla="#ppt_w*sin(2.5*pi*$)">
                                          <p:val>
                                            <p:fltVal val="0"/>
                                          </p:val>
                                        </p:tav>
                                        <p:tav tm="100000">
                                          <p:val>
                                            <p:fltVal val="1"/>
                                          </p:val>
                                        </p:tav>
                                      </p:tavLst>
                                    </p:anim>
                                    <p:anim calcmode="lin" valueType="num">
                                      <p:cBhvr>
                                        <p:cTn id="63" dur="3250" fill="hold"/>
                                        <p:tgtEl>
                                          <p:spTgt spid="6"/>
                                        </p:tgtEl>
                                        <p:attrNameLst>
                                          <p:attrName>ppt_h</p:attrName>
                                        </p:attrNameLst>
                                      </p:cBhvr>
                                      <p:tavLst>
                                        <p:tav tm="0">
                                          <p:val>
                                            <p:strVal val="#ppt_h"/>
                                          </p:val>
                                        </p:tav>
                                        <p:tav tm="100000">
                                          <p:val>
                                            <p:strVal val="#ppt_h"/>
                                          </p:val>
                                        </p:tav>
                                      </p:tavLst>
                                    </p:anim>
                                  </p:childTnLst>
                                </p:cTn>
                              </p:par>
                              <p:par>
                                <p:cTn id="64" presetID="2" presetClass="exit" presetSubtype="8" fill="hold" nodeType="withEffect">
                                  <p:stCondLst>
                                    <p:cond delay="0"/>
                                  </p:stCondLst>
                                  <p:childTnLst>
                                    <p:anim calcmode="lin" valueType="num">
                                      <p:cBhvr additive="base">
                                        <p:cTn id="65" dur="3250"/>
                                        <p:tgtEl>
                                          <p:spTgt spid="6"/>
                                        </p:tgtEl>
                                        <p:attrNameLst>
                                          <p:attrName>ppt_x</p:attrName>
                                        </p:attrNameLst>
                                      </p:cBhvr>
                                      <p:tavLst>
                                        <p:tav tm="0">
                                          <p:val>
                                            <p:strVal val="ppt_x"/>
                                          </p:val>
                                        </p:tav>
                                        <p:tav tm="100000">
                                          <p:val>
                                            <p:strVal val="0-ppt_w/2"/>
                                          </p:val>
                                        </p:tav>
                                      </p:tavLst>
                                    </p:anim>
                                    <p:anim calcmode="lin" valueType="num">
                                      <p:cBhvr additive="base">
                                        <p:cTn id="66" dur="3250"/>
                                        <p:tgtEl>
                                          <p:spTgt spid="6"/>
                                        </p:tgtEl>
                                        <p:attrNameLst>
                                          <p:attrName>ppt_y</p:attrName>
                                        </p:attrNameLst>
                                      </p:cBhvr>
                                      <p:tavLst>
                                        <p:tav tm="0">
                                          <p:val>
                                            <p:strVal val="ppt_y"/>
                                          </p:val>
                                        </p:tav>
                                        <p:tav tm="100000">
                                          <p:val>
                                            <p:strVal val="ppt_y"/>
                                          </p:val>
                                        </p:tav>
                                      </p:tavLst>
                                    </p:anim>
                                    <p:set>
                                      <p:cBhvr>
                                        <p:cTn id="67" dur="1" fill="hold">
                                          <p:stCondLst>
                                            <p:cond delay="3249"/>
                                          </p:stCondLst>
                                        </p:cTn>
                                        <p:tgtEl>
                                          <p:spTgt spid="6"/>
                                        </p:tgtEl>
                                        <p:attrNameLst>
                                          <p:attrName>style.visibility</p:attrName>
                                        </p:attrNameLst>
                                      </p:cBhvr>
                                      <p:to>
                                        <p:strVal val="hidden"/>
                                      </p:to>
                                    </p:set>
                                  </p:childTnLst>
                                </p:cTn>
                              </p:par>
                              <p:par>
                                <p:cTn id="68" presetID="2" presetClass="entr" presetSubtype="8"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250" fill="hold"/>
                                        <p:tgtEl>
                                          <p:spTgt spid="10"/>
                                        </p:tgtEl>
                                        <p:attrNameLst>
                                          <p:attrName>ppt_x</p:attrName>
                                        </p:attrNameLst>
                                      </p:cBhvr>
                                      <p:tavLst>
                                        <p:tav tm="0">
                                          <p:val>
                                            <p:strVal val="0-#ppt_w/2"/>
                                          </p:val>
                                        </p:tav>
                                        <p:tav tm="100000">
                                          <p:val>
                                            <p:strVal val="#ppt_x"/>
                                          </p:val>
                                        </p:tav>
                                      </p:tavLst>
                                    </p:anim>
                                    <p:anim calcmode="lin" valueType="num">
                                      <p:cBhvr additive="base">
                                        <p:cTn id="71" dur="3250" fill="hold"/>
                                        <p:tgtEl>
                                          <p:spTgt spid="10"/>
                                        </p:tgtEl>
                                        <p:attrNameLst>
                                          <p:attrName>ppt_y</p:attrName>
                                        </p:attrNameLst>
                                      </p:cBhvr>
                                      <p:tavLst>
                                        <p:tav tm="0">
                                          <p:val>
                                            <p:strVal val="#ppt_y"/>
                                          </p:val>
                                        </p:tav>
                                        <p:tav tm="100000">
                                          <p:val>
                                            <p:strVal val="#ppt_y"/>
                                          </p:val>
                                        </p:tav>
                                      </p:tavLst>
                                    </p:anim>
                                  </p:childTnLst>
                                </p:cTn>
                              </p:par>
                              <p:par>
                                <p:cTn id="72" presetID="19" presetClass="entr" presetSubtype="10"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3250" fill="hold"/>
                                        <p:tgtEl>
                                          <p:spTgt spid="10"/>
                                        </p:tgtEl>
                                        <p:attrNameLst>
                                          <p:attrName>ppt_w</p:attrName>
                                        </p:attrNameLst>
                                      </p:cBhvr>
                                      <p:tavLst>
                                        <p:tav tm="0" fmla="#ppt_w*sin(2.5*pi*$)">
                                          <p:val>
                                            <p:fltVal val="0"/>
                                          </p:val>
                                        </p:tav>
                                        <p:tav tm="100000">
                                          <p:val>
                                            <p:fltVal val="1"/>
                                          </p:val>
                                        </p:tav>
                                      </p:tavLst>
                                    </p:anim>
                                    <p:anim calcmode="lin" valueType="num">
                                      <p:cBhvr>
                                        <p:cTn id="75" dur="3250" fill="hold"/>
                                        <p:tgtEl>
                                          <p:spTgt spid="10"/>
                                        </p:tgtEl>
                                        <p:attrNameLst>
                                          <p:attrName>ppt_h</p:attrName>
                                        </p:attrNameLst>
                                      </p:cBhvr>
                                      <p:tavLst>
                                        <p:tav tm="0">
                                          <p:val>
                                            <p:strVal val="#ppt_h"/>
                                          </p:val>
                                        </p:tav>
                                        <p:tav tm="100000">
                                          <p:val>
                                            <p:strVal val="#ppt_h"/>
                                          </p:val>
                                        </p:tav>
                                      </p:tavLst>
                                    </p:anim>
                                  </p:childTnLst>
                                </p:cTn>
                              </p:par>
                              <p:par>
                                <p:cTn id="76" presetID="2" presetClass="exit" presetSubtype="8" fill="hold" nodeType="withEffect">
                                  <p:stCondLst>
                                    <p:cond delay="0"/>
                                  </p:stCondLst>
                                  <p:childTnLst>
                                    <p:anim calcmode="lin" valueType="num">
                                      <p:cBhvr additive="base">
                                        <p:cTn id="77" dur="3250"/>
                                        <p:tgtEl>
                                          <p:spTgt spid="10"/>
                                        </p:tgtEl>
                                        <p:attrNameLst>
                                          <p:attrName>ppt_x</p:attrName>
                                        </p:attrNameLst>
                                      </p:cBhvr>
                                      <p:tavLst>
                                        <p:tav tm="0">
                                          <p:val>
                                            <p:strVal val="ppt_x"/>
                                          </p:val>
                                        </p:tav>
                                        <p:tav tm="100000">
                                          <p:val>
                                            <p:strVal val="0-ppt_w/2"/>
                                          </p:val>
                                        </p:tav>
                                      </p:tavLst>
                                    </p:anim>
                                    <p:anim calcmode="lin" valueType="num">
                                      <p:cBhvr additive="base">
                                        <p:cTn id="78" dur="3250"/>
                                        <p:tgtEl>
                                          <p:spTgt spid="10"/>
                                        </p:tgtEl>
                                        <p:attrNameLst>
                                          <p:attrName>ppt_y</p:attrName>
                                        </p:attrNameLst>
                                      </p:cBhvr>
                                      <p:tavLst>
                                        <p:tav tm="0">
                                          <p:val>
                                            <p:strVal val="ppt_y"/>
                                          </p:val>
                                        </p:tav>
                                        <p:tav tm="100000">
                                          <p:val>
                                            <p:strVal val="ppt_y"/>
                                          </p:val>
                                        </p:tav>
                                      </p:tavLst>
                                    </p:anim>
                                    <p:set>
                                      <p:cBhvr>
                                        <p:cTn id="79" dur="1" fill="hold">
                                          <p:stCondLst>
                                            <p:cond delay="3249"/>
                                          </p:stCondLst>
                                        </p:cTn>
                                        <p:tgtEl>
                                          <p:spTgt spid="10"/>
                                        </p:tgtEl>
                                        <p:attrNameLst>
                                          <p:attrName>style.visibility</p:attrName>
                                        </p:attrNameLst>
                                      </p:cBhvr>
                                      <p:to>
                                        <p:strVal val="hidden"/>
                                      </p:to>
                                    </p:set>
                                  </p:childTnLst>
                                </p:cTn>
                              </p:par>
                              <p:par>
                                <p:cTn id="80" presetID="2" presetClass="entr" presetSubtype="8"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250" fill="hold"/>
                                        <p:tgtEl>
                                          <p:spTgt spid="11"/>
                                        </p:tgtEl>
                                        <p:attrNameLst>
                                          <p:attrName>ppt_x</p:attrName>
                                        </p:attrNameLst>
                                      </p:cBhvr>
                                      <p:tavLst>
                                        <p:tav tm="0">
                                          <p:val>
                                            <p:strVal val="0-#ppt_w/2"/>
                                          </p:val>
                                        </p:tav>
                                        <p:tav tm="100000">
                                          <p:val>
                                            <p:strVal val="#ppt_x"/>
                                          </p:val>
                                        </p:tav>
                                      </p:tavLst>
                                    </p:anim>
                                    <p:anim calcmode="lin" valueType="num">
                                      <p:cBhvr additive="base">
                                        <p:cTn id="83" dur="3250" fill="hold"/>
                                        <p:tgtEl>
                                          <p:spTgt spid="11"/>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250" fill="hold"/>
                                        <p:tgtEl>
                                          <p:spTgt spid="11"/>
                                        </p:tgtEl>
                                        <p:attrNameLst>
                                          <p:attrName>ppt_w</p:attrName>
                                        </p:attrNameLst>
                                      </p:cBhvr>
                                      <p:tavLst>
                                        <p:tav tm="0" fmla="#ppt_w*sin(2.5*pi*$)">
                                          <p:val>
                                            <p:fltVal val="0"/>
                                          </p:val>
                                        </p:tav>
                                        <p:tav tm="100000">
                                          <p:val>
                                            <p:fltVal val="1"/>
                                          </p:val>
                                        </p:tav>
                                      </p:tavLst>
                                    </p:anim>
                                    <p:anim calcmode="lin" valueType="num">
                                      <p:cBhvr>
                                        <p:cTn id="87" dur="3250" fill="hold"/>
                                        <p:tgtEl>
                                          <p:spTgt spid="11"/>
                                        </p:tgtEl>
                                        <p:attrNameLst>
                                          <p:attrName>ppt_h</p:attrName>
                                        </p:attrNameLst>
                                      </p:cBhvr>
                                      <p:tavLst>
                                        <p:tav tm="0">
                                          <p:val>
                                            <p:strVal val="#ppt_h"/>
                                          </p:val>
                                        </p:tav>
                                        <p:tav tm="100000">
                                          <p:val>
                                            <p:strVal val="#ppt_h"/>
                                          </p:val>
                                        </p:tav>
                                      </p:tavLst>
                                    </p:anim>
                                  </p:childTnLst>
                                </p:cTn>
                              </p:par>
                              <p:par>
                                <p:cTn id="88" presetID="2" presetClass="exit" presetSubtype="8" fill="hold" nodeType="withEffect">
                                  <p:stCondLst>
                                    <p:cond delay="0"/>
                                  </p:stCondLst>
                                  <p:childTnLst>
                                    <p:anim calcmode="lin" valueType="num">
                                      <p:cBhvr additive="base">
                                        <p:cTn id="89" dur="3250"/>
                                        <p:tgtEl>
                                          <p:spTgt spid="11"/>
                                        </p:tgtEl>
                                        <p:attrNameLst>
                                          <p:attrName>ppt_x</p:attrName>
                                        </p:attrNameLst>
                                      </p:cBhvr>
                                      <p:tavLst>
                                        <p:tav tm="0">
                                          <p:val>
                                            <p:strVal val="ppt_x"/>
                                          </p:val>
                                        </p:tav>
                                        <p:tav tm="100000">
                                          <p:val>
                                            <p:strVal val="0-ppt_w/2"/>
                                          </p:val>
                                        </p:tav>
                                      </p:tavLst>
                                    </p:anim>
                                    <p:anim calcmode="lin" valueType="num">
                                      <p:cBhvr additive="base">
                                        <p:cTn id="90" dur="3250"/>
                                        <p:tgtEl>
                                          <p:spTgt spid="11"/>
                                        </p:tgtEl>
                                        <p:attrNameLst>
                                          <p:attrName>ppt_y</p:attrName>
                                        </p:attrNameLst>
                                      </p:cBhvr>
                                      <p:tavLst>
                                        <p:tav tm="0">
                                          <p:val>
                                            <p:strVal val="ppt_y"/>
                                          </p:val>
                                        </p:tav>
                                        <p:tav tm="100000">
                                          <p:val>
                                            <p:strVal val="ppt_y"/>
                                          </p:val>
                                        </p:tav>
                                      </p:tavLst>
                                    </p:anim>
                                    <p:set>
                                      <p:cBhvr>
                                        <p:cTn id="91" dur="1" fill="hold">
                                          <p:stCondLst>
                                            <p:cond delay="3249"/>
                                          </p:stCondLst>
                                        </p:cTn>
                                        <p:tgtEl>
                                          <p:spTgt spid="11"/>
                                        </p:tgtEl>
                                        <p:attrNameLst>
                                          <p:attrName>style.visibility</p:attrName>
                                        </p:attrNameLst>
                                      </p:cBhvr>
                                      <p:to>
                                        <p:strVal val="hidden"/>
                                      </p:to>
                                    </p:set>
                                  </p:childTnLst>
                                </p:cTn>
                              </p:par>
                              <p:par>
                                <p:cTn id="92" presetID="2" presetClass="entr" presetSubtype="8"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250" fill="hold"/>
                                        <p:tgtEl>
                                          <p:spTgt spid="12"/>
                                        </p:tgtEl>
                                        <p:attrNameLst>
                                          <p:attrName>ppt_x</p:attrName>
                                        </p:attrNameLst>
                                      </p:cBhvr>
                                      <p:tavLst>
                                        <p:tav tm="0">
                                          <p:val>
                                            <p:strVal val="0-#ppt_w/2"/>
                                          </p:val>
                                        </p:tav>
                                        <p:tav tm="100000">
                                          <p:val>
                                            <p:strVal val="#ppt_x"/>
                                          </p:val>
                                        </p:tav>
                                      </p:tavLst>
                                    </p:anim>
                                    <p:anim calcmode="lin" valueType="num">
                                      <p:cBhvr additive="base">
                                        <p:cTn id="95" dur="3250" fill="hold"/>
                                        <p:tgtEl>
                                          <p:spTgt spid="12"/>
                                        </p:tgtEl>
                                        <p:attrNameLst>
                                          <p:attrName>ppt_y</p:attrName>
                                        </p:attrNameLst>
                                      </p:cBhvr>
                                      <p:tavLst>
                                        <p:tav tm="0">
                                          <p:val>
                                            <p:strVal val="#ppt_y"/>
                                          </p:val>
                                        </p:tav>
                                        <p:tav tm="100000">
                                          <p:val>
                                            <p:strVal val="#ppt_y"/>
                                          </p:val>
                                        </p:tav>
                                      </p:tavLst>
                                    </p:anim>
                                  </p:childTnLst>
                                </p:cTn>
                              </p:par>
                              <p:par>
                                <p:cTn id="96" presetID="19" presetClass="entr" presetSubtype="10"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250" fill="hold"/>
                                        <p:tgtEl>
                                          <p:spTgt spid="12"/>
                                        </p:tgtEl>
                                        <p:attrNameLst>
                                          <p:attrName>ppt_w</p:attrName>
                                        </p:attrNameLst>
                                      </p:cBhvr>
                                      <p:tavLst>
                                        <p:tav tm="0" fmla="#ppt_w*sin(2.5*pi*$)">
                                          <p:val>
                                            <p:fltVal val="0"/>
                                          </p:val>
                                        </p:tav>
                                        <p:tav tm="100000">
                                          <p:val>
                                            <p:fltVal val="1"/>
                                          </p:val>
                                        </p:tav>
                                      </p:tavLst>
                                    </p:anim>
                                    <p:anim calcmode="lin" valueType="num">
                                      <p:cBhvr>
                                        <p:cTn id="99" dur="3250" fill="hold"/>
                                        <p:tgtEl>
                                          <p:spTgt spid="12"/>
                                        </p:tgtEl>
                                        <p:attrNameLst>
                                          <p:attrName>ppt_h</p:attrName>
                                        </p:attrNameLst>
                                      </p:cBhvr>
                                      <p:tavLst>
                                        <p:tav tm="0">
                                          <p:val>
                                            <p:strVal val="#ppt_h"/>
                                          </p:val>
                                        </p:tav>
                                        <p:tav tm="100000">
                                          <p:val>
                                            <p:strVal val="#ppt_h"/>
                                          </p:val>
                                        </p:tav>
                                      </p:tavLst>
                                    </p:anim>
                                  </p:childTnLst>
                                </p:cTn>
                              </p:par>
                              <p:par>
                                <p:cTn id="100" presetID="2" presetClass="exit" presetSubtype="8" fill="hold" nodeType="withEffect">
                                  <p:stCondLst>
                                    <p:cond delay="0"/>
                                  </p:stCondLst>
                                  <p:childTnLst>
                                    <p:anim calcmode="lin" valueType="num">
                                      <p:cBhvr additive="base">
                                        <p:cTn id="101" dur="3250"/>
                                        <p:tgtEl>
                                          <p:spTgt spid="12"/>
                                        </p:tgtEl>
                                        <p:attrNameLst>
                                          <p:attrName>ppt_x</p:attrName>
                                        </p:attrNameLst>
                                      </p:cBhvr>
                                      <p:tavLst>
                                        <p:tav tm="0">
                                          <p:val>
                                            <p:strVal val="ppt_x"/>
                                          </p:val>
                                        </p:tav>
                                        <p:tav tm="100000">
                                          <p:val>
                                            <p:strVal val="0-ppt_w/2"/>
                                          </p:val>
                                        </p:tav>
                                      </p:tavLst>
                                    </p:anim>
                                    <p:anim calcmode="lin" valueType="num">
                                      <p:cBhvr additive="base">
                                        <p:cTn id="102" dur="3250"/>
                                        <p:tgtEl>
                                          <p:spTgt spid="12"/>
                                        </p:tgtEl>
                                        <p:attrNameLst>
                                          <p:attrName>ppt_y</p:attrName>
                                        </p:attrNameLst>
                                      </p:cBhvr>
                                      <p:tavLst>
                                        <p:tav tm="0">
                                          <p:val>
                                            <p:strVal val="ppt_y"/>
                                          </p:val>
                                        </p:tav>
                                        <p:tav tm="100000">
                                          <p:val>
                                            <p:strVal val="ppt_y"/>
                                          </p:val>
                                        </p:tav>
                                      </p:tavLst>
                                    </p:anim>
                                    <p:set>
                                      <p:cBhvr>
                                        <p:cTn id="103" dur="1" fill="hold">
                                          <p:stCondLst>
                                            <p:cond delay="3249"/>
                                          </p:stCondLst>
                                        </p:cTn>
                                        <p:tgtEl>
                                          <p:spTgt spid="12"/>
                                        </p:tgtEl>
                                        <p:attrNameLst>
                                          <p:attrName>style.visibility</p:attrName>
                                        </p:attrNameLst>
                                      </p:cBhvr>
                                      <p:to>
                                        <p:strVal val="hidden"/>
                                      </p:to>
                                    </p:set>
                                  </p:childTnLst>
                                </p:cTn>
                              </p:par>
                              <p:par>
                                <p:cTn id="104" presetID="23" presetClass="entr" presetSubtype="288" fill="hold"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p:cTn id="106" dur="3000" fill="hold"/>
                                        <p:tgtEl>
                                          <p:spTgt spid="13"/>
                                        </p:tgtEl>
                                        <p:attrNameLst>
                                          <p:attrName>ppt_w</p:attrName>
                                        </p:attrNameLst>
                                      </p:cBhvr>
                                      <p:tavLst>
                                        <p:tav tm="0">
                                          <p:val>
                                            <p:strVal val="4/3*#ppt_w"/>
                                          </p:val>
                                        </p:tav>
                                        <p:tav tm="100000">
                                          <p:val>
                                            <p:strVal val="#ppt_w"/>
                                          </p:val>
                                        </p:tav>
                                      </p:tavLst>
                                    </p:anim>
                                    <p:anim calcmode="lin" valueType="num">
                                      <p:cBhvr>
                                        <p:cTn id="107" dur="3000" fill="hold"/>
                                        <p:tgtEl>
                                          <p:spTgt spid="13"/>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13"/>
                                        </p:tgtEl>
                                        <p:attrNameLst>
                                          <p:attrName>style.visibility</p:attrName>
                                        </p:attrNameLst>
                                      </p:cBhvr>
                                      <p:to>
                                        <p:strVal val="visible"/>
                                      </p:to>
                                    </p:set>
                                    <p:animEffect transition="in" filter="barn(outVertical)">
                                      <p:cBhvr>
                                        <p:cTn id="110"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flip="none" rotWithShape="1">
            <a:gsLst>
              <a:gs pos="0">
                <a:srgbClr val="66FFFF">
                  <a:lumMod val="45000"/>
                  <a:lumOff val="55000"/>
                </a:srgbClr>
              </a:gs>
              <a:gs pos="0">
                <a:srgbClr val="51F7A0"/>
              </a:gs>
              <a:gs pos="0">
                <a:srgbClr val="66FFFF"/>
              </a:gs>
              <a:gs pos="37000">
                <a:schemeClr val="accent5">
                  <a:lumMod val="50000"/>
                </a:schemeClr>
              </a:gs>
              <a:gs pos="94000">
                <a:srgbClr val="7030A0">
                  <a:lumMod val="1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Diapositiva410.JPG"/>
          <p:cNvPicPr>
            <a:picLocks noGrp="1" noChangeAspect="1"/>
          </p:cNvPicPr>
          <p:nvPr isPhoto="1"/>
        </p:nvPicPr>
        <p:blipFill>
          <a:blip r:embed="rId2" cstate="email">
            <a:lum/>
          </a:blip>
          <a:stretch>
            <a:fillRect/>
          </a:stretch>
        </p:blipFill>
        <p:spPr>
          <a:xfrm>
            <a:off x="0" y="260648"/>
            <a:ext cx="9144000" cy="6336704"/>
          </a:xfrm>
          <a:prstGeom prst="rect">
            <a:avLst/>
          </a:prstGeom>
          <a:noFill/>
          <a:ln>
            <a:noFill/>
          </a:ln>
        </p:spPr>
      </p:pic>
      <p:pic>
        <p:nvPicPr>
          <p:cNvPr id="13" name="Picture 2"/>
          <p:cNvPicPr>
            <a:picLocks noChangeAspect="1" noChangeArrowheads="1"/>
          </p:cNvPicPr>
          <p:nvPr/>
        </p:nvPicPr>
        <p:blipFill>
          <a:blip r:embed="rId3" cstate="email">
            <a:duotone>
              <a:prstClr val="black"/>
              <a:srgbClr val="00FF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a:off x="1547813" y="400050"/>
            <a:ext cx="6048375" cy="60658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4" cstate="email">
            <a:duotone>
              <a:prstClr val="black"/>
              <a:srgbClr val="00FFFF">
                <a:tint val="45000"/>
                <a:satMod val="400000"/>
              </a:srgbClr>
            </a:duotone>
            <a:lum contrast="40000"/>
            <a:extLst>
              <a:ext uri="{BEBA8EAE-BF5A-486C-A8C5-ECC9F3942E4B}">
                <a14:imgProps xmlns="" xmlns:a14="http://schemas.microsoft.com/office/drawing/2010/main">
                  <a14:imgLayer r:embed="rId5">
                    <a14:imgEffect>
                      <a14:colorTemperature colorTemp="5875"/>
                    </a14:imgEffect>
                  </a14:imgLayer>
                </a14:imgProps>
              </a:ext>
            </a:extLst>
          </a:blip>
          <a:srcRect t="-4225" r="-4840"/>
          <a:stretch>
            <a:fillRect/>
          </a:stretch>
        </p:blipFill>
        <p:spPr bwMode="auto">
          <a:xfrm rot="16200000">
            <a:off x="3435115" y="389421"/>
            <a:ext cx="2201762" cy="2232248"/>
          </a:xfrm>
          <a:prstGeom prst="rect">
            <a:avLst/>
          </a:prstGeom>
          <a:noFill/>
          <a:ln w="9525">
            <a:noFill/>
            <a:miter lim="800000"/>
            <a:headEnd/>
            <a:tailEnd/>
          </a:ln>
          <a:effectLst/>
          <a:scene3d>
            <a:camera prst="orthographicFront"/>
            <a:lightRig rig="threePt" dir="t"/>
          </a:scene3d>
        </p:spPr>
      </p:pic>
      <p:pic>
        <p:nvPicPr>
          <p:cNvPr id="4" name="Picture 2"/>
          <p:cNvPicPr>
            <a:picLocks noChangeAspect="1" noChangeArrowheads="1"/>
          </p:cNvPicPr>
          <p:nvPr/>
        </p:nvPicPr>
        <p:blipFill>
          <a:blip r:embed="rId6" cstate="email">
            <a:duotone>
              <a:prstClr val="black"/>
              <a:srgbClr val="00FFFF">
                <a:tint val="45000"/>
                <a:satMod val="400000"/>
              </a:srgbClr>
            </a:duotone>
            <a:lum contrast="40000"/>
          </a:blip>
          <a:srcRect t="-4225" r="-4840"/>
          <a:stretch>
            <a:fillRect/>
          </a:stretch>
        </p:blipFill>
        <p:spPr bwMode="auto">
          <a:xfrm rot="19028886">
            <a:off x="4821247" y="927509"/>
            <a:ext cx="2201762" cy="2232248"/>
          </a:xfrm>
          <a:prstGeom prst="rect">
            <a:avLst/>
          </a:prstGeom>
          <a:noFill/>
          <a:ln w="9525">
            <a:noFill/>
            <a:miter lim="800000"/>
            <a:headEnd/>
            <a:tailEnd/>
          </a:ln>
          <a:effectLst/>
        </p:spPr>
      </p:pic>
      <p:pic>
        <p:nvPicPr>
          <p:cNvPr id="6" name="Picture 2"/>
          <p:cNvPicPr>
            <a:picLocks noChangeAspect="1" noChangeArrowheads="1"/>
          </p:cNvPicPr>
          <p:nvPr/>
        </p:nvPicPr>
        <p:blipFill>
          <a:blip r:embed="rId6" cstate="email">
            <a:duotone>
              <a:prstClr val="black"/>
              <a:srgbClr val="00FFFF">
                <a:tint val="45000"/>
                <a:satMod val="400000"/>
              </a:srgbClr>
            </a:duotone>
            <a:lum contrast="40000"/>
          </a:blip>
          <a:srcRect t="-4225" r="-4840"/>
          <a:stretch>
            <a:fillRect/>
          </a:stretch>
        </p:blipFill>
        <p:spPr bwMode="auto">
          <a:xfrm>
            <a:off x="5364088" y="2348880"/>
            <a:ext cx="2201762" cy="2232248"/>
          </a:xfrm>
          <a:prstGeom prst="rect">
            <a:avLst/>
          </a:prstGeom>
          <a:noFill/>
          <a:ln w="9525">
            <a:noFill/>
            <a:miter lim="800000"/>
            <a:headEnd/>
            <a:tailEnd/>
          </a:ln>
          <a:effectLst/>
        </p:spPr>
      </p:pic>
      <p:pic>
        <p:nvPicPr>
          <p:cNvPr id="7" name="Picture 2"/>
          <p:cNvPicPr>
            <a:picLocks noChangeAspect="1" noChangeArrowheads="1"/>
          </p:cNvPicPr>
          <p:nvPr/>
        </p:nvPicPr>
        <p:blipFill>
          <a:blip r:embed="rId6" cstate="email">
            <a:duotone>
              <a:prstClr val="black"/>
              <a:srgbClr val="00FFFF">
                <a:tint val="45000"/>
                <a:satMod val="400000"/>
              </a:srgbClr>
            </a:duotone>
            <a:lum contrast="40000"/>
          </a:blip>
          <a:srcRect t="-4225" r="-4840"/>
          <a:stretch>
            <a:fillRect/>
          </a:stretch>
        </p:blipFill>
        <p:spPr bwMode="auto">
          <a:xfrm rot="2790325">
            <a:off x="4750489" y="3663686"/>
            <a:ext cx="2201762" cy="2232248"/>
          </a:xfrm>
          <a:prstGeom prst="rect">
            <a:avLst/>
          </a:prstGeom>
          <a:noFill/>
          <a:ln w="9525">
            <a:noFill/>
            <a:miter lim="800000"/>
            <a:headEnd/>
            <a:tailEnd/>
          </a:ln>
          <a:effectLst/>
        </p:spPr>
      </p:pic>
      <p:pic>
        <p:nvPicPr>
          <p:cNvPr id="8" name="Picture 2"/>
          <p:cNvPicPr>
            <a:picLocks noChangeAspect="1" noChangeArrowheads="1"/>
          </p:cNvPicPr>
          <p:nvPr/>
        </p:nvPicPr>
        <p:blipFill>
          <a:blip r:embed="rId6" cstate="email">
            <a:duotone>
              <a:prstClr val="black"/>
              <a:srgbClr val="00FFFF">
                <a:tint val="45000"/>
                <a:satMod val="400000"/>
              </a:srgbClr>
            </a:duotone>
            <a:lum contrast="40000"/>
          </a:blip>
          <a:srcRect t="-4225" r="-4840"/>
          <a:stretch>
            <a:fillRect/>
          </a:stretch>
        </p:blipFill>
        <p:spPr bwMode="auto">
          <a:xfrm rot="5400000">
            <a:off x="3435115" y="4205845"/>
            <a:ext cx="2201762" cy="2232248"/>
          </a:xfrm>
          <a:prstGeom prst="rect">
            <a:avLst/>
          </a:prstGeom>
          <a:noFill/>
          <a:ln w="9525">
            <a:noFill/>
            <a:miter lim="800000"/>
            <a:headEnd/>
            <a:tailEnd/>
          </a:ln>
          <a:effectLst/>
        </p:spPr>
      </p:pic>
      <p:pic>
        <p:nvPicPr>
          <p:cNvPr id="9" name="Picture 2"/>
          <p:cNvPicPr>
            <a:picLocks noChangeAspect="1" noChangeArrowheads="1"/>
          </p:cNvPicPr>
          <p:nvPr/>
        </p:nvPicPr>
        <p:blipFill>
          <a:blip r:embed="rId6" cstate="email">
            <a:duotone>
              <a:prstClr val="black"/>
              <a:srgbClr val="00FFFF">
                <a:tint val="45000"/>
                <a:satMod val="400000"/>
              </a:srgbClr>
            </a:duotone>
            <a:lum contrast="40000"/>
          </a:blip>
          <a:srcRect t="-4225" r="-4840"/>
          <a:stretch>
            <a:fillRect/>
          </a:stretch>
        </p:blipFill>
        <p:spPr bwMode="auto">
          <a:xfrm rot="8580029">
            <a:off x="2069691" y="3578746"/>
            <a:ext cx="2201762" cy="2232248"/>
          </a:xfrm>
          <a:prstGeom prst="rect">
            <a:avLst/>
          </a:prstGeom>
          <a:noFill/>
          <a:ln w="9525">
            <a:noFill/>
            <a:miter lim="800000"/>
            <a:headEnd/>
            <a:tailEnd/>
          </a:ln>
          <a:effectLst/>
        </p:spPr>
      </p:pic>
      <p:pic>
        <p:nvPicPr>
          <p:cNvPr id="5" name="Picture 2"/>
          <p:cNvPicPr>
            <a:picLocks noChangeAspect="1" noChangeArrowheads="1"/>
          </p:cNvPicPr>
          <p:nvPr/>
        </p:nvPicPr>
        <p:blipFill>
          <a:blip r:embed="rId6" cstate="email">
            <a:duotone>
              <a:prstClr val="black"/>
              <a:srgbClr val="00FFFF">
                <a:tint val="45000"/>
                <a:satMod val="400000"/>
              </a:srgbClr>
            </a:duotone>
            <a:lum contrast="40000"/>
          </a:blip>
          <a:srcRect t="-4225" r="-4840"/>
          <a:stretch>
            <a:fillRect/>
          </a:stretch>
        </p:blipFill>
        <p:spPr bwMode="auto">
          <a:xfrm rot="10800000">
            <a:off x="1547664" y="2276872"/>
            <a:ext cx="2201762" cy="2232248"/>
          </a:xfrm>
          <a:prstGeom prst="rect">
            <a:avLst/>
          </a:prstGeom>
          <a:noFill/>
          <a:ln w="9525">
            <a:noFill/>
            <a:miter lim="800000"/>
            <a:headEnd/>
            <a:tailEnd/>
          </a:ln>
          <a:effectLst/>
        </p:spPr>
      </p:pic>
      <p:pic>
        <p:nvPicPr>
          <p:cNvPr id="3" name="Picture 2"/>
          <p:cNvPicPr>
            <a:picLocks noChangeAspect="1" noChangeArrowheads="1"/>
          </p:cNvPicPr>
          <p:nvPr/>
        </p:nvPicPr>
        <p:blipFill>
          <a:blip r:embed="rId7" cstate="email">
            <a:duotone>
              <a:prstClr val="black"/>
              <a:srgbClr val="00FFFF">
                <a:tint val="45000"/>
                <a:satMod val="400000"/>
              </a:srgbClr>
            </a:duotone>
            <a:lum contrast="40000"/>
            <a:extLst>
              <a:ext uri="{BEBA8EAE-BF5A-486C-A8C5-ECC9F3942E4B}">
                <a14:imgProps xmlns="" xmlns:a14="http://schemas.microsoft.com/office/drawing/2010/main">
                  <a14:imgLayer r:embed="rId5">
                    <a14:imgEffect>
                      <a14:colorTemperature colorTemp="11500"/>
                    </a14:imgEffect>
                  </a14:imgLayer>
                </a14:imgProps>
              </a:ext>
            </a:extLst>
          </a:blip>
          <a:srcRect t="-4225" r="-4840"/>
          <a:stretch>
            <a:fillRect/>
          </a:stretch>
        </p:blipFill>
        <p:spPr bwMode="auto">
          <a:xfrm rot="13723578">
            <a:off x="2227853" y="996201"/>
            <a:ext cx="2201762" cy="2232248"/>
          </a:xfrm>
          <a:prstGeom prst="rect">
            <a:avLst/>
          </a:prstGeom>
          <a:noFill/>
          <a:ln w="9525">
            <a:noFill/>
            <a:miter lim="800000"/>
            <a:headEnd/>
            <a:tailEnd/>
          </a:ln>
          <a:effectLst/>
        </p:spPr>
      </p:pic>
      <p:sp>
        <p:nvSpPr>
          <p:cNvPr id="16" name="15 Forma libre"/>
          <p:cNvSpPr/>
          <p:nvPr/>
        </p:nvSpPr>
        <p:spPr>
          <a:xfrm>
            <a:off x="0" y="2622"/>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5000">
                <a:srgbClr val="51F7A0"/>
              </a:gs>
              <a:gs pos="28000">
                <a:srgbClr val="66FFFF"/>
              </a:gs>
              <a:gs pos="68000">
                <a:schemeClr val="accent5">
                  <a:lumMod val="50000"/>
                </a:schemeClr>
              </a:gs>
              <a:gs pos="94000">
                <a:srgbClr val="7030A0">
                  <a:lumMod val="1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5000">
                <a:srgbClr val="51F7A0"/>
              </a:gs>
              <a:gs pos="28000">
                <a:srgbClr val="66FFFF"/>
              </a:gs>
              <a:gs pos="68000">
                <a:schemeClr val="accent5">
                  <a:lumMod val="50000"/>
                </a:schemeClr>
              </a:gs>
              <a:gs pos="94000">
                <a:srgbClr val="7030A0">
                  <a:lumMod val="1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9" name="18 Imagen" descr="A MEDIA LUZ..jpg"/>
          <p:cNvPicPr>
            <a:picLocks noGrp="1" noChangeAspect="1"/>
          </p:cNvPicPr>
          <p:nvPr isPhoto="1"/>
        </p:nvPicPr>
        <p:blipFill>
          <a:blip r:embed="rId8" cstate="email">
            <a:lum/>
          </a:blip>
          <a:stretch>
            <a:fillRect/>
          </a:stretch>
        </p:blipFill>
        <p:spPr>
          <a:xfrm>
            <a:off x="-60549" y="-8336"/>
            <a:ext cx="9244627" cy="6858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fltVal val="0"/>
                                          </p:val>
                                        </p:tav>
                                        <p:tav tm="100000">
                                          <p:val>
                                            <p:strVal val="#ppt_w"/>
                                          </p:val>
                                        </p:tav>
                                      </p:tavLst>
                                    </p:anim>
                                    <p:anim calcmode="lin" valueType="num">
                                      <p:cBhvr>
                                        <p:cTn id="11" dur="3000" fill="hold"/>
                                        <p:tgtEl>
                                          <p:spTgt spid="2"/>
                                        </p:tgtEl>
                                        <p:attrNameLst>
                                          <p:attrName>ppt_h</p:attrName>
                                        </p:attrNameLst>
                                      </p:cBhvr>
                                      <p:tavLst>
                                        <p:tav tm="0">
                                          <p:val>
                                            <p:fltVal val="0"/>
                                          </p:val>
                                        </p:tav>
                                        <p:tav tm="100000">
                                          <p:val>
                                            <p:strVal val="#ppt_h"/>
                                          </p:val>
                                        </p:tav>
                                      </p:tavLst>
                                    </p:anim>
                                    <p:anim calcmode="lin" valueType="num">
                                      <p:cBhvr>
                                        <p:cTn id="12" dur="3000" fill="hold"/>
                                        <p:tgtEl>
                                          <p:spTgt spid="2"/>
                                        </p:tgtEl>
                                        <p:attrNameLst>
                                          <p:attrName>ppt_x</p:attrName>
                                        </p:attrNameLst>
                                      </p:cBhvr>
                                      <p:tavLst>
                                        <p:tav tm="0">
                                          <p:val>
                                            <p:fltVal val="0.5"/>
                                          </p:val>
                                        </p:tav>
                                        <p:tav tm="100000">
                                          <p:val>
                                            <p:strVal val="#ppt_x"/>
                                          </p:val>
                                        </p:tav>
                                      </p:tavLst>
                                    </p:anim>
                                    <p:anim calcmode="lin" valueType="num">
                                      <p:cBhvr>
                                        <p:cTn id="13" dur="3000" fill="hold"/>
                                        <p:tgtEl>
                                          <p:spTgt spid="2"/>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2"/>
                                        </p:tgtEl>
                                        <p:attrNameLst>
                                          <p:attrName>r</p:attrName>
                                        </p:attrNameLst>
                                      </p:cBhvr>
                                    </p:animRot>
                                  </p:childTnLst>
                                </p:cTn>
                              </p:par>
                              <p:par>
                                <p:cTn id="16" presetID="23" presetClass="exit" presetSubtype="544" fill="hold" nodeType="withEffect">
                                  <p:stCondLst>
                                    <p:cond delay="0"/>
                                  </p:stCondLst>
                                  <p:childTnLst>
                                    <p:anim calcmode="lin" valueType="num">
                                      <p:cBhvr>
                                        <p:cTn id="17" dur="5000"/>
                                        <p:tgtEl>
                                          <p:spTgt spid="2"/>
                                        </p:tgtEl>
                                        <p:attrNameLst>
                                          <p:attrName>ppt_w</p:attrName>
                                        </p:attrNameLst>
                                      </p:cBhvr>
                                      <p:tavLst>
                                        <p:tav tm="0">
                                          <p:val>
                                            <p:strVal val="ppt_w"/>
                                          </p:val>
                                        </p:tav>
                                        <p:tav tm="100000">
                                          <p:val>
                                            <p:fltVal val="0"/>
                                          </p:val>
                                        </p:tav>
                                      </p:tavLst>
                                    </p:anim>
                                    <p:anim calcmode="lin" valueType="num">
                                      <p:cBhvr>
                                        <p:cTn id="18" dur="5000"/>
                                        <p:tgtEl>
                                          <p:spTgt spid="2"/>
                                        </p:tgtEl>
                                        <p:attrNameLst>
                                          <p:attrName>ppt_h</p:attrName>
                                        </p:attrNameLst>
                                      </p:cBhvr>
                                      <p:tavLst>
                                        <p:tav tm="0">
                                          <p:val>
                                            <p:strVal val="ppt_h"/>
                                          </p:val>
                                        </p:tav>
                                        <p:tav tm="100000">
                                          <p:val>
                                            <p:fltVal val="0"/>
                                          </p:val>
                                        </p:tav>
                                      </p:tavLst>
                                    </p:anim>
                                    <p:anim calcmode="lin" valueType="num">
                                      <p:cBhvr>
                                        <p:cTn id="19" dur="5000"/>
                                        <p:tgtEl>
                                          <p:spTgt spid="2"/>
                                        </p:tgtEl>
                                        <p:attrNameLst>
                                          <p:attrName>ppt_x</p:attrName>
                                        </p:attrNameLst>
                                      </p:cBhvr>
                                      <p:tavLst>
                                        <p:tav tm="0">
                                          <p:val>
                                            <p:strVal val="ppt_x"/>
                                          </p:val>
                                        </p:tav>
                                        <p:tav tm="100000">
                                          <p:val>
                                            <p:fltVal val="0.5"/>
                                          </p:val>
                                        </p:tav>
                                      </p:tavLst>
                                    </p:anim>
                                    <p:anim calcmode="lin" valueType="num">
                                      <p:cBhvr>
                                        <p:cTn id="20" dur="5000"/>
                                        <p:tgtEl>
                                          <p:spTgt spid="2"/>
                                        </p:tgtEl>
                                        <p:attrNameLst>
                                          <p:attrName>ppt_y</p:attrName>
                                        </p:attrNameLst>
                                      </p:cBhvr>
                                      <p:tavLst>
                                        <p:tav tm="0">
                                          <p:val>
                                            <p:strVal val="ppt_y"/>
                                          </p:val>
                                        </p:tav>
                                        <p:tav tm="100000">
                                          <p:val>
                                            <p:fltVal val="0.5"/>
                                          </p:val>
                                        </p:tav>
                                      </p:tavLst>
                                    </p:anim>
                                    <p:set>
                                      <p:cBhvr>
                                        <p:cTn id="21" dur="1" fill="hold">
                                          <p:stCondLst>
                                            <p:cond delay="4999"/>
                                          </p:stCondLst>
                                        </p:cTn>
                                        <p:tgtEl>
                                          <p:spTgt spid="2"/>
                                        </p:tgtEl>
                                        <p:attrNameLst>
                                          <p:attrName>style.visibility</p:attrName>
                                        </p:attrNameLst>
                                      </p:cBhvr>
                                      <p:to>
                                        <p:strVal val="hidden"/>
                                      </p:to>
                                    </p:set>
                                  </p:childTnLst>
                                </p:cTn>
                              </p:par>
                              <p:par>
                                <p:cTn id="22" presetID="8" presetClass="emph" presetSubtype="0" fill="hold" nodeType="withEffect">
                                  <p:stCondLst>
                                    <p:cond delay="0"/>
                                  </p:stCondLst>
                                  <p:childTnLst>
                                    <p:animRot by="-21600000">
                                      <p:cBhvr>
                                        <p:cTn id="23" dur="5000" fill="hold"/>
                                        <p:tgtEl>
                                          <p:spTgt spid="2"/>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3000" fill="hold"/>
                                        <p:tgtEl>
                                          <p:spTgt spid="3"/>
                                        </p:tgtEl>
                                        <p:attrNameLst>
                                          <p:attrName>ppt_w</p:attrName>
                                        </p:attrNameLst>
                                      </p:cBhvr>
                                      <p:tavLst>
                                        <p:tav tm="0">
                                          <p:val>
                                            <p:fltVal val="0"/>
                                          </p:val>
                                        </p:tav>
                                        <p:tav tm="100000">
                                          <p:val>
                                            <p:strVal val="#ppt_w"/>
                                          </p:val>
                                        </p:tav>
                                      </p:tavLst>
                                    </p:anim>
                                    <p:anim calcmode="lin" valueType="num">
                                      <p:cBhvr>
                                        <p:cTn id="27" dur="3000" fill="hold"/>
                                        <p:tgtEl>
                                          <p:spTgt spid="3"/>
                                        </p:tgtEl>
                                        <p:attrNameLst>
                                          <p:attrName>ppt_h</p:attrName>
                                        </p:attrNameLst>
                                      </p:cBhvr>
                                      <p:tavLst>
                                        <p:tav tm="0">
                                          <p:val>
                                            <p:fltVal val="0"/>
                                          </p:val>
                                        </p:tav>
                                        <p:tav tm="100000">
                                          <p:val>
                                            <p:strVal val="#ppt_h"/>
                                          </p:val>
                                        </p:tav>
                                      </p:tavLst>
                                    </p:anim>
                                    <p:anim calcmode="lin" valueType="num">
                                      <p:cBhvr>
                                        <p:cTn id="28" dur="3000" fill="hold"/>
                                        <p:tgtEl>
                                          <p:spTgt spid="3"/>
                                        </p:tgtEl>
                                        <p:attrNameLst>
                                          <p:attrName>ppt_x</p:attrName>
                                        </p:attrNameLst>
                                      </p:cBhvr>
                                      <p:tavLst>
                                        <p:tav tm="0">
                                          <p:val>
                                            <p:fltVal val="0.5"/>
                                          </p:val>
                                        </p:tav>
                                        <p:tav tm="100000">
                                          <p:val>
                                            <p:strVal val="#ppt_x"/>
                                          </p:val>
                                        </p:tav>
                                      </p:tavLst>
                                    </p:anim>
                                    <p:anim calcmode="lin" valueType="num">
                                      <p:cBhvr>
                                        <p:cTn id="29" dur="3000" fill="hold"/>
                                        <p:tgtEl>
                                          <p:spTgt spid="3"/>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3"/>
                                        </p:tgtEl>
                                        <p:attrNameLst>
                                          <p:attrName>r</p:attrName>
                                        </p:attrNameLst>
                                      </p:cBhvr>
                                    </p:animRot>
                                  </p:childTnLst>
                                </p:cTn>
                              </p:par>
                              <p:par>
                                <p:cTn id="32" presetID="23" presetClass="exit" presetSubtype="544" fill="hold" nodeType="withEffect">
                                  <p:stCondLst>
                                    <p:cond delay="0"/>
                                  </p:stCondLst>
                                  <p:childTnLst>
                                    <p:anim calcmode="lin" valueType="num">
                                      <p:cBhvr>
                                        <p:cTn id="33" dur="5000"/>
                                        <p:tgtEl>
                                          <p:spTgt spid="3"/>
                                        </p:tgtEl>
                                        <p:attrNameLst>
                                          <p:attrName>ppt_w</p:attrName>
                                        </p:attrNameLst>
                                      </p:cBhvr>
                                      <p:tavLst>
                                        <p:tav tm="0">
                                          <p:val>
                                            <p:strVal val="ppt_w"/>
                                          </p:val>
                                        </p:tav>
                                        <p:tav tm="100000">
                                          <p:val>
                                            <p:fltVal val="0"/>
                                          </p:val>
                                        </p:tav>
                                      </p:tavLst>
                                    </p:anim>
                                    <p:anim calcmode="lin" valueType="num">
                                      <p:cBhvr>
                                        <p:cTn id="34" dur="5000"/>
                                        <p:tgtEl>
                                          <p:spTgt spid="3"/>
                                        </p:tgtEl>
                                        <p:attrNameLst>
                                          <p:attrName>ppt_h</p:attrName>
                                        </p:attrNameLst>
                                      </p:cBhvr>
                                      <p:tavLst>
                                        <p:tav tm="0">
                                          <p:val>
                                            <p:strVal val="ppt_h"/>
                                          </p:val>
                                        </p:tav>
                                        <p:tav tm="100000">
                                          <p:val>
                                            <p:fltVal val="0"/>
                                          </p:val>
                                        </p:tav>
                                      </p:tavLst>
                                    </p:anim>
                                    <p:anim calcmode="lin" valueType="num">
                                      <p:cBhvr>
                                        <p:cTn id="35" dur="5000"/>
                                        <p:tgtEl>
                                          <p:spTgt spid="3"/>
                                        </p:tgtEl>
                                        <p:attrNameLst>
                                          <p:attrName>ppt_x</p:attrName>
                                        </p:attrNameLst>
                                      </p:cBhvr>
                                      <p:tavLst>
                                        <p:tav tm="0">
                                          <p:val>
                                            <p:strVal val="ppt_x"/>
                                          </p:val>
                                        </p:tav>
                                        <p:tav tm="100000">
                                          <p:val>
                                            <p:fltVal val="0.5"/>
                                          </p:val>
                                        </p:tav>
                                      </p:tavLst>
                                    </p:anim>
                                    <p:anim calcmode="lin" valueType="num">
                                      <p:cBhvr>
                                        <p:cTn id="36" dur="5000"/>
                                        <p:tgtEl>
                                          <p:spTgt spid="3"/>
                                        </p:tgtEl>
                                        <p:attrNameLst>
                                          <p:attrName>ppt_y</p:attrName>
                                        </p:attrNameLst>
                                      </p:cBhvr>
                                      <p:tavLst>
                                        <p:tav tm="0">
                                          <p:val>
                                            <p:strVal val="ppt_y"/>
                                          </p:val>
                                        </p:tav>
                                        <p:tav tm="100000">
                                          <p:val>
                                            <p:fltVal val="0.5"/>
                                          </p:val>
                                        </p:tav>
                                      </p:tavLst>
                                    </p:anim>
                                    <p:set>
                                      <p:cBhvr>
                                        <p:cTn id="37" dur="1" fill="hold">
                                          <p:stCondLst>
                                            <p:cond delay="4999"/>
                                          </p:stCondLst>
                                        </p:cTn>
                                        <p:tgtEl>
                                          <p:spTgt spid="3"/>
                                        </p:tgtEl>
                                        <p:attrNameLst>
                                          <p:attrName>style.visibility</p:attrName>
                                        </p:attrNameLst>
                                      </p:cBhvr>
                                      <p:to>
                                        <p:strVal val="hidden"/>
                                      </p:to>
                                    </p:set>
                                  </p:childTnLst>
                                </p:cTn>
                              </p:par>
                              <p:par>
                                <p:cTn id="38" presetID="8" presetClass="emph" presetSubtype="0" fill="hold" nodeType="withEffect">
                                  <p:stCondLst>
                                    <p:cond delay="0"/>
                                  </p:stCondLst>
                                  <p:childTnLst>
                                    <p:animRot by="-21600000">
                                      <p:cBhvr>
                                        <p:cTn id="39" dur="5000" fill="hold"/>
                                        <p:tgtEl>
                                          <p:spTgt spid="3"/>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p:val>
                                            <p:fltVal val="0"/>
                                          </p:val>
                                        </p:tav>
                                        <p:tav tm="100000">
                                          <p:val>
                                            <p:strVal val="#ppt_w"/>
                                          </p:val>
                                        </p:tav>
                                      </p:tavLst>
                                    </p:anim>
                                    <p:anim calcmode="lin" valueType="num">
                                      <p:cBhvr>
                                        <p:cTn id="43" dur="3000" fill="hold"/>
                                        <p:tgtEl>
                                          <p:spTgt spid="4"/>
                                        </p:tgtEl>
                                        <p:attrNameLst>
                                          <p:attrName>ppt_h</p:attrName>
                                        </p:attrNameLst>
                                      </p:cBhvr>
                                      <p:tavLst>
                                        <p:tav tm="0">
                                          <p:val>
                                            <p:fltVal val="0"/>
                                          </p:val>
                                        </p:tav>
                                        <p:tav tm="100000">
                                          <p:val>
                                            <p:strVal val="#ppt_h"/>
                                          </p:val>
                                        </p:tav>
                                      </p:tavLst>
                                    </p:anim>
                                    <p:anim calcmode="lin" valueType="num">
                                      <p:cBhvr>
                                        <p:cTn id="44" dur="3000" fill="hold"/>
                                        <p:tgtEl>
                                          <p:spTgt spid="4"/>
                                        </p:tgtEl>
                                        <p:attrNameLst>
                                          <p:attrName>ppt_x</p:attrName>
                                        </p:attrNameLst>
                                      </p:cBhvr>
                                      <p:tavLst>
                                        <p:tav tm="0">
                                          <p:val>
                                            <p:fltVal val="0.5"/>
                                          </p:val>
                                        </p:tav>
                                        <p:tav tm="100000">
                                          <p:val>
                                            <p:strVal val="#ppt_x"/>
                                          </p:val>
                                        </p:tav>
                                      </p:tavLst>
                                    </p:anim>
                                    <p:anim calcmode="lin" valueType="num">
                                      <p:cBhvr>
                                        <p:cTn id="45" dur="3000" fill="hold"/>
                                        <p:tgtEl>
                                          <p:spTgt spid="4"/>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000" fill="hold"/>
                                        <p:tgtEl>
                                          <p:spTgt spid="4"/>
                                        </p:tgtEl>
                                        <p:attrNameLst>
                                          <p:attrName>r</p:attrName>
                                        </p:attrNameLst>
                                      </p:cBhvr>
                                    </p:animRot>
                                  </p:childTnLst>
                                </p:cTn>
                              </p:par>
                              <p:par>
                                <p:cTn id="48" presetID="23" presetClass="exit" presetSubtype="544" fill="hold" nodeType="withEffect">
                                  <p:stCondLst>
                                    <p:cond delay="0"/>
                                  </p:stCondLst>
                                  <p:childTnLst>
                                    <p:anim calcmode="lin" valueType="num">
                                      <p:cBhvr>
                                        <p:cTn id="49" dur="5000"/>
                                        <p:tgtEl>
                                          <p:spTgt spid="4"/>
                                        </p:tgtEl>
                                        <p:attrNameLst>
                                          <p:attrName>ppt_w</p:attrName>
                                        </p:attrNameLst>
                                      </p:cBhvr>
                                      <p:tavLst>
                                        <p:tav tm="0">
                                          <p:val>
                                            <p:strVal val="ppt_w"/>
                                          </p:val>
                                        </p:tav>
                                        <p:tav tm="100000">
                                          <p:val>
                                            <p:fltVal val="0"/>
                                          </p:val>
                                        </p:tav>
                                      </p:tavLst>
                                    </p:anim>
                                    <p:anim calcmode="lin" valueType="num">
                                      <p:cBhvr>
                                        <p:cTn id="50" dur="5000"/>
                                        <p:tgtEl>
                                          <p:spTgt spid="4"/>
                                        </p:tgtEl>
                                        <p:attrNameLst>
                                          <p:attrName>ppt_h</p:attrName>
                                        </p:attrNameLst>
                                      </p:cBhvr>
                                      <p:tavLst>
                                        <p:tav tm="0">
                                          <p:val>
                                            <p:strVal val="ppt_h"/>
                                          </p:val>
                                        </p:tav>
                                        <p:tav tm="100000">
                                          <p:val>
                                            <p:fltVal val="0"/>
                                          </p:val>
                                        </p:tav>
                                      </p:tavLst>
                                    </p:anim>
                                    <p:anim calcmode="lin" valueType="num">
                                      <p:cBhvr>
                                        <p:cTn id="51" dur="5000"/>
                                        <p:tgtEl>
                                          <p:spTgt spid="4"/>
                                        </p:tgtEl>
                                        <p:attrNameLst>
                                          <p:attrName>ppt_x</p:attrName>
                                        </p:attrNameLst>
                                      </p:cBhvr>
                                      <p:tavLst>
                                        <p:tav tm="0">
                                          <p:val>
                                            <p:strVal val="ppt_x"/>
                                          </p:val>
                                        </p:tav>
                                        <p:tav tm="100000">
                                          <p:val>
                                            <p:fltVal val="0.5"/>
                                          </p:val>
                                        </p:tav>
                                      </p:tavLst>
                                    </p:anim>
                                    <p:anim calcmode="lin" valueType="num">
                                      <p:cBhvr>
                                        <p:cTn id="52" dur="5000"/>
                                        <p:tgtEl>
                                          <p:spTgt spid="4"/>
                                        </p:tgtEl>
                                        <p:attrNameLst>
                                          <p:attrName>ppt_y</p:attrName>
                                        </p:attrNameLst>
                                      </p:cBhvr>
                                      <p:tavLst>
                                        <p:tav tm="0">
                                          <p:val>
                                            <p:strVal val="ppt_y"/>
                                          </p:val>
                                        </p:tav>
                                        <p:tav tm="100000">
                                          <p:val>
                                            <p:fltVal val="0.5"/>
                                          </p:val>
                                        </p:tav>
                                      </p:tavLst>
                                    </p:anim>
                                    <p:set>
                                      <p:cBhvr>
                                        <p:cTn id="53" dur="1" fill="hold">
                                          <p:stCondLst>
                                            <p:cond delay="4999"/>
                                          </p:stCondLst>
                                        </p:cTn>
                                        <p:tgtEl>
                                          <p:spTgt spid="4"/>
                                        </p:tgtEl>
                                        <p:attrNameLst>
                                          <p:attrName>style.visibility</p:attrName>
                                        </p:attrNameLst>
                                      </p:cBhvr>
                                      <p:to>
                                        <p:strVal val="hidden"/>
                                      </p:to>
                                    </p:set>
                                  </p:childTnLst>
                                </p:cTn>
                              </p:par>
                              <p:par>
                                <p:cTn id="54" presetID="8" presetClass="emph" presetSubtype="0" fill="hold" nodeType="withEffect">
                                  <p:stCondLst>
                                    <p:cond delay="0"/>
                                  </p:stCondLst>
                                  <p:childTnLst>
                                    <p:animRot by="-21600000">
                                      <p:cBhvr>
                                        <p:cTn id="55" dur="5000" fill="hold"/>
                                        <p:tgtEl>
                                          <p:spTgt spid="4"/>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fltVal val="0"/>
                                          </p:val>
                                        </p:tav>
                                        <p:tav tm="100000">
                                          <p:val>
                                            <p:strVal val="#ppt_w"/>
                                          </p:val>
                                        </p:tav>
                                      </p:tavLst>
                                    </p:anim>
                                    <p:anim calcmode="lin" valueType="num">
                                      <p:cBhvr>
                                        <p:cTn id="59" dur="3000" fill="hold"/>
                                        <p:tgtEl>
                                          <p:spTgt spid="5"/>
                                        </p:tgtEl>
                                        <p:attrNameLst>
                                          <p:attrName>ppt_h</p:attrName>
                                        </p:attrNameLst>
                                      </p:cBhvr>
                                      <p:tavLst>
                                        <p:tav tm="0">
                                          <p:val>
                                            <p:fltVal val="0"/>
                                          </p:val>
                                        </p:tav>
                                        <p:tav tm="100000">
                                          <p:val>
                                            <p:strVal val="#ppt_h"/>
                                          </p:val>
                                        </p:tav>
                                      </p:tavLst>
                                    </p:anim>
                                    <p:anim calcmode="lin" valueType="num">
                                      <p:cBhvr>
                                        <p:cTn id="60" dur="3000" fill="hold"/>
                                        <p:tgtEl>
                                          <p:spTgt spid="5"/>
                                        </p:tgtEl>
                                        <p:attrNameLst>
                                          <p:attrName>ppt_x</p:attrName>
                                        </p:attrNameLst>
                                      </p:cBhvr>
                                      <p:tavLst>
                                        <p:tav tm="0">
                                          <p:val>
                                            <p:fltVal val="0.5"/>
                                          </p:val>
                                        </p:tav>
                                        <p:tav tm="100000">
                                          <p:val>
                                            <p:strVal val="#ppt_x"/>
                                          </p:val>
                                        </p:tav>
                                      </p:tavLst>
                                    </p:anim>
                                    <p:anim calcmode="lin" valueType="num">
                                      <p:cBhvr>
                                        <p:cTn id="61" dur="3000" fill="hold"/>
                                        <p:tgtEl>
                                          <p:spTgt spid="5"/>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3000" fill="hold"/>
                                        <p:tgtEl>
                                          <p:spTgt spid="5"/>
                                        </p:tgtEl>
                                        <p:attrNameLst>
                                          <p:attrName>r</p:attrName>
                                        </p:attrNameLst>
                                      </p:cBhvr>
                                    </p:animRot>
                                  </p:childTnLst>
                                </p:cTn>
                              </p:par>
                              <p:par>
                                <p:cTn id="64" presetID="23" presetClass="exit" presetSubtype="544" fill="hold" nodeType="withEffect">
                                  <p:stCondLst>
                                    <p:cond delay="0"/>
                                  </p:stCondLst>
                                  <p:childTnLst>
                                    <p:anim calcmode="lin" valueType="num">
                                      <p:cBhvr>
                                        <p:cTn id="65" dur="5000"/>
                                        <p:tgtEl>
                                          <p:spTgt spid="5"/>
                                        </p:tgtEl>
                                        <p:attrNameLst>
                                          <p:attrName>ppt_w</p:attrName>
                                        </p:attrNameLst>
                                      </p:cBhvr>
                                      <p:tavLst>
                                        <p:tav tm="0">
                                          <p:val>
                                            <p:strVal val="ppt_w"/>
                                          </p:val>
                                        </p:tav>
                                        <p:tav tm="100000">
                                          <p:val>
                                            <p:fltVal val="0"/>
                                          </p:val>
                                        </p:tav>
                                      </p:tavLst>
                                    </p:anim>
                                    <p:anim calcmode="lin" valueType="num">
                                      <p:cBhvr>
                                        <p:cTn id="66" dur="5000"/>
                                        <p:tgtEl>
                                          <p:spTgt spid="5"/>
                                        </p:tgtEl>
                                        <p:attrNameLst>
                                          <p:attrName>ppt_h</p:attrName>
                                        </p:attrNameLst>
                                      </p:cBhvr>
                                      <p:tavLst>
                                        <p:tav tm="0">
                                          <p:val>
                                            <p:strVal val="ppt_h"/>
                                          </p:val>
                                        </p:tav>
                                        <p:tav tm="100000">
                                          <p:val>
                                            <p:fltVal val="0"/>
                                          </p:val>
                                        </p:tav>
                                      </p:tavLst>
                                    </p:anim>
                                    <p:anim calcmode="lin" valueType="num">
                                      <p:cBhvr>
                                        <p:cTn id="67" dur="5000"/>
                                        <p:tgtEl>
                                          <p:spTgt spid="5"/>
                                        </p:tgtEl>
                                        <p:attrNameLst>
                                          <p:attrName>ppt_x</p:attrName>
                                        </p:attrNameLst>
                                      </p:cBhvr>
                                      <p:tavLst>
                                        <p:tav tm="0">
                                          <p:val>
                                            <p:strVal val="ppt_x"/>
                                          </p:val>
                                        </p:tav>
                                        <p:tav tm="100000">
                                          <p:val>
                                            <p:fltVal val="0.5"/>
                                          </p:val>
                                        </p:tav>
                                      </p:tavLst>
                                    </p:anim>
                                    <p:anim calcmode="lin" valueType="num">
                                      <p:cBhvr>
                                        <p:cTn id="68" dur="5000"/>
                                        <p:tgtEl>
                                          <p:spTgt spid="5"/>
                                        </p:tgtEl>
                                        <p:attrNameLst>
                                          <p:attrName>ppt_y</p:attrName>
                                        </p:attrNameLst>
                                      </p:cBhvr>
                                      <p:tavLst>
                                        <p:tav tm="0">
                                          <p:val>
                                            <p:strVal val="ppt_y"/>
                                          </p:val>
                                        </p:tav>
                                        <p:tav tm="100000">
                                          <p:val>
                                            <p:fltVal val="0.5"/>
                                          </p:val>
                                        </p:tav>
                                      </p:tavLst>
                                    </p:anim>
                                    <p:set>
                                      <p:cBhvr>
                                        <p:cTn id="69" dur="1" fill="hold">
                                          <p:stCondLst>
                                            <p:cond delay="4999"/>
                                          </p:stCondLst>
                                        </p:cTn>
                                        <p:tgtEl>
                                          <p:spTgt spid="5"/>
                                        </p:tgtEl>
                                        <p:attrNameLst>
                                          <p:attrName>style.visibility</p:attrName>
                                        </p:attrNameLst>
                                      </p:cBhvr>
                                      <p:to>
                                        <p:strVal val="hidden"/>
                                      </p:to>
                                    </p:set>
                                  </p:childTnLst>
                                </p:cTn>
                              </p:par>
                              <p:par>
                                <p:cTn id="70" presetID="8" presetClass="emph" presetSubtype="0" fill="hold" nodeType="withEffect">
                                  <p:stCondLst>
                                    <p:cond delay="0"/>
                                  </p:stCondLst>
                                  <p:childTnLst>
                                    <p:animRot by="-21600000">
                                      <p:cBhvr>
                                        <p:cTn id="71" dur="5000" fill="hold"/>
                                        <p:tgtEl>
                                          <p:spTgt spid="5"/>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p:val>
                                            <p:fltVal val="0"/>
                                          </p:val>
                                        </p:tav>
                                        <p:tav tm="100000">
                                          <p:val>
                                            <p:strVal val="#ppt_w"/>
                                          </p:val>
                                        </p:tav>
                                      </p:tavLst>
                                    </p:anim>
                                    <p:anim calcmode="lin" valueType="num">
                                      <p:cBhvr>
                                        <p:cTn id="75" dur="3000" fill="hold"/>
                                        <p:tgtEl>
                                          <p:spTgt spid="6"/>
                                        </p:tgtEl>
                                        <p:attrNameLst>
                                          <p:attrName>ppt_h</p:attrName>
                                        </p:attrNameLst>
                                      </p:cBhvr>
                                      <p:tavLst>
                                        <p:tav tm="0">
                                          <p:val>
                                            <p:fltVal val="0"/>
                                          </p:val>
                                        </p:tav>
                                        <p:tav tm="100000">
                                          <p:val>
                                            <p:strVal val="#ppt_h"/>
                                          </p:val>
                                        </p:tav>
                                      </p:tavLst>
                                    </p:anim>
                                    <p:anim calcmode="lin" valueType="num">
                                      <p:cBhvr>
                                        <p:cTn id="76" dur="3000" fill="hold"/>
                                        <p:tgtEl>
                                          <p:spTgt spid="6"/>
                                        </p:tgtEl>
                                        <p:attrNameLst>
                                          <p:attrName>ppt_x</p:attrName>
                                        </p:attrNameLst>
                                      </p:cBhvr>
                                      <p:tavLst>
                                        <p:tav tm="0">
                                          <p:val>
                                            <p:fltVal val="0.5"/>
                                          </p:val>
                                        </p:tav>
                                        <p:tav tm="100000">
                                          <p:val>
                                            <p:strVal val="#ppt_x"/>
                                          </p:val>
                                        </p:tav>
                                      </p:tavLst>
                                    </p:anim>
                                    <p:anim calcmode="lin" valueType="num">
                                      <p:cBhvr>
                                        <p:cTn id="77" dur="3000" fill="hold"/>
                                        <p:tgtEl>
                                          <p:spTgt spid="6"/>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6"/>
                                        </p:tgtEl>
                                        <p:attrNameLst>
                                          <p:attrName>r</p:attrName>
                                        </p:attrNameLst>
                                      </p:cBhvr>
                                    </p:animRot>
                                  </p:childTnLst>
                                </p:cTn>
                              </p:par>
                              <p:par>
                                <p:cTn id="80" presetID="23" presetClass="exit" presetSubtype="544" fill="hold" nodeType="withEffect">
                                  <p:stCondLst>
                                    <p:cond delay="0"/>
                                  </p:stCondLst>
                                  <p:childTnLst>
                                    <p:anim calcmode="lin" valueType="num">
                                      <p:cBhvr>
                                        <p:cTn id="81" dur="5000"/>
                                        <p:tgtEl>
                                          <p:spTgt spid="6"/>
                                        </p:tgtEl>
                                        <p:attrNameLst>
                                          <p:attrName>ppt_w</p:attrName>
                                        </p:attrNameLst>
                                      </p:cBhvr>
                                      <p:tavLst>
                                        <p:tav tm="0">
                                          <p:val>
                                            <p:strVal val="ppt_w"/>
                                          </p:val>
                                        </p:tav>
                                        <p:tav tm="100000">
                                          <p:val>
                                            <p:fltVal val="0"/>
                                          </p:val>
                                        </p:tav>
                                      </p:tavLst>
                                    </p:anim>
                                    <p:anim calcmode="lin" valueType="num">
                                      <p:cBhvr>
                                        <p:cTn id="82" dur="5000"/>
                                        <p:tgtEl>
                                          <p:spTgt spid="6"/>
                                        </p:tgtEl>
                                        <p:attrNameLst>
                                          <p:attrName>ppt_h</p:attrName>
                                        </p:attrNameLst>
                                      </p:cBhvr>
                                      <p:tavLst>
                                        <p:tav tm="0">
                                          <p:val>
                                            <p:strVal val="ppt_h"/>
                                          </p:val>
                                        </p:tav>
                                        <p:tav tm="100000">
                                          <p:val>
                                            <p:fltVal val="0"/>
                                          </p:val>
                                        </p:tav>
                                      </p:tavLst>
                                    </p:anim>
                                    <p:anim calcmode="lin" valueType="num">
                                      <p:cBhvr>
                                        <p:cTn id="83" dur="5000"/>
                                        <p:tgtEl>
                                          <p:spTgt spid="6"/>
                                        </p:tgtEl>
                                        <p:attrNameLst>
                                          <p:attrName>ppt_x</p:attrName>
                                        </p:attrNameLst>
                                      </p:cBhvr>
                                      <p:tavLst>
                                        <p:tav tm="0">
                                          <p:val>
                                            <p:strVal val="ppt_x"/>
                                          </p:val>
                                        </p:tav>
                                        <p:tav tm="100000">
                                          <p:val>
                                            <p:fltVal val="0.5"/>
                                          </p:val>
                                        </p:tav>
                                      </p:tavLst>
                                    </p:anim>
                                    <p:anim calcmode="lin" valueType="num">
                                      <p:cBhvr>
                                        <p:cTn id="84" dur="5000"/>
                                        <p:tgtEl>
                                          <p:spTgt spid="6"/>
                                        </p:tgtEl>
                                        <p:attrNameLst>
                                          <p:attrName>ppt_y</p:attrName>
                                        </p:attrNameLst>
                                      </p:cBhvr>
                                      <p:tavLst>
                                        <p:tav tm="0">
                                          <p:val>
                                            <p:strVal val="ppt_y"/>
                                          </p:val>
                                        </p:tav>
                                        <p:tav tm="100000">
                                          <p:val>
                                            <p:fltVal val="0.5"/>
                                          </p:val>
                                        </p:tav>
                                      </p:tavLst>
                                    </p:anim>
                                    <p:set>
                                      <p:cBhvr>
                                        <p:cTn id="85" dur="1" fill="hold">
                                          <p:stCondLst>
                                            <p:cond delay="4999"/>
                                          </p:stCondLst>
                                        </p:cTn>
                                        <p:tgtEl>
                                          <p:spTgt spid="6"/>
                                        </p:tgtEl>
                                        <p:attrNameLst>
                                          <p:attrName>style.visibility</p:attrName>
                                        </p:attrNameLst>
                                      </p:cBhvr>
                                      <p:to>
                                        <p:strVal val="hidden"/>
                                      </p:to>
                                    </p:set>
                                  </p:childTnLst>
                                </p:cTn>
                              </p:par>
                              <p:par>
                                <p:cTn id="86" presetID="8" presetClass="emph" presetSubtype="0" fill="hold" nodeType="withEffect">
                                  <p:stCondLst>
                                    <p:cond delay="0"/>
                                  </p:stCondLst>
                                  <p:childTnLst>
                                    <p:animRot by="-21600000">
                                      <p:cBhvr>
                                        <p:cTn id="87" dur="5000" fill="hold"/>
                                        <p:tgtEl>
                                          <p:spTgt spid="6"/>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p:val>
                                            <p:fltVal val="0"/>
                                          </p:val>
                                        </p:tav>
                                        <p:tav tm="100000">
                                          <p:val>
                                            <p:strVal val="#ppt_w"/>
                                          </p:val>
                                        </p:tav>
                                      </p:tavLst>
                                    </p:anim>
                                    <p:anim calcmode="lin" valueType="num">
                                      <p:cBhvr>
                                        <p:cTn id="91" dur="3000" fill="hold"/>
                                        <p:tgtEl>
                                          <p:spTgt spid="7"/>
                                        </p:tgtEl>
                                        <p:attrNameLst>
                                          <p:attrName>ppt_h</p:attrName>
                                        </p:attrNameLst>
                                      </p:cBhvr>
                                      <p:tavLst>
                                        <p:tav tm="0">
                                          <p:val>
                                            <p:fltVal val="0"/>
                                          </p:val>
                                        </p:tav>
                                        <p:tav tm="100000">
                                          <p:val>
                                            <p:strVal val="#ppt_h"/>
                                          </p:val>
                                        </p:tav>
                                      </p:tavLst>
                                    </p:anim>
                                    <p:anim calcmode="lin" valueType="num">
                                      <p:cBhvr>
                                        <p:cTn id="92" dur="3000" fill="hold"/>
                                        <p:tgtEl>
                                          <p:spTgt spid="7"/>
                                        </p:tgtEl>
                                        <p:attrNameLst>
                                          <p:attrName>ppt_x</p:attrName>
                                        </p:attrNameLst>
                                      </p:cBhvr>
                                      <p:tavLst>
                                        <p:tav tm="0">
                                          <p:val>
                                            <p:fltVal val="0.5"/>
                                          </p:val>
                                        </p:tav>
                                        <p:tav tm="100000">
                                          <p:val>
                                            <p:strVal val="#ppt_x"/>
                                          </p:val>
                                        </p:tav>
                                      </p:tavLst>
                                    </p:anim>
                                    <p:anim calcmode="lin" valueType="num">
                                      <p:cBhvr>
                                        <p:cTn id="93" dur="3000" fill="hold"/>
                                        <p:tgtEl>
                                          <p:spTgt spid="7"/>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3000" fill="hold"/>
                                        <p:tgtEl>
                                          <p:spTgt spid="7"/>
                                        </p:tgtEl>
                                        <p:attrNameLst>
                                          <p:attrName>r</p:attrName>
                                        </p:attrNameLst>
                                      </p:cBhvr>
                                    </p:animRot>
                                  </p:childTnLst>
                                </p:cTn>
                              </p:par>
                              <p:par>
                                <p:cTn id="96" presetID="23" presetClass="exit" presetSubtype="544" fill="hold" nodeType="withEffect">
                                  <p:stCondLst>
                                    <p:cond delay="0"/>
                                  </p:stCondLst>
                                  <p:childTnLst>
                                    <p:anim calcmode="lin" valueType="num">
                                      <p:cBhvr>
                                        <p:cTn id="97" dur="5000"/>
                                        <p:tgtEl>
                                          <p:spTgt spid="7"/>
                                        </p:tgtEl>
                                        <p:attrNameLst>
                                          <p:attrName>ppt_w</p:attrName>
                                        </p:attrNameLst>
                                      </p:cBhvr>
                                      <p:tavLst>
                                        <p:tav tm="0">
                                          <p:val>
                                            <p:strVal val="ppt_w"/>
                                          </p:val>
                                        </p:tav>
                                        <p:tav tm="100000">
                                          <p:val>
                                            <p:fltVal val="0"/>
                                          </p:val>
                                        </p:tav>
                                      </p:tavLst>
                                    </p:anim>
                                    <p:anim calcmode="lin" valueType="num">
                                      <p:cBhvr>
                                        <p:cTn id="98" dur="5000"/>
                                        <p:tgtEl>
                                          <p:spTgt spid="7"/>
                                        </p:tgtEl>
                                        <p:attrNameLst>
                                          <p:attrName>ppt_h</p:attrName>
                                        </p:attrNameLst>
                                      </p:cBhvr>
                                      <p:tavLst>
                                        <p:tav tm="0">
                                          <p:val>
                                            <p:strVal val="ppt_h"/>
                                          </p:val>
                                        </p:tav>
                                        <p:tav tm="100000">
                                          <p:val>
                                            <p:fltVal val="0"/>
                                          </p:val>
                                        </p:tav>
                                      </p:tavLst>
                                    </p:anim>
                                    <p:anim calcmode="lin" valueType="num">
                                      <p:cBhvr>
                                        <p:cTn id="99" dur="5000"/>
                                        <p:tgtEl>
                                          <p:spTgt spid="7"/>
                                        </p:tgtEl>
                                        <p:attrNameLst>
                                          <p:attrName>ppt_x</p:attrName>
                                        </p:attrNameLst>
                                      </p:cBhvr>
                                      <p:tavLst>
                                        <p:tav tm="0">
                                          <p:val>
                                            <p:strVal val="ppt_x"/>
                                          </p:val>
                                        </p:tav>
                                        <p:tav tm="100000">
                                          <p:val>
                                            <p:fltVal val="0.5"/>
                                          </p:val>
                                        </p:tav>
                                      </p:tavLst>
                                    </p:anim>
                                    <p:anim calcmode="lin" valueType="num">
                                      <p:cBhvr>
                                        <p:cTn id="100" dur="5000"/>
                                        <p:tgtEl>
                                          <p:spTgt spid="7"/>
                                        </p:tgtEl>
                                        <p:attrNameLst>
                                          <p:attrName>ppt_y</p:attrName>
                                        </p:attrNameLst>
                                      </p:cBhvr>
                                      <p:tavLst>
                                        <p:tav tm="0">
                                          <p:val>
                                            <p:strVal val="ppt_y"/>
                                          </p:val>
                                        </p:tav>
                                        <p:tav tm="100000">
                                          <p:val>
                                            <p:fltVal val="0.5"/>
                                          </p:val>
                                        </p:tav>
                                      </p:tavLst>
                                    </p:anim>
                                    <p:set>
                                      <p:cBhvr>
                                        <p:cTn id="101" dur="1" fill="hold">
                                          <p:stCondLst>
                                            <p:cond delay="4999"/>
                                          </p:stCondLst>
                                        </p:cTn>
                                        <p:tgtEl>
                                          <p:spTgt spid="7"/>
                                        </p:tgtEl>
                                        <p:attrNameLst>
                                          <p:attrName>style.visibility</p:attrName>
                                        </p:attrNameLst>
                                      </p:cBhvr>
                                      <p:to>
                                        <p:strVal val="hidden"/>
                                      </p:to>
                                    </p:set>
                                  </p:childTnLst>
                                </p:cTn>
                              </p:par>
                              <p:par>
                                <p:cTn id="102" presetID="8" presetClass="emph" presetSubtype="0" fill="hold" nodeType="withEffect">
                                  <p:stCondLst>
                                    <p:cond delay="0"/>
                                  </p:stCondLst>
                                  <p:childTnLst>
                                    <p:animRot by="-21600000">
                                      <p:cBhvr>
                                        <p:cTn id="103" dur="5000" fill="hold"/>
                                        <p:tgtEl>
                                          <p:spTgt spid="7"/>
                                        </p:tgtEl>
                                        <p:attrNameLst>
                                          <p:attrName>r</p:attrName>
                                        </p:attrNameLst>
                                      </p:cBhvr>
                                    </p:animRot>
                                  </p:childTnLst>
                                </p:cTn>
                              </p:par>
                              <p:par>
                                <p:cTn id="104" presetID="23" presetClass="entr" presetSubtype="528" fill="hold"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3000" fill="hold"/>
                                        <p:tgtEl>
                                          <p:spTgt spid="8"/>
                                        </p:tgtEl>
                                        <p:attrNameLst>
                                          <p:attrName>ppt_w</p:attrName>
                                        </p:attrNameLst>
                                      </p:cBhvr>
                                      <p:tavLst>
                                        <p:tav tm="0">
                                          <p:val>
                                            <p:fltVal val="0"/>
                                          </p:val>
                                        </p:tav>
                                        <p:tav tm="100000">
                                          <p:val>
                                            <p:strVal val="#ppt_w"/>
                                          </p:val>
                                        </p:tav>
                                      </p:tavLst>
                                    </p:anim>
                                    <p:anim calcmode="lin" valueType="num">
                                      <p:cBhvr>
                                        <p:cTn id="107" dur="3000" fill="hold"/>
                                        <p:tgtEl>
                                          <p:spTgt spid="8"/>
                                        </p:tgtEl>
                                        <p:attrNameLst>
                                          <p:attrName>ppt_h</p:attrName>
                                        </p:attrNameLst>
                                      </p:cBhvr>
                                      <p:tavLst>
                                        <p:tav tm="0">
                                          <p:val>
                                            <p:fltVal val="0"/>
                                          </p:val>
                                        </p:tav>
                                        <p:tav tm="100000">
                                          <p:val>
                                            <p:strVal val="#ppt_h"/>
                                          </p:val>
                                        </p:tav>
                                      </p:tavLst>
                                    </p:anim>
                                    <p:anim calcmode="lin" valueType="num">
                                      <p:cBhvr>
                                        <p:cTn id="108" dur="3000" fill="hold"/>
                                        <p:tgtEl>
                                          <p:spTgt spid="8"/>
                                        </p:tgtEl>
                                        <p:attrNameLst>
                                          <p:attrName>ppt_x</p:attrName>
                                        </p:attrNameLst>
                                      </p:cBhvr>
                                      <p:tavLst>
                                        <p:tav tm="0">
                                          <p:val>
                                            <p:fltVal val="0.5"/>
                                          </p:val>
                                        </p:tav>
                                        <p:tav tm="100000">
                                          <p:val>
                                            <p:strVal val="#ppt_x"/>
                                          </p:val>
                                        </p:tav>
                                      </p:tavLst>
                                    </p:anim>
                                    <p:anim calcmode="lin" valueType="num">
                                      <p:cBhvr>
                                        <p:cTn id="109" dur="3000" fill="hold"/>
                                        <p:tgtEl>
                                          <p:spTgt spid="8"/>
                                        </p:tgtEl>
                                        <p:attrNameLst>
                                          <p:attrName>ppt_y</p:attrName>
                                        </p:attrNameLst>
                                      </p:cBhvr>
                                      <p:tavLst>
                                        <p:tav tm="0">
                                          <p:val>
                                            <p:fltVal val="0.5"/>
                                          </p:val>
                                        </p:tav>
                                        <p:tav tm="100000">
                                          <p:val>
                                            <p:strVal val="#ppt_y"/>
                                          </p:val>
                                        </p:tav>
                                      </p:tavLst>
                                    </p:anim>
                                  </p:childTnLst>
                                </p:cTn>
                              </p:par>
                              <p:par>
                                <p:cTn id="110" presetID="8" presetClass="emph" presetSubtype="0" fill="hold" nodeType="withEffect">
                                  <p:stCondLst>
                                    <p:cond delay="0"/>
                                  </p:stCondLst>
                                  <p:childTnLst>
                                    <p:animRot by="21600000">
                                      <p:cBhvr>
                                        <p:cTn id="111" dur="3000" fill="hold"/>
                                        <p:tgtEl>
                                          <p:spTgt spid="8"/>
                                        </p:tgtEl>
                                        <p:attrNameLst>
                                          <p:attrName>r</p:attrName>
                                        </p:attrNameLst>
                                      </p:cBhvr>
                                    </p:animRot>
                                  </p:childTnLst>
                                </p:cTn>
                              </p:par>
                              <p:par>
                                <p:cTn id="112" presetID="23" presetClass="exit" presetSubtype="544" fill="hold" nodeType="withEffect">
                                  <p:stCondLst>
                                    <p:cond delay="0"/>
                                  </p:stCondLst>
                                  <p:childTnLst>
                                    <p:anim calcmode="lin" valueType="num">
                                      <p:cBhvr>
                                        <p:cTn id="113" dur="5000"/>
                                        <p:tgtEl>
                                          <p:spTgt spid="8"/>
                                        </p:tgtEl>
                                        <p:attrNameLst>
                                          <p:attrName>ppt_w</p:attrName>
                                        </p:attrNameLst>
                                      </p:cBhvr>
                                      <p:tavLst>
                                        <p:tav tm="0">
                                          <p:val>
                                            <p:strVal val="ppt_w"/>
                                          </p:val>
                                        </p:tav>
                                        <p:tav tm="100000">
                                          <p:val>
                                            <p:fltVal val="0"/>
                                          </p:val>
                                        </p:tav>
                                      </p:tavLst>
                                    </p:anim>
                                    <p:anim calcmode="lin" valueType="num">
                                      <p:cBhvr>
                                        <p:cTn id="114" dur="5000"/>
                                        <p:tgtEl>
                                          <p:spTgt spid="8"/>
                                        </p:tgtEl>
                                        <p:attrNameLst>
                                          <p:attrName>ppt_h</p:attrName>
                                        </p:attrNameLst>
                                      </p:cBhvr>
                                      <p:tavLst>
                                        <p:tav tm="0">
                                          <p:val>
                                            <p:strVal val="ppt_h"/>
                                          </p:val>
                                        </p:tav>
                                        <p:tav tm="100000">
                                          <p:val>
                                            <p:fltVal val="0"/>
                                          </p:val>
                                        </p:tav>
                                      </p:tavLst>
                                    </p:anim>
                                    <p:anim calcmode="lin" valueType="num">
                                      <p:cBhvr>
                                        <p:cTn id="115" dur="5000"/>
                                        <p:tgtEl>
                                          <p:spTgt spid="8"/>
                                        </p:tgtEl>
                                        <p:attrNameLst>
                                          <p:attrName>ppt_x</p:attrName>
                                        </p:attrNameLst>
                                      </p:cBhvr>
                                      <p:tavLst>
                                        <p:tav tm="0">
                                          <p:val>
                                            <p:strVal val="ppt_x"/>
                                          </p:val>
                                        </p:tav>
                                        <p:tav tm="100000">
                                          <p:val>
                                            <p:fltVal val="0.5"/>
                                          </p:val>
                                        </p:tav>
                                      </p:tavLst>
                                    </p:anim>
                                    <p:anim calcmode="lin" valueType="num">
                                      <p:cBhvr>
                                        <p:cTn id="116" dur="5000"/>
                                        <p:tgtEl>
                                          <p:spTgt spid="8"/>
                                        </p:tgtEl>
                                        <p:attrNameLst>
                                          <p:attrName>ppt_y</p:attrName>
                                        </p:attrNameLst>
                                      </p:cBhvr>
                                      <p:tavLst>
                                        <p:tav tm="0">
                                          <p:val>
                                            <p:strVal val="ppt_y"/>
                                          </p:val>
                                        </p:tav>
                                        <p:tav tm="100000">
                                          <p:val>
                                            <p:fltVal val="0.5"/>
                                          </p:val>
                                        </p:tav>
                                      </p:tavLst>
                                    </p:anim>
                                    <p:set>
                                      <p:cBhvr>
                                        <p:cTn id="117" dur="1" fill="hold">
                                          <p:stCondLst>
                                            <p:cond delay="4999"/>
                                          </p:stCondLst>
                                        </p:cTn>
                                        <p:tgtEl>
                                          <p:spTgt spid="8"/>
                                        </p:tgtEl>
                                        <p:attrNameLst>
                                          <p:attrName>style.visibility</p:attrName>
                                        </p:attrNameLst>
                                      </p:cBhvr>
                                      <p:to>
                                        <p:strVal val="hidden"/>
                                      </p:to>
                                    </p:set>
                                  </p:childTnLst>
                                </p:cTn>
                              </p:par>
                              <p:par>
                                <p:cTn id="118" presetID="8" presetClass="emph" presetSubtype="0" fill="hold" nodeType="withEffect">
                                  <p:stCondLst>
                                    <p:cond delay="0"/>
                                  </p:stCondLst>
                                  <p:childTnLst>
                                    <p:animRot by="-21600000">
                                      <p:cBhvr>
                                        <p:cTn id="119" dur="5000" fill="hold"/>
                                        <p:tgtEl>
                                          <p:spTgt spid="8"/>
                                        </p:tgtEl>
                                        <p:attrNameLst>
                                          <p:attrName>r</p:attrName>
                                        </p:attrNameLst>
                                      </p:cBhvr>
                                    </p:animRot>
                                  </p:childTnLst>
                                </p:cTn>
                              </p:par>
                              <p:par>
                                <p:cTn id="120" presetID="23" presetClass="entr" presetSubtype="528" fill="hold"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p:cTn id="122" dur="3000" fill="hold"/>
                                        <p:tgtEl>
                                          <p:spTgt spid="9"/>
                                        </p:tgtEl>
                                        <p:attrNameLst>
                                          <p:attrName>ppt_w</p:attrName>
                                        </p:attrNameLst>
                                      </p:cBhvr>
                                      <p:tavLst>
                                        <p:tav tm="0">
                                          <p:val>
                                            <p:fltVal val="0"/>
                                          </p:val>
                                        </p:tav>
                                        <p:tav tm="100000">
                                          <p:val>
                                            <p:strVal val="#ppt_w"/>
                                          </p:val>
                                        </p:tav>
                                      </p:tavLst>
                                    </p:anim>
                                    <p:anim calcmode="lin" valueType="num">
                                      <p:cBhvr>
                                        <p:cTn id="123" dur="3000" fill="hold"/>
                                        <p:tgtEl>
                                          <p:spTgt spid="9"/>
                                        </p:tgtEl>
                                        <p:attrNameLst>
                                          <p:attrName>ppt_h</p:attrName>
                                        </p:attrNameLst>
                                      </p:cBhvr>
                                      <p:tavLst>
                                        <p:tav tm="0">
                                          <p:val>
                                            <p:fltVal val="0"/>
                                          </p:val>
                                        </p:tav>
                                        <p:tav tm="100000">
                                          <p:val>
                                            <p:strVal val="#ppt_h"/>
                                          </p:val>
                                        </p:tav>
                                      </p:tavLst>
                                    </p:anim>
                                    <p:anim calcmode="lin" valueType="num">
                                      <p:cBhvr>
                                        <p:cTn id="124" dur="3000" fill="hold"/>
                                        <p:tgtEl>
                                          <p:spTgt spid="9"/>
                                        </p:tgtEl>
                                        <p:attrNameLst>
                                          <p:attrName>ppt_x</p:attrName>
                                        </p:attrNameLst>
                                      </p:cBhvr>
                                      <p:tavLst>
                                        <p:tav tm="0">
                                          <p:val>
                                            <p:fltVal val="0.5"/>
                                          </p:val>
                                        </p:tav>
                                        <p:tav tm="100000">
                                          <p:val>
                                            <p:strVal val="#ppt_x"/>
                                          </p:val>
                                        </p:tav>
                                      </p:tavLst>
                                    </p:anim>
                                    <p:anim calcmode="lin" valueType="num">
                                      <p:cBhvr>
                                        <p:cTn id="125" dur="3000" fill="hold"/>
                                        <p:tgtEl>
                                          <p:spTgt spid="9"/>
                                        </p:tgtEl>
                                        <p:attrNameLst>
                                          <p:attrName>ppt_y</p:attrName>
                                        </p:attrNameLst>
                                      </p:cBhvr>
                                      <p:tavLst>
                                        <p:tav tm="0">
                                          <p:val>
                                            <p:fltVal val="0.5"/>
                                          </p:val>
                                        </p:tav>
                                        <p:tav tm="100000">
                                          <p:val>
                                            <p:strVal val="#ppt_y"/>
                                          </p:val>
                                        </p:tav>
                                      </p:tavLst>
                                    </p:anim>
                                  </p:childTnLst>
                                </p:cTn>
                              </p:par>
                              <p:par>
                                <p:cTn id="126" presetID="8" presetClass="emph" presetSubtype="0" fill="hold" nodeType="withEffect">
                                  <p:stCondLst>
                                    <p:cond delay="0"/>
                                  </p:stCondLst>
                                  <p:childTnLst>
                                    <p:animRot by="21600000">
                                      <p:cBhvr>
                                        <p:cTn id="127" dur="3000" fill="hold"/>
                                        <p:tgtEl>
                                          <p:spTgt spid="9"/>
                                        </p:tgtEl>
                                        <p:attrNameLst>
                                          <p:attrName>r</p:attrName>
                                        </p:attrNameLst>
                                      </p:cBhvr>
                                    </p:animRot>
                                  </p:childTnLst>
                                </p:cTn>
                              </p:par>
                              <p:par>
                                <p:cTn id="128" presetID="23" presetClass="exit" presetSubtype="544" fill="hold" nodeType="withEffect">
                                  <p:stCondLst>
                                    <p:cond delay="0"/>
                                  </p:stCondLst>
                                  <p:childTnLst>
                                    <p:anim calcmode="lin" valueType="num">
                                      <p:cBhvr>
                                        <p:cTn id="129" dur="5000"/>
                                        <p:tgtEl>
                                          <p:spTgt spid="9"/>
                                        </p:tgtEl>
                                        <p:attrNameLst>
                                          <p:attrName>ppt_w</p:attrName>
                                        </p:attrNameLst>
                                      </p:cBhvr>
                                      <p:tavLst>
                                        <p:tav tm="0">
                                          <p:val>
                                            <p:strVal val="ppt_w"/>
                                          </p:val>
                                        </p:tav>
                                        <p:tav tm="100000">
                                          <p:val>
                                            <p:fltVal val="0"/>
                                          </p:val>
                                        </p:tav>
                                      </p:tavLst>
                                    </p:anim>
                                    <p:anim calcmode="lin" valueType="num">
                                      <p:cBhvr>
                                        <p:cTn id="130" dur="5000"/>
                                        <p:tgtEl>
                                          <p:spTgt spid="9"/>
                                        </p:tgtEl>
                                        <p:attrNameLst>
                                          <p:attrName>ppt_h</p:attrName>
                                        </p:attrNameLst>
                                      </p:cBhvr>
                                      <p:tavLst>
                                        <p:tav tm="0">
                                          <p:val>
                                            <p:strVal val="ppt_h"/>
                                          </p:val>
                                        </p:tav>
                                        <p:tav tm="100000">
                                          <p:val>
                                            <p:fltVal val="0"/>
                                          </p:val>
                                        </p:tav>
                                      </p:tavLst>
                                    </p:anim>
                                    <p:anim calcmode="lin" valueType="num">
                                      <p:cBhvr>
                                        <p:cTn id="131" dur="5000"/>
                                        <p:tgtEl>
                                          <p:spTgt spid="9"/>
                                        </p:tgtEl>
                                        <p:attrNameLst>
                                          <p:attrName>ppt_x</p:attrName>
                                        </p:attrNameLst>
                                      </p:cBhvr>
                                      <p:tavLst>
                                        <p:tav tm="0">
                                          <p:val>
                                            <p:strVal val="ppt_x"/>
                                          </p:val>
                                        </p:tav>
                                        <p:tav tm="100000">
                                          <p:val>
                                            <p:fltVal val="0.5"/>
                                          </p:val>
                                        </p:tav>
                                      </p:tavLst>
                                    </p:anim>
                                    <p:anim calcmode="lin" valueType="num">
                                      <p:cBhvr>
                                        <p:cTn id="132" dur="5000"/>
                                        <p:tgtEl>
                                          <p:spTgt spid="9"/>
                                        </p:tgtEl>
                                        <p:attrNameLst>
                                          <p:attrName>ppt_y</p:attrName>
                                        </p:attrNameLst>
                                      </p:cBhvr>
                                      <p:tavLst>
                                        <p:tav tm="0">
                                          <p:val>
                                            <p:strVal val="ppt_y"/>
                                          </p:val>
                                        </p:tav>
                                        <p:tav tm="100000">
                                          <p:val>
                                            <p:fltVal val="0.5"/>
                                          </p:val>
                                        </p:tav>
                                      </p:tavLst>
                                    </p:anim>
                                    <p:set>
                                      <p:cBhvr>
                                        <p:cTn id="133" dur="1" fill="hold">
                                          <p:stCondLst>
                                            <p:cond delay="4999"/>
                                          </p:stCondLst>
                                        </p:cTn>
                                        <p:tgtEl>
                                          <p:spTgt spid="9"/>
                                        </p:tgtEl>
                                        <p:attrNameLst>
                                          <p:attrName>style.visibility</p:attrName>
                                        </p:attrNameLst>
                                      </p:cBhvr>
                                      <p:to>
                                        <p:strVal val="hidden"/>
                                      </p:to>
                                    </p:set>
                                  </p:childTnLst>
                                </p:cTn>
                              </p:par>
                              <p:par>
                                <p:cTn id="134" presetID="8" presetClass="emph" presetSubtype="0" fill="hold" nodeType="withEffect">
                                  <p:stCondLst>
                                    <p:cond delay="0"/>
                                  </p:stCondLst>
                                  <p:childTnLst>
                                    <p:animRot by="-21600000">
                                      <p:cBhvr>
                                        <p:cTn id="135" dur="5000" fill="hold"/>
                                        <p:tgtEl>
                                          <p:spTgt spid="9"/>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5000" fill="hold"/>
                                        <p:tgtEl>
                                          <p:spTgt spid="15"/>
                                        </p:tgtEl>
                                        <p:attrNameLst>
                                          <p:attrName>ppt_w</p:attrName>
                                        </p:attrNameLst>
                                      </p:cBhvr>
                                      <p:tavLst>
                                        <p:tav tm="0">
                                          <p:val>
                                            <p:strVal val="4/3*#ppt_w"/>
                                          </p:val>
                                        </p:tav>
                                        <p:tav tm="100000">
                                          <p:val>
                                            <p:strVal val="#ppt_w"/>
                                          </p:val>
                                        </p:tav>
                                      </p:tavLst>
                                    </p:anim>
                                    <p:anim calcmode="lin" valueType="num">
                                      <p:cBhvr>
                                        <p:cTn id="139" dur="5000" fill="hold"/>
                                        <p:tgtEl>
                                          <p:spTgt spid="15"/>
                                        </p:tgtEl>
                                        <p:attrNameLst>
                                          <p:attrName>ppt_h</p:attrName>
                                        </p:attrNameLst>
                                      </p:cBhvr>
                                      <p:tavLst>
                                        <p:tav tm="0">
                                          <p:val>
                                            <p:strVal val="4/3*#ppt_h"/>
                                          </p:val>
                                        </p:tav>
                                        <p:tav tm="100000">
                                          <p:val>
                                            <p:strVal val="#ppt_h"/>
                                          </p:val>
                                        </p:tav>
                                      </p:tavLst>
                                    </p:anim>
                                  </p:childTnLst>
                                </p:cTn>
                              </p:par>
                              <p:par>
                                <p:cTn id="140" presetID="6" presetClass="entr" presetSubtype="32" fill="hold"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circle(out)">
                                      <p:cBhvr>
                                        <p:cTn id="142" dur="5000"/>
                                        <p:tgtEl>
                                          <p:spTgt spid="15"/>
                                        </p:tgtEl>
                                      </p:cBhvr>
                                    </p:animEffect>
                                  </p:childTnLst>
                                </p:cTn>
                              </p:par>
                              <p:par>
                                <p:cTn id="143" presetID="23" presetClass="exit" presetSubtype="16" fill="hold" nodeType="withEffect">
                                  <p:stCondLst>
                                    <p:cond delay="0"/>
                                  </p:stCondLst>
                                  <p:childTnLst>
                                    <p:anim calcmode="lin" valueType="num">
                                      <p:cBhvr>
                                        <p:cTn id="144" dur="5000"/>
                                        <p:tgtEl>
                                          <p:spTgt spid="13"/>
                                        </p:tgtEl>
                                        <p:attrNameLst>
                                          <p:attrName>ppt_w</p:attrName>
                                        </p:attrNameLst>
                                      </p:cBhvr>
                                      <p:tavLst>
                                        <p:tav tm="0">
                                          <p:val>
                                            <p:strVal val="ppt_w"/>
                                          </p:val>
                                        </p:tav>
                                        <p:tav tm="100000">
                                          <p:val>
                                            <p:strVal val="4*ppt_w"/>
                                          </p:val>
                                        </p:tav>
                                      </p:tavLst>
                                    </p:anim>
                                    <p:anim calcmode="lin" valueType="num">
                                      <p:cBhvr>
                                        <p:cTn id="145" dur="5000"/>
                                        <p:tgtEl>
                                          <p:spTgt spid="13"/>
                                        </p:tgtEl>
                                        <p:attrNameLst>
                                          <p:attrName>ppt_h</p:attrName>
                                        </p:attrNameLst>
                                      </p:cBhvr>
                                      <p:tavLst>
                                        <p:tav tm="0">
                                          <p:val>
                                            <p:strVal val="ppt_h"/>
                                          </p:val>
                                        </p:tav>
                                        <p:tav tm="100000">
                                          <p:val>
                                            <p:strVal val="4*ppt_h"/>
                                          </p:val>
                                        </p:tav>
                                      </p:tavLst>
                                    </p:anim>
                                    <p:set>
                                      <p:cBhvr>
                                        <p:cTn id="146"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REFLEJOS EN LA NATURALEZA--.jpg"/>
          <p:cNvPicPr>
            <a:picLocks noGrp="1" noChangeAspect="1"/>
          </p:cNvPicPr>
          <p:nvPr isPhoto="1"/>
        </p:nvPicPr>
        <p:blipFill>
          <a:blip r:embed="rId3" cstate="email">
            <a:lum/>
          </a:blip>
          <a:stretch>
            <a:fillRect/>
          </a:stretch>
        </p:blipFill>
        <p:spPr>
          <a:xfrm>
            <a:off x="18315" y="-28561"/>
            <a:ext cx="9144000" cy="6858000"/>
          </a:xfrm>
          <a:prstGeom prst="rect">
            <a:avLst/>
          </a:prstGeom>
          <a:noFill/>
          <a:ln>
            <a:noFill/>
          </a:ln>
        </p:spPr>
      </p:pic>
      <p:pic>
        <p:nvPicPr>
          <p:cNvPr id="13" name="12 Imagen" descr="Diapositiva411.JPG"/>
          <p:cNvPicPr>
            <a:picLocks noGrp="1" noChangeAspect="1"/>
          </p:cNvPicPr>
          <p:nvPr isPhoto="1"/>
        </p:nvPicPr>
        <p:blipFill>
          <a:blip r:embed="rId4" cstate="email">
            <a:lum/>
          </a:blip>
          <a:stretch>
            <a:fillRect/>
          </a:stretch>
        </p:blipFill>
        <p:spPr>
          <a:xfrm>
            <a:off x="0" y="332656"/>
            <a:ext cx="9144000" cy="6264696"/>
          </a:xfrm>
          <a:prstGeom prst="rect">
            <a:avLst/>
          </a:prstGeom>
          <a:noFill/>
          <a:ln>
            <a:noFill/>
          </a:ln>
        </p:spPr>
      </p:pic>
      <p:pic>
        <p:nvPicPr>
          <p:cNvPr id="5" name="Picture 2"/>
          <p:cNvPicPr>
            <a:picLocks noChangeAspect="1" noChangeArrowheads="1"/>
          </p:cNvPicPr>
          <p:nvPr/>
        </p:nvPicPr>
        <p:blipFill>
          <a:blip r:embed="rId5" cstate="email">
            <a:duotone>
              <a:prstClr val="black"/>
              <a:srgbClr val="66FF66">
                <a:tint val="45000"/>
                <a:satMod val="400000"/>
              </a:srgbClr>
            </a:duotone>
            <a:lum contrast="40000"/>
            <a:extLst>
              <a:ext uri="{BEBA8EAE-BF5A-486C-A8C5-ECC9F3942E4B}">
                <a14:imgProps xmlns="" xmlns:a14="http://schemas.microsoft.com/office/drawing/2010/main">
                  <a14:imgLayer r:embed="rId6">
                    <a14:imgEffect>
                      <a14:artisticPlasticWrap/>
                    </a14:imgEffect>
                    <a14:imgEffect>
                      <a14:colorTemperature colorTemp="5625"/>
                    </a14:imgEffect>
                  </a14:imgLayer>
                </a14:imgProps>
              </a:ext>
              <a:ext uri="{28A0092B-C50C-407E-A947-70E740481C1C}">
                <a14:useLocalDpi xmlns="" xmlns:a14="http://schemas.microsoft.com/office/drawing/2010/main" val="0"/>
              </a:ext>
            </a:extLst>
          </a:blip>
          <a:srcRect/>
          <a:stretch>
            <a:fillRect/>
          </a:stretch>
        </p:blipFill>
        <p:spPr bwMode="auto">
          <a:xfrm rot="20276104">
            <a:off x="3237733" y="503820"/>
            <a:ext cx="1216948" cy="156778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7"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323896" flipH="1">
            <a:off x="4680812" y="514352"/>
            <a:ext cx="1177994" cy="157572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7"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323896" flipH="1">
            <a:off x="4680812" y="1288301"/>
            <a:ext cx="1177994" cy="157572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7"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323896" flipH="1">
            <a:off x="4680811" y="2080388"/>
            <a:ext cx="1177994" cy="157572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a:blip r:embed="rId7"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323896" flipH="1">
            <a:off x="4680812" y="2872477"/>
            <a:ext cx="1177994" cy="157572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a:blip r:embed="rId7"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323896" flipH="1">
            <a:off x="4680811" y="3592556"/>
            <a:ext cx="1177994" cy="157572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a:blip r:embed="rId7"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323896" flipH="1">
            <a:off x="4752820" y="4384644"/>
            <a:ext cx="1177994" cy="157572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a:blip r:embed="rId7"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323896" flipH="1">
            <a:off x="4752820" y="5118716"/>
            <a:ext cx="1177994" cy="157572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3" name="Picture 2"/>
          <p:cNvPicPr>
            <a:picLocks noChangeAspect="1" noChangeArrowheads="1"/>
          </p:cNvPicPr>
          <p:nvPr/>
        </p:nvPicPr>
        <p:blipFill>
          <a:blip r:embed="rId8"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20276104">
            <a:off x="3237734" y="1367917"/>
            <a:ext cx="1216948" cy="156778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4" name="Picture 2"/>
          <p:cNvPicPr>
            <a:picLocks noChangeAspect="1" noChangeArrowheads="1"/>
          </p:cNvPicPr>
          <p:nvPr/>
        </p:nvPicPr>
        <p:blipFill>
          <a:blip r:embed="rId8"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20276104">
            <a:off x="3237734" y="2087996"/>
            <a:ext cx="1216948" cy="156778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5" name="Picture 2"/>
          <p:cNvPicPr>
            <a:picLocks noChangeAspect="1" noChangeArrowheads="1"/>
          </p:cNvPicPr>
          <p:nvPr/>
        </p:nvPicPr>
        <p:blipFill>
          <a:blip r:embed="rId8"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20276104">
            <a:off x="3237734" y="2880083"/>
            <a:ext cx="1216948" cy="156778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6" name="Picture 2"/>
          <p:cNvPicPr>
            <a:picLocks noChangeAspect="1" noChangeArrowheads="1"/>
          </p:cNvPicPr>
          <p:nvPr/>
        </p:nvPicPr>
        <p:blipFill>
          <a:blip r:embed="rId8"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20276104">
            <a:off x="3237733" y="3600164"/>
            <a:ext cx="1216948" cy="156778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7" name="Picture 2"/>
          <p:cNvPicPr>
            <a:picLocks noChangeAspect="1" noChangeArrowheads="1"/>
          </p:cNvPicPr>
          <p:nvPr/>
        </p:nvPicPr>
        <p:blipFill>
          <a:blip r:embed="rId8"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20276104">
            <a:off x="3237734" y="4392253"/>
            <a:ext cx="1216948" cy="156778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8" name="Picture 2"/>
          <p:cNvPicPr>
            <a:picLocks noChangeAspect="1" noChangeArrowheads="1"/>
          </p:cNvPicPr>
          <p:nvPr/>
        </p:nvPicPr>
        <p:blipFill>
          <a:blip r:embed="rId8"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20276104">
            <a:off x="3165725" y="5119049"/>
            <a:ext cx="1216948" cy="1567787"/>
          </a:xfrm>
          <a:prstGeom prst="rect">
            <a:avLst/>
          </a:prstGeom>
          <a:noFill/>
          <a:ln>
            <a:noFill/>
          </a:ln>
          <a:effectLst>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5" name="14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30" name="29 Imagen" descr="A MEDIA LUZ..jpg"/>
          <p:cNvPicPr>
            <a:picLocks noGrp="1" noChangeAspect="1"/>
          </p:cNvPicPr>
          <p:nvPr isPhoto="1"/>
        </p:nvPicPr>
        <p:blipFill>
          <a:blip r:embed="rId9" cstate="email">
            <a:lum/>
          </a:blip>
          <a:stretch>
            <a:fillRect/>
          </a:stretch>
        </p:blipFill>
        <p:spPr>
          <a:xfrm>
            <a:off x="-60549" y="-8336"/>
            <a:ext cx="9244627" cy="6858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anim calcmode="lin" valueType="num">
                                      <p:cBhvr>
                                        <p:cTn id="20" dur="3000" fill="hold"/>
                                        <p:tgtEl>
                                          <p:spTgt spid="6"/>
                                        </p:tgtEl>
                                        <p:attrNameLst>
                                          <p:attrName>ppt_x</p:attrName>
                                        </p:attrNameLst>
                                      </p:cBhvr>
                                      <p:tavLst>
                                        <p:tav tm="0">
                                          <p:val>
                                            <p:fltVal val="0.5"/>
                                          </p:val>
                                        </p:tav>
                                        <p:tav tm="100000">
                                          <p:val>
                                            <p:strVal val="#ppt_x"/>
                                          </p:val>
                                        </p:tav>
                                      </p:tavLst>
                                    </p:anim>
                                    <p:anim calcmode="lin" valueType="num">
                                      <p:cBhvr>
                                        <p:cTn id="21" dur="300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3000" fill="hold"/>
                                        <p:tgtEl>
                                          <p:spTgt spid="17"/>
                                        </p:tgtEl>
                                        <p:attrNameLst>
                                          <p:attrName>ppt_w</p:attrName>
                                        </p:attrNameLst>
                                      </p:cBhvr>
                                      <p:tavLst>
                                        <p:tav tm="0">
                                          <p:val>
                                            <p:fltVal val="0"/>
                                          </p:val>
                                        </p:tav>
                                        <p:tav tm="100000">
                                          <p:val>
                                            <p:strVal val="#ppt_w"/>
                                          </p:val>
                                        </p:tav>
                                      </p:tavLst>
                                    </p:anim>
                                    <p:anim calcmode="lin" valueType="num">
                                      <p:cBhvr>
                                        <p:cTn id="27" dur="3000" fill="hold"/>
                                        <p:tgtEl>
                                          <p:spTgt spid="17"/>
                                        </p:tgtEl>
                                        <p:attrNameLst>
                                          <p:attrName>ppt_h</p:attrName>
                                        </p:attrNameLst>
                                      </p:cBhvr>
                                      <p:tavLst>
                                        <p:tav tm="0">
                                          <p:val>
                                            <p:fltVal val="0"/>
                                          </p:val>
                                        </p:tav>
                                        <p:tav tm="100000">
                                          <p:val>
                                            <p:strVal val="#ppt_h"/>
                                          </p:val>
                                        </p:tav>
                                      </p:tavLst>
                                    </p:anim>
                                    <p:anim calcmode="lin" valueType="num">
                                      <p:cBhvr>
                                        <p:cTn id="28" dur="3000" fill="hold"/>
                                        <p:tgtEl>
                                          <p:spTgt spid="17"/>
                                        </p:tgtEl>
                                        <p:attrNameLst>
                                          <p:attrName>ppt_x</p:attrName>
                                        </p:attrNameLst>
                                      </p:cBhvr>
                                      <p:tavLst>
                                        <p:tav tm="0">
                                          <p:val>
                                            <p:fltVal val="0.5"/>
                                          </p:val>
                                        </p:tav>
                                        <p:tav tm="100000">
                                          <p:val>
                                            <p:strVal val="#ppt_x"/>
                                          </p:val>
                                        </p:tav>
                                      </p:tavLst>
                                    </p:anim>
                                    <p:anim calcmode="lin" valueType="num">
                                      <p:cBhvr>
                                        <p:cTn id="29" dur="3000" fill="hold"/>
                                        <p:tgtEl>
                                          <p:spTgt spid="17"/>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17"/>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3000" fill="hold"/>
                                        <p:tgtEl>
                                          <p:spTgt spid="18"/>
                                        </p:tgtEl>
                                        <p:attrNameLst>
                                          <p:attrName>ppt_w</p:attrName>
                                        </p:attrNameLst>
                                      </p:cBhvr>
                                      <p:tavLst>
                                        <p:tav tm="0">
                                          <p:val>
                                            <p:fltVal val="0"/>
                                          </p:val>
                                        </p:tav>
                                        <p:tav tm="100000">
                                          <p:val>
                                            <p:strVal val="#ppt_w"/>
                                          </p:val>
                                        </p:tav>
                                      </p:tavLst>
                                    </p:anim>
                                    <p:anim calcmode="lin" valueType="num">
                                      <p:cBhvr>
                                        <p:cTn id="35" dur="3000" fill="hold"/>
                                        <p:tgtEl>
                                          <p:spTgt spid="18"/>
                                        </p:tgtEl>
                                        <p:attrNameLst>
                                          <p:attrName>ppt_h</p:attrName>
                                        </p:attrNameLst>
                                      </p:cBhvr>
                                      <p:tavLst>
                                        <p:tav tm="0">
                                          <p:val>
                                            <p:fltVal val="0"/>
                                          </p:val>
                                        </p:tav>
                                        <p:tav tm="100000">
                                          <p:val>
                                            <p:strVal val="#ppt_h"/>
                                          </p:val>
                                        </p:tav>
                                      </p:tavLst>
                                    </p:anim>
                                    <p:anim calcmode="lin" valueType="num">
                                      <p:cBhvr>
                                        <p:cTn id="36" dur="3000" fill="hold"/>
                                        <p:tgtEl>
                                          <p:spTgt spid="18"/>
                                        </p:tgtEl>
                                        <p:attrNameLst>
                                          <p:attrName>ppt_x</p:attrName>
                                        </p:attrNameLst>
                                      </p:cBhvr>
                                      <p:tavLst>
                                        <p:tav tm="0">
                                          <p:val>
                                            <p:fltVal val="0.5"/>
                                          </p:val>
                                        </p:tav>
                                        <p:tav tm="100000">
                                          <p:val>
                                            <p:strVal val="#ppt_x"/>
                                          </p:val>
                                        </p:tav>
                                      </p:tavLst>
                                    </p:anim>
                                    <p:anim calcmode="lin" valueType="num">
                                      <p:cBhvr>
                                        <p:cTn id="37" dur="3000" fill="hold"/>
                                        <p:tgtEl>
                                          <p:spTgt spid="18"/>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3000" fill="hold"/>
                                        <p:tgtEl>
                                          <p:spTgt spid="18"/>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3000" fill="hold"/>
                                        <p:tgtEl>
                                          <p:spTgt spid="19"/>
                                        </p:tgtEl>
                                        <p:attrNameLst>
                                          <p:attrName>ppt_w</p:attrName>
                                        </p:attrNameLst>
                                      </p:cBhvr>
                                      <p:tavLst>
                                        <p:tav tm="0">
                                          <p:val>
                                            <p:fltVal val="0"/>
                                          </p:val>
                                        </p:tav>
                                        <p:tav tm="100000">
                                          <p:val>
                                            <p:strVal val="#ppt_w"/>
                                          </p:val>
                                        </p:tav>
                                      </p:tavLst>
                                    </p:anim>
                                    <p:anim calcmode="lin" valueType="num">
                                      <p:cBhvr>
                                        <p:cTn id="43" dur="3000" fill="hold"/>
                                        <p:tgtEl>
                                          <p:spTgt spid="19"/>
                                        </p:tgtEl>
                                        <p:attrNameLst>
                                          <p:attrName>ppt_h</p:attrName>
                                        </p:attrNameLst>
                                      </p:cBhvr>
                                      <p:tavLst>
                                        <p:tav tm="0">
                                          <p:val>
                                            <p:fltVal val="0"/>
                                          </p:val>
                                        </p:tav>
                                        <p:tav tm="100000">
                                          <p:val>
                                            <p:strVal val="#ppt_h"/>
                                          </p:val>
                                        </p:tav>
                                      </p:tavLst>
                                    </p:anim>
                                    <p:anim calcmode="lin" valueType="num">
                                      <p:cBhvr>
                                        <p:cTn id="44" dur="3000" fill="hold"/>
                                        <p:tgtEl>
                                          <p:spTgt spid="19"/>
                                        </p:tgtEl>
                                        <p:attrNameLst>
                                          <p:attrName>ppt_x</p:attrName>
                                        </p:attrNameLst>
                                      </p:cBhvr>
                                      <p:tavLst>
                                        <p:tav tm="0">
                                          <p:val>
                                            <p:fltVal val="0.5"/>
                                          </p:val>
                                        </p:tav>
                                        <p:tav tm="100000">
                                          <p:val>
                                            <p:strVal val="#ppt_x"/>
                                          </p:val>
                                        </p:tav>
                                      </p:tavLst>
                                    </p:anim>
                                    <p:anim calcmode="lin" valueType="num">
                                      <p:cBhvr>
                                        <p:cTn id="45" dur="3000" fill="hold"/>
                                        <p:tgtEl>
                                          <p:spTgt spid="19"/>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000" fill="hold"/>
                                        <p:tgtEl>
                                          <p:spTgt spid="19"/>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3000" fill="hold"/>
                                        <p:tgtEl>
                                          <p:spTgt spid="20"/>
                                        </p:tgtEl>
                                        <p:attrNameLst>
                                          <p:attrName>ppt_w</p:attrName>
                                        </p:attrNameLst>
                                      </p:cBhvr>
                                      <p:tavLst>
                                        <p:tav tm="0">
                                          <p:val>
                                            <p:fltVal val="0"/>
                                          </p:val>
                                        </p:tav>
                                        <p:tav tm="100000">
                                          <p:val>
                                            <p:strVal val="#ppt_w"/>
                                          </p:val>
                                        </p:tav>
                                      </p:tavLst>
                                    </p:anim>
                                    <p:anim calcmode="lin" valueType="num">
                                      <p:cBhvr>
                                        <p:cTn id="51" dur="3000" fill="hold"/>
                                        <p:tgtEl>
                                          <p:spTgt spid="20"/>
                                        </p:tgtEl>
                                        <p:attrNameLst>
                                          <p:attrName>ppt_h</p:attrName>
                                        </p:attrNameLst>
                                      </p:cBhvr>
                                      <p:tavLst>
                                        <p:tav tm="0">
                                          <p:val>
                                            <p:fltVal val="0"/>
                                          </p:val>
                                        </p:tav>
                                        <p:tav tm="100000">
                                          <p:val>
                                            <p:strVal val="#ppt_h"/>
                                          </p:val>
                                        </p:tav>
                                      </p:tavLst>
                                    </p:anim>
                                    <p:anim calcmode="lin" valueType="num">
                                      <p:cBhvr>
                                        <p:cTn id="52" dur="3000" fill="hold"/>
                                        <p:tgtEl>
                                          <p:spTgt spid="20"/>
                                        </p:tgtEl>
                                        <p:attrNameLst>
                                          <p:attrName>ppt_x</p:attrName>
                                        </p:attrNameLst>
                                      </p:cBhvr>
                                      <p:tavLst>
                                        <p:tav tm="0">
                                          <p:val>
                                            <p:fltVal val="0.5"/>
                                          </p:val>
                                        </p:tav>
                                        <p:tav tm="100000">
                                          <p:val>
                                            <p:strVal val="#ppt_x"/>
                                          </p:val>
                                        </p:tav>
                                      </p:tavLst>
                                    </p:anim>
                                    <p:anim calcmode="lin" valueType="num">
                                      <p:cBhvr>
                                        <p:cTn id="53" dur="3000" fill="hold"/>
                                        <p:tgtEl>
                                          <p:spTgt spid="20"/>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20"/>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3000" fill="hold"/>
                                        <p:tgtEl>
                                          <p:spTgt spid="21"/>
                                        </p:tgtEl>
                                        <p:attrNameLst>
                                          <p:attrName>ppt_w</p:attrName>
                                        </p:attrNameLst>
                                      </p:cBhvr>
                                      <p:tavLst>
                                        <p:tav tm="0">
                                          <p:val>
                                            <p:fltVal val="0"/>
                                          </p:val>
                                        </p:tav>
                                        <p:tav tm="100000">
                                          <p:val>
                                            <p:strVal val="#ppt_w"/>
                                          </p:val>
                                        </p:tav>
                                      </p:tavLst>
                                    </p:anim>
                                    <p:anim calcmode="lin" valueType="num">
                                      <p:cBhvr>
                                        <p:cTn id="59" dur="3000" fill="hold"/>
                                        <p:tgtEl>
                                          <p:spTgt spid="21"/>
                                        </p:tgtEl>
                                        <p:attrNameLst>
                                          <p:attrName>ppt_h</p:attrName>
                                        </p:attrNameLst>
                                      </p:cBhvr>
                                      <p:tavLst>
                                        <p:tav tm="0">
                                          <p:val>
                                            <p:fltVal val="0"/>
                                          </p:val>
                                        </p:tav>
                                        <p:tav tm="100000">
                                          <p:val>
                                            <p:strVal val="#ppt_h"/>
                                          </p:val>
                                        </p:tav>
                                      </p:tavLst>
                                    </p:anim>
                                    <p:anim calcmode="lin" valueType="num">
                                      <p:cBhvr>
                                        <p:cTn id="60" dur="3000" fill="hold"/>
                                        <p:tgtEl>
                                          <p:spTgt spid="21"/>
                                        </p:tgtEl>
                                        <p:attrNameLst>
                                          <p:attrName>ppt_x</p:attrName>
                                        </p:attrNameLst>
                                      </p:cBhvr>
                                      <p:tavLst>
                                        <p:tav tm="0">
                                          <p:val>
                                            <p:fltVal val="0.5"/>
                                          </p:val>
                                        </p:tav>
                                        <p:tav tm="100000">
                                          <p:val>
                                            <p:strVal val="#ppt_x"/>
                                          </p:val>
                                        </p:tav>
                                      </p:tavLst>
                                    </p:anim>
                                    <p:anim calcmode="lin" valueType="num">
                                      <p:cBhvr>
                                        <p:cTn id="61" dur="3000" fill="hold"/>
                                        <p:tgtEl>
                                          <p:spTgt spid="21"/>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3000" fill="hold"/>
                                        <p:tgtEl>
                                          <p:spTgt spid="21"/>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3000" fill="hold"/>
                                        <p:tgtEl>
                                          <p:spTgt spid="22"/>
                                        </p:tgtEl>
                                        <p:attrNameLst>
                                          <p:attrName>ppt_w</p:attrName>
                                        </p:attrNameLst>
                                      </p:cBhvr>
                                      <p:tavLst>
                                        <p:tav tm="0">
                                          <p:val>
                                            <p:fltVal val="0"/>
                                          </p:val>
                                        </p:tav>
                                        <p:tav tm="100000">
                                          <p:val>
                                            <p:strVal val="#ppt_w"/>
                                          </p:val>
                                        </p:tav>
                                      </p:tavLst>
                                    </p:anim>
                                    <p:anim calcmode="lin" valueType="num">
                                      <p:cBhvr>
                                        <p:cTn id="67" dur="3000" fill="hold"/>
                                        <p:tgtEl>
                                          <p:spTgt spid="22"/>
                                        </p:tgtEl>
                                        <p:attrNameLst>
                                          <p:attrName>ppt_h</p:attrName>
                                        </p:attrNameLst>
                                      </p:cBhvr>
                                      <p:tavLst>
                                        <p:tav tm="0">
                                          <p:val>
                                            <p:fltVal val="0"/>
                                          </p:val>
                                        </p:tav>
                                        <p:tav tm="100000">
                                          <p:val>
                                            <p:strVal val="#ppt_h"/>
                                          </p:val>
                                        </p:tav>
                                      </p:tavLst>
                                    </p:anim>
                                    <p:anim calcmode="lin" valueType="num">
                                      <p:cBhvr>
                                        <p:cTn id="68" dur="3000" fill="hold"/>
                                        <p:tgtEl>
                                          <p:spTgt spid="22"/>
                                        </p:tgtEl>
                                        <p:attrNameLst>
                                          <p:attrName>ppt_x</p:attrName>
                                        </p:attrNameLst>
                                      </p:cBhvr>
                                      <p:tavLst>
                                        <p:tav tm="0">
                                          <p:val>
                                            <p:fltVal val="0.5"/>
                                          </p:val>
                                        </p:tav>
                                        <p:tav tm="100000">
                                          <p:val>
                                            <p:strVal val="#ppt_x"/>
                                          </p:val>
                                        </p:tav>
                                      </p:tavLst>
                                    </p:anim>
                                    <p:anim calcmode="lin" valueType="num">
                                      <p:cBhvr>
                                        <p:cTn id="69" dur="3000" fill="hold"/>
                                        <p:tgtEl>
                                          <p:spTgt spid="22"/>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3000" fill="hold"/>
                                        <p:tgtEl>
                                          <p:spTgt spid="22"/>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p:cTn id="74" dur="3000" fill="hold"/>
                                        <p:tgtEl>
                                          <p:spTgt spid="23"/>
                                        </p:tgtEl>
                                        <p:attrNameLst>
                                          <p:attrName>ppt_w</p:attrName>
                                        </p:attrNameLst>
                                      </p:cBhvr>
                                      <p:tavLst>
                                        <p:tav tm="0">
                                          <p:val>
                                            <p:fltVal val="0"/>
                                          </p:val>
                                        </p:tav>
                                        <p:tav tm="100000">
                                          <p:val>
                                            <p:strVal val="#ppt_w"/>
                                          </p:val>
                                        </p:tav>
                                      </p:tavLst>
                                    </p:anim>
                                    <p:anim calcmode="lin" valueType="num">
                                      <p:cBhvr>
                                        <p:cTn id="75" dur="3000" fill="hold"/>
                                        <p:tgtEl>
                                          <p:spTgt spid="23"/>
                                        </p:tgtEl>
                                        <p:attrNameLst>
                                          <p:attrName>ppt_h</p:attrName>
                                        </p:attrNameLst>
                                      </p:cBhvr>
                                      <p:tavLst>
                                        <p:tav tm="0">
                                          <p:val>
                                            <p:fltVal val="0"/>
                                          </p:val>
                                        </p:tav>
                                        <p:tav tm="100000">
                                          <p:val>
                                            <p:strVal val="#ppt_h"/>
                                          </p:val>
                                        </p:tav>
                                      </p:tavLst>
                                    </p:anim>
                                    <p:anim calcmode="lin" valueType="num">
                                      <p:cBhvr>
                                        <p:cTn id="76" dur="3000" fill="hold"/>
                                        <p:tgtEl>
                                          <p:spTgt spid="23"/>
                                        </p:tgtEl>
                                        <p:attrNameLst>
                                          <p:attrName>ppt_x</p:attrName>
                                        </p:attrNameLst>
                                      </p:cBhvr>
                                      <p:tavLst>
                                        <p:tav tm="0">
                                          <p:val>
                                            <p:fltVal val="0.5"/>
                                          </p:val>
                                        </p:tav>
                                        <p:tav tm="100000">
                                          <p:val>
                                            <p:strVal val="#ppt_x"/>
                                          </p:val>
                                        </p:tav>
                                      </p:tavLst>
                                    </p:anim>
                                    <p:anim calcmode="lin" valueType="num">
                                      <p:cBhvr>
                                        <p:cTn id="77" dur="3000" fill="hold"/>
                                        <p:tgtEl>
                                          <p:spTgt spid="23"/>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23"/>
                                        </p:tgtEl>
                                        <p:attrNameLst>
                                          <p:attrName>r</p:attrName>
                                        </p:attrNameLst>
                                      </p:cBhvr>
                                    </p:animRot>
                                  </p:childTnLst>
                                </p:cTn>
                              </p:par>
                              <p:par>
                                <p:cTn id="80" presetID="23" presetClass="entr" presetSubtype="528"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p:cTn id="82" dur="3000" fill="hold"/>
                                        <p:tgtEl>
                                          <p:spTgt spid="24"/>
                                        </p:tgtEl>
                                        <p:attrNameLst>
                                          <p:attrName>ppt_w</p:attrName>
                                        </p:attrNameLst>
                                      </p:cBhvr>
                                      <p:tavLst>
                                        <p:tav tm="0">
                                          <p:val>
                                            <p:fltVal val="0"/>
                                          </p:val>
                                        </p:tav>
                                        <p:tav tm="100000">
                                          <p:val>
                                            <p:strVal val="#ppt_w"/>
                                          </p:val>
                                        </p:tav>
                                      </p:tavLst>
                                    </p:anim>
                                    <p:anim calcmode="lin" valueType="num">
                                      <p:cBhvr>
                                        <p:cTn id="83" dur="3000" fill="hold"/>
                                        <p:tgtEl>
                                          <p:spTgt spid="24"/>
                                        </p:tgtEl>
                                        <p:attrNameLst>
                                          <p:attrName>ppt_h</p:attrName>
                                        </p:attrNameLst>
                                      </p:cBhvr>
                                      <p:tavLst>
                                        <p:tav tm="0">
                                          <p:val>
                                            <p:fltVal val="0"/>
                                          </p:val>
                                        </p:tav>
                                        <p:tav tm="100000">
                                          <p:val>
                                            <p:strVal val="#ppt_h"/>
                                          </p:val>
                                        </p:tav>
                                      </p:tavLst>
                                    </p:anim>
                                    <p:anim calcmode="lin" valueType="num">
                                      <p:cBhvr>
                                        <p:cTn id="84" dur="3000" fill="hold"/>
                                        <p:tgtEl>
                                          <p:spTgt spid="24"/>
                                        </p:tgtEl>
                                        <p:attrNameLst>
                                          <p:attrName>ppt_x</p:attrName>
                                        </p:attrNameLst>
                                      </p:cBhvr>
                                      <p:tavLst>
                                        <p:tav tm="0">
                                          <p:val>
                                            <p:fltVal val="0.5"/>
                                          </p:val>
                                        </p:tav>
                                        <p:tav tm="100000">
                                          <p:val>
                                            <p:strVal val="#ppt_x"/>
                                          </p:val>
                                        </p:tav>
                                      </p:tavLst>
                                    </p:anim>
                                    <p:anim calcmode="lin" valueType="num">
                                      <p:cBhvr>
                                        <p:cTn id="85" dur="3000" fill="hold"/>
                                        <p:tgtEl>
                                          <p:spTgt spid="24"/>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3000" fill="hold"/>
                                        <p:tgtEl>
                                          <p:spTgt spid="24"/>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p:cTn id="90" dur="3000" fill="hold"/>
                                        <p:tgtEl>
                                          <p:spTgt spid="25"/>
                                        </p:tgtEl>
                                        <p:attrNameLst>
                                          <p:attrName>ppt_w</p:attrName>
                                        </p:attrNameLst>
                                      </p:cBhvr>
                                      <p:tavLst>
                                        <p:tav tm="0">
                                          <p:val>
                                            <p:fltVal val="0"/>
                                          </p:val>
                                        </p:tav>
                                        <p:tav tm="100000">
                                          <p:val>
                                            <p:strVal val="#ppt_w"/>
                                          </p:val>
                                        </p:tav>
                                      </p:tavLst>
                                    </p:anim>
                                    <p:anim calcmode="lin" valueType="num">
                                      <p:cBhvr>
                                        <p:cTn id="91" dur="3000" fill="hold"/>
                                        <p:tgtEl>
                                          <p:spTgt spid="25"/>
                                        </p:tgtEl>
                                        <p:attrNameLst>
                                          <p:attrName>ppt_h</p:attrName>
                                        </p:attrNameLst>
                                      </p:cBhvr>
                                      <p:tavLst>
                                        <p:tav tm="0">
                                          <p:val>
                                            <p:fltVal val="0"/>
                                          </p:val>
                                        </p:tav>
                                        <p:tav tm="100000">
                                          <p:val>
                                            <p:strVal val="#ppt_h"/>
                                          </p:val>
                                        </p:tav>
                                      </p:tavLst>
                                    </p:anim>
                                    <p:anim calcmode="lin" valueType="num">
                                      <p:cBhvr>
                                        <p:cTn id="92" dur="3000" fill="hold"/>
                                        <p:tgtEl>
                                          <p:spTgt spid="25"/>
                                        </p:tgtEl>
                                        <p:attrNameLst>
                                          <p:attrName>ppt_x</p:attrName>
                                        </p:attrNameLst>
                                      </p:cBhvr>
                                      <p:tavLst>
                                        <p:tav tm="0">
                                          <p:val>
                                            <p:fltVal val="0.5"/>
                                          </p:val>
                                        </p:tav>
                                        <p:tav tm="100000">
                                          <p:val>
                                            <p:strVal val="#ppt_x"/>
                                          </p:val>
                                        </p:tav>
                                      </p:tavLst>
                                    </p:anim>
                                    <p:anim calcmode="lin" valueType="num">
                                      <p:cBhvr>
                                        <p:cTn id="93" dur="3000" fill="hold"/>
                                        <p:tgtEl>
                                          <p:spTgt spid="25"/>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3000" fill="hold"/>
                                        <p:tgtEl>
                                          <p:spTgt spid="25"/>
                                        </p:tgtEl>
                                        <p:attrNameLst>
                                          <p:attrName>r</p:attrName>
                                        </p:attrNameLst>
                                      </p:cBhvr>
                                    </p:animRot>
                                  </p:childTnLst>
                                </p:cTn>
                              </p:par>
                              <p:par>
                                <p:cTn id="96" presetID="23" presetClass="entr" presetSubtype="528"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p:cTn id="98" dur="3000" fill="hold"/>
                                        <p:tgtEl>
                                          <p:spTgt spid="26"/>
                                        </p:tgtEl>
                                        <p:attrNameLst>
                                          <p:attrName>ppt_w</p:attrName>
                                        </p:attrNameLst>
                                      </p:cBhvr>
                                      <p:tavLst>
                                        <p:tav tm="0">
                                          <p:val>
                                            <p:fltVal val="0"/>
                                          </p:val>
                                        </p:tav>
                                        <p:tav tm="100000">
                                          <p:val>
                                            <p:strVal val="#ppt_w"/>
                                          </p:val>
                                        </p:tav>
                                      </p:tavLst>
                                    </p:anim>
                                    <p:anim calcmode="lin" valueType="num">
                                      <p:cBhvr>
                                        <p:cTn id="99" dur="3000" fill="hold"/>
                                        <p:tgtEl>
                                          <p:spTgt spid="26"/>
                                        </p:tgtEl>
                                        <p:attrNameLst>
                                          <p:attrName>ppt_h</p:attrName>
                                        </p:attrNameLst>
                                      </p:cBhvr>
                                      <p:tavLst>
                                        <p:tav tm="0">
                                          <p:val>
                                            <p:fltVal val="0"/>
                                          </p:val>
                                        </p:tav>
                                        <p:tav tm="100000">
                                          <p:val>
                                            <p:strVal val="#ppt_h"/>
                                          </p:val>
                                        </p:tav>
                                      </p:tavLst>
                                    </p:anim>
                                    <p:anim calcmode="lin" valueType="num">
                                      <p:cBhvr>
                                        <p:cTn id="100" dur="3000" fill="hold"/>
                                        <p:tgtEl>
                                          <p:spTgt spid="26"/>
                                        </p:tgtEl>
                                        <p:attrNameLst>
                                          <p:attrName>ppt_x</p:attrName>
                                        </p:attrNameLst>
                                      </p:cBhvr>
                                      <p:tavLst>
                                        <p:tav tm="0">
                                          <p:val>
                                            <p:fltVal val="0.5"/>
                                          </p:val>
                                        </p:tav>
                                        <p:tav tm="100000">
                                          <p:val>
                                            <p:strVal val="#ppt_x"/>
                                          </p:val>
                                        </p:tav>
                                      </p:tavLst>
                                    </p:anim>
                                    <p:anim calcmode="lin" valueType="num">
                                      <p:cBhvr>
                                        <p:cTn id="101" dur="3000" fill="hold"/>
                                        <p:tgtEl>
                                          <p:spTgt spid="26"/>
                                        </p:tgtEl>
                                        <p:attrNameLst>
                                          <p:attrName>ppt_y</p:attrName>
                                        </p:attrNameLst>
                                      </p:cBhvr>
                                      <p:tavLst>
                                        <p:tav tm="0">
                                          <p:val>
                                            <p:fltVal val="0.5"/>
                                          </p:val>
                                        </p:tav>
                                        <p:tav tm="100000">
                                          <p:val>
                                            <p:strVal val="#ppt_y"/>
                                          </p:val>
                                        </p:tav>
                                      </p:tavLst>
                                    </p:anim>
                                  </p:childTnLst>
                                </p:cTn>
                              </p:par>
                              <p:par>
                                <p:cTn id="102" presetID="8" presetClass="emph" presetSubtype="0" fill="hold" nodeType="withEffect">
                                  <p:stCondLst>
                                    <p:cond delay="0"/>
                                  </p:stCondLst>
                                  <p:childTnLst>
                                    <p:animRot by="-21600000">
                                      <p:cBhvr>
                                        <p:cTn id="103" dur="3000" fill="hold"/>
                                        <p:tgtEl>
                                          <p:spTgt spid="26"/>
                                        </p:tgtEl>
                                        <p:attrNameLst>
                                          <p:attrName>r</p:attrName>
                                        </p:attrNameLst>
                                      </p:cBhvr>
                                    </p:animRot>
                                  </p:childTnLst>
                                </p:cTn>
                              </p:par>
                              <p:par>
                                <p:cTn id="104" presetID="23" presetClass="entr" presetSubtype="528"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p:cTn id="106" dur="3000" fill="hold"/>
                                        <p:tgtEl>
                                          <p:spTgt spid="27"/>
                                        </p:tgtEl>
                                        <p:attrNameLst>
                                          <p:attrName>ppt_w</p:attrName>
                                        </p:attrNameLst>
                                      </p:cBhvr>
                                      <p:tavLst>
                                        <p:tav tm="0">
                                          <p:val>
                                            <p:fltVal val="0"/>
                                          </p:val>
                                        </p:tav>
                                        <p:tav tm="100000">
                                          <p:val>
                                            <p:strVal val="#ppt_w"/>
                                          </p:val>
                                        </p:tav>
                                      </p:tavLst>
                                    </p:anim>
                                    <p:anim calcmode="lin" valueType="num">
                                      <p:cBhvr>
                                        <p:cTn id="107" dur="3000" fill="hold"/>
                                        <p:tgtEl>
                                          <p:spTgt spid="27"/>
                                        </p:tgtEl>
                                        <p:attrNameLst>
                                          <p:attrName>ppt_h</p:attrName>
                                        </p:attrNameLst>
                                      </p:cBhvr>
                                      <p:tavLst>
                                        <p:tav tm="0">
                                          <p:val>
                                            <p:fltVal val="0"/>
                                          </p:val>
                                        </p:tav>
                                        <p:tav tm="100000">
                                          <p:val>
                                            <p:strVal val="#ppt_h"/>
                                          </p:val>
                                        </p:tav>
                                      </p:tavLst>
                                    </p:anim>
                                    <p:anim calcmode="lin" valueType="num">
                                      <p:cBhvr>
                                        <p:cTn id="108" dur="3000" fill="hold"/>
                                        <p:tgtEl>
                                          <p:spTgt spid="27"/>
                                        </p:tgtEl>
                                        <p:attrNameLst>
                                          <p:attrName>ppt_x</p:attrName>
                                        </p:attrNameLst>
                                      </p:cBhvr>
                                      <p:tavLst>
                                        <p:tav tm="0">
                                          <p:val>
                                            <p:fltVal val="0.5"/>
                                          </p:val>
                                        </p:tav>
                                        <p:tav tm="100000">
                                          <p:val>
                                            <p:strVal val="#ppt_x"/>
                                          </p:val>
                                        </p:tav>
                                      </p:tavLst>
                                    </p:anim>
                                    <p:anim calcmode="lin" valueType="num">
                                      <p:cBhvr>
                                        <p:cTn id="109" dur="3000" fill="hold"/>
                                        <p:tgtEl>
                                          <p:spTgt spid="27"/>
                                        </p:tgtEl>
                                        <p:attrNameLst>
                                          <p:attrName>ppt_y</p:attrName>
                                        </p:attrNameLst>
                                      </p:cBhvr>
                                      <p:tavLst>
                                        <p:tav tm="0">
                                          <p:val>
                                            <p:fltVal val="0.5"/>
                                          </p:val>
                                        </p:tav>
                                        <p:tav tm="100000">
                                          <p:val>
                                            <p:strVal val="#ppt_y"/>
                                          </p:val>
                                        </p:tav>
                                      </p:tavLst>
                                    </p:anim>
                                  </p:childTnLst>
                                </p:cTn>
                              </p:par>
                              <p:par>
                                <p:cTn id="110" presetID="8" presetClass="emph" presetSubtype="0" fill="hold" nodeType="withEffect">
                                  <p:stCondLst>
                                    <p:cond delay="0"/>
                                  </p:stCondLst>
                                  <p:childTnLst>
                                    <p:animRot by="-21600000">
                                      <p:cBhvr>
                                        <p:cTn id="111" dur="3000" fill="hold"/>
                                        <p:tgtEl>
                                          <p:spTgt spid="27"/>
                                        </p:tgtEl>
                                        <p:attrNameLst>
                                          <p:attrName>r</p:attrName>
                                        </p:attrNameLst>
                                      </p:cBhvr>
                                    </p:animRot>
                                  </p:childTnLst>
                                </p:cTn>
                              </p:par>
                              <p:par>
                                <p:cTn id="112" presetID="23" presetClass="entr" presetSubtype="528" fill="hold" nodeType="withEffect">
                                  <p:stCondLst>
                                    <p:cond delay="0"/>
                                  </p:stCondLst>
                                  <p:childTnLst>
                                    <p:set>
                                      <p:cBhvr>
                                        <p:cTn id="113" dur="1" fill="hold">
                                          <p:stCondLst>
                                            <p:cond delay="0"/>
                                          </p:stCondLst>
                                        </p:cTn>
                                        <p:tgtEl>
                                          <p:spTgt spid="28"/>
                                        </p:tgtEl>
                                        <p:attrNameLst>
                                          <p:attrName>style.visibility</p:attrName>
                                        </p:attrNameLst>
                                      </p:cBhvr>
                                      <p:to>
                                        <p:strVal val="visible"/>
                                      </p:to>
                                    </p:set>
                                    <p:anim calcmode="lin" valueType="num">
                                      <p:cBhvr>
                                        <p:cTn id="114" dur="3000" fill="hold"/>
                                        <p:tgtEl>
                                          <p:spTgt spid="28"/>
                                        </p:tgtEl>
                                        <p:attrNameLst>
                                          <p:attrName>ppt_w</p:attrName>
                                        </p:attrNameLst>
                                      </p:cBhvr>
                                      <p:tavLst>
                                        <p:tav tm="0">
                                          <p:val>
                                            <p:fltVal val="0"/>
                                          </p:val>
                                        </p:tav>
                                        <p:tav tm="100000">
                                          <p:val>
                                            <p:strVal val="#ppt_w"/>
                                          </p:val>
                                        </p:tav>
                                      </p:tavLst>
                                    </p:anim>
                                    <p:anim calcmode="lin" valueType="num">
                                      <p:cBhvr>
                                        <p:cTn id="115" dur="3000" fill="hold"/>
                                        <p:tgtEl>
                                          <p:spTgt spid="28"/>
                                        </p:tgtEl>
                                        <p:attrNameLst>
                                          <p:attrName>ppt_h</p:attrName>
                                        </p:attrNameLst>
                                      </p:cBhvr>
                                      <p:tavLst>
                                        <p:tav tm="0">
                                          <p:val>
                                            <p:fltVal val="0"/>
                                          </p:val>
                                        </p:tav>
                                        <p:tav tm="100000">
                                          <p:val>
                                            <p:strVal val="#ppt_h"/>
                                          </p:val>
                                        </p:tav>
                                      </p:tavLst>
                                    </p:anim>
                                    <p:anim calcmode="lin" valueType="num">
                                      <p:cBhvr>
                                        <p:cTn id="116" dur="3000" fill="hold"/>
                                        <p:tgtEl>
                                          <p:spTgt spid="28"/>
                                        </p:tgtEl>
                                        <p:attrNameLst>
                                          <p:attrName>ppt_x</p:attrName>
                                        </p:attrNameLst>
                                      </p:cBhvr>
                                      <p:tavLst>
                                        <p:tav tm="0">
                                          <p:val>
                                            <p:fltVal val="0.5"/>
                                          </p:val>
                                        </p:tav>
                                        <p:tav tm="100000">
                                          <p:val>
                                            <p:strVal val="#ppt_x"/>
                                          </p:val>
                                        </p:tav>
                                      </p:tavLst>
                                    </p:anim>
                                    <p:anim calcmode="lin" valueType="num">
                                      <p:cBhvr>
                                        <p:cTn id="117" dur="3000" fill="hold"/>
                                        <p:tgtEl>
                                          <p:spTgt spid="28"/>
                                        </p:tgtEl>
                                        <p:attrNameLst>
                                          <p:attrName>ppt_y</p:attrName>
                                        </p:attrNameLst>
                                      </p:cBhvr>
                                      <p:tavLst>
                                        <p:tav tm="0">
                                          <p:val>
                                            <p:fltVal val="0.5"/>
                                          </p:val>
                                        </p:tav>
                                        <p:tav tm="100000">
                                          <p:val>
                                            <p:strVal val="#ppt_y"/>
                                          </p:val>
                                        </p:tav>
                                      </p:tavLst>
                                    </p:anim>
                                  </p:childTnLst>
                                </p:cTn>
                              </p:par>
                              <p:par>
                                <p:cTn id="118" presetID="8" presetClass="emph" presetSubtype="0" fill="hold" nodeType="withEffect">
                                  <p:stCondLst>
                                    <p:cond delay="0"/>
                                  </p:stCondLst>
                                  <p:childTnLst>
                                    <p:animRot by="-21600000">
                                      <p:cBhvr>
                                        <p:cTn id="119" dur="3000" fill="hold"/>
                                        <p:tgtEl>
                                          <p:spTgt spid="28"/>
                                        </p:tgtEl>
                                        <p:attrNameLst>
                                          <p:attrName>r</p:attrName>
                                        </p:attrNameLst>
                                      </p:cBhvr>
                                    </p:animRot>
                                  </p:childTnLst>
                                </p:cTn>
                              </p:par>
                            </p:childTnLst>
                          </p:cTn>
                        </p:par>
                        <p:par>
                          <p:cTn id="120" fill="hold">
                            <p:stCondLst>
                              <p:cond delay="3000"/>
                            </p:stCondLst>
                            <p:childTnLst>
                              <p:par>
                                <p:cTn id="121" presetID="2" presetClass="exit" presetSubtype="2" fill="hold"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6"/>
                                        </p:tgtEl>
                                        <p:attrNameLst>
                                          <p:attrName>ppt_x</p:attrName>
                                        </p:attrNameLst>
                                      </p:cBhvr>
                                      <p:tavLst>
                                        <p:tav tm="0">
                                          <p:val>
                                            <p:strVal val="ppt_x"/>
                                          </p:val>
                                        </p:tav>
                                        <p:tav tm="100000">
                                          <p:val>
                                            <p:strVal val="0-ppt_w/2"/>
                                          </p:val>
                                        </p:tav>
                                      </p:tavLst>
                                    </p:anim>
                                    <p:anim calcmode="lin" valueType="num">
                                      <p:cBhvr additive="base">
                                        <p:cTn id="127" dur="3000"/>
                                        <p:tgtEl>
                                          <p:spTgt spid="6"/>
                                        </p:tgtEl>
                                        <p:attrNameLst>
                                          <p:attrName>ppt_y</p:attrName>
                                        </p:attrNameLst>
                                      </p:cBhvr>
                                      <p:tavLst>
                                        <p:tav tm="0">
                                          <p:val>
                                            <p:strVal val="ppt_y"/>
                                          </p:val>
                                        </p:tav>
                                        <p:tav tm="100000">
                                          <p:val>
                                            <p:strVal val="ppt_y"/>
                                          </p:val>
                                        </p:tav>
                                      </p:tavLst>
                                    </p:anim>
                                    <p:set>
                                      <p:cBhvr>
                                        <p:cTn id="128" dur="1" fill="hold">
                                          <p:stCondLst>
                                            <p:cond delay="2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7"/>
                                        </p:tgtEl>
                                        <p:attrNameLst>
                                          <p:attrName>ppt_x</p:attrName>
                                        </p:attrNameLst>
                                      </p:cBhvr>
                                      <p:tavLst>
                                        <p:tav tm="0">
                                          <p:val>
                                            <p:strVal val="ppt_x"/>
                                          </p:val>
                                        </p:tav>
                                        <p:tav tm="100000">
                                          <p:val>
                                            <p:strVal val="0-ppt_w/2"/>
                                          </p:val>
                                        </p:tav>
                                      </p:tavLst>
                                    </p:anim>
                                    <p:anim calcmode="lin" valueType="num">
                                      <p:cBhvr additive="base">
                                        <p:cTn id="131" dur="3000"/>
                                        <p:tgtEl>
                                          <p:spTgt spid="17"/>
                                        </p:tgtEl>
                                        <p:attrNameLst>
                                          <p:attrName>ppt_y</p:attrName>
                                        </p:attrNameLst>
                                      </p:cBhvr>
                                      <p:tavLst>
                                        <p:tav tm="0">
                                          <p:val>
                                            <p:strVal val="ppt_y"/>
                                          </p:val>
                                        </p:tav>
                                        <p:tav tm="100000">
                                          <p:val>
                                            <p:strVal val="ppt_y"/>
                                          </p:val>
                                        </p:tav>
                                      </p:tavLst>
                                    </p:anim>
                                    <p:set>
                                      <p:cBhvr>
                                        <p:cTn id="132" dur="1" fill="hold">
                                          <p:stCondLst>
                                            <p:cond delay="2999"/>
                                          </p:stCondLst>
                                        </p:cTn>
                                        <p:tgtEl>
                                          <p:spTgt spid="17"/>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8"/>
                                        </p:tgtEl>
                                        <p:attrNameLst>
                                          <p:attrName>ppt_x</p:attrName>
                                        </p:attrNameLst>
                                      </p:cBhvr>
                                      <p:tavLst>
                                        <p:tav tm="0">
                                          <p:val>
                                            <p:strVal val="ppt_x"/>
                                          </p:val>
                                        </p:tav>
                                        <p:tav tm="100000">
                                          <p:val>
                                            <p:strVal val="0-ppt_w/2"/>
                                          </p:val>
                                        </p:tav>
                                      </p:tavLst>
                                    </p:anim>
                                    <p:anim calcmode="lin" valueType="num">
                                      <p:cBhvr additive="base">
                                        <p:cTn id="135" dur="3000"/>
                                        <p:tgtEl>
                                          <p:spTgt spid="18"/>
                                        </p:tgtEl>
                                        <p:attrNameLst>
                                          <p:attrName>ppt_y</p:attrName>
                                        </p:attrNameLst>
                                      </p:cBhvr>
                                      <p:tavLst>
                                        <p:tav tm="0">
                                          <p:val>
                                            <p:strVal val="ppt_y"/>
                                          </p:val>
                                        </p:tav>
                                        <p:tav tm="100000">
                                          <p:val>
                                            <p:strVal val="ppt_y"/>
                                          </p:val>
                                        </p:tav>
                                      </p:tavLst>
                                    </p:anim>
                                    <p:set>
                                      <p:cBhvr>
                                        <p:cTn id="136" dur="1" fill="hold">
                                          <p:stCondLst>
                                            <p:cond delay="2999"/>
                                          </p:stCondLst>
                                        </p:cTn>
                                        <p:tgtEl>
                                          <p:spTgt spid="18"/>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19"/>
                                        </p:tgtEl>
                                        <p:attrNameLst>
                                          <p:attrName>ppt_x</p:attrName>
                                        </p:attrNameLst>
                                      </p:cBhvr>
                                      <p:tavLst>
                                        <p:tav tm="0">
                                          <p:val>
                                            <p:strVal val="ppt_x"/>
                                          </p:val>
                                        </p:tav>
                                        <p:tav tm="100000">
                                          <p:val>
                                            <p:strVal val="0-ppt_w/2"/>
                                          </p:val>
                                        </p:tav>
                                      </p:tavLst>
                                    </p:anim>
                                    <p:anim calcmode="lin" valueType="num">
                                      <p:cBhvr additive="base">
                                        <p:cTn id="139" dur="3000"/>
                                        <p:tgtEl>
                                          <p:spTgt spid="19"/>
                                        </p:tgtEl>
                                        <p:attrNameLst>
                                          <p:attrName>ppt_y</p:attrName>
                                        </p:attrNameLst>
                                      </p:cBhvr>
                                      <p:tavLst>
                                        <p:tav tm="0">
                                          <p:val>
                                            <p:strVal val="ppt_y"/>
                                          </p:val>
                                        </p:tav>
                                        <p:tav tm="100000">
                                          <p:val>
                                            <p:strVal val="ppt_y"/>
                                          </p:val>
                                        </p:tav>
                                      </p:tavLst>
                                    </p:anim>
                                    <p:set>
                                      <p:cBhvr>
                                        <p:cTn id="140" dur="1" fill="hold">
                                          <p:stCondLst>
                                            <p:cond delay="2999"/>
                                          </p:stCondLst>
                                        </p:cTn>
                                        <p:tgtEl>
                                          <p:spTgt spid="19"/>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20"/>
                                        </p:tgtEl>
                                        <p:attrNameLst>
                                          <p:attrName>ppt_x</p:attrName>
                                        </p:attrNameLst>
                                      </p:cBhvr>
                                      <p:tavLst>
                                        <p:tav tm="0">
                                          <p:val>
                                            <p:strVal val="ppt_x"/>
                                          </p:val>
                                        </p:tav>
                                        <p:tav tm="100000">
                                          <p:val>
                                            <p:strVal val="0-ppt_w/2"/>
                                          </p:val>
                                        </p:tav>
                                      </p:tavLst>
                                    </p:anim>
                                    <p:anim calcmode="lin" valueType="num">
                                      <p:cBhvr additive="base">
                                        <p:cTn id="143" dur="3000"/>
                                        <p:tgtEl>
                                          <p:spTgt spid="20"/>
                                        </p:tgtEl>
                                        <p:attrNameLst>
                                          <p:attrName>ppt_y</p:attrName>
                                        </p:attrNameLst>
                                      </p:cBhvr>
                                      <p:tavLst>
                                        <p:tav tm="0">
                                          <p:val>
                                            <p:strVal val="ppt_y"/>
                                          </p:val>
                                        </p:tav>
                                        <p:tav tm="100000">
                                          <p:val>
                                            <p:strVal val="ppt_y"/>
                                          </p:val>
                                        </p:tav>
                                      </p:tavLst>
                                    </p:anim>
                                    <p:set>
                                      <p:cBhvr>
                                        <p:cTn id="144" dur="1" fill="hold">
                                          <p:stCondLst>
                                            <p:cond delay="2999"/>
                                          </p:stCondLst>
                                        </p:cTn>
                                        <p:tgtEl>
                                          <p:spTgt spid="2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0-ppt_w/2"/>
                                          </p:val>
                                        </p:tav>
                                      </p:tavLst>
                                    </p:anim>
                                    <p:anim calcmode="lin" valueType="num">
                                      <p:cBhvr additive="base">
                                        <p:cTn id="147" dur="3000"/>
                                        <p:tgtEl>
                                          <p:spTgt spid="21"/>
                                        </p:tgtEl>
                                        <p:attrNameLst>
                                          <p:attrName>ppt_y</p:attrName>
                                        </p:attrNameLst>
                                      </p:cBhvr>
                                      <p:tavLst>
                                        <p:tav tm="0">
                                          <p:val>
                                            <p:strVal val="ppt_y"/>
                                          </p:val>
                                        </p:tav>
                                        <p:tav tm="100000">
                                          <p:val>
                                            <p:strVal val="ppt_y"/>
                                          </p:val>
                                        </p:tav>
                                      </p:tavLst>
                                    </p:anim>
                                    <p:set>
                                      <p:cBhvr>
                                        <p:cTn id="148" dur="1" fill="hold">
                                          <p:stCondLst>
                                            <p:cond delay="2999"/>
                                          </p:stCondLst>
                                        </p:cTn>
                                        <p:tgtEl>
                                          <p:spTgt spid="21"/>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22"/>
                                        </p:tgtEl>
                                        <p:attrNameLst>
                                          <p:attrName>ppt_x</p:attrName>
                                        </p:attrNameLst>
                                      </p:cBhvr>
                                      <p:tavLst>
                                        <p:tav tm="0">
                                          <p:val>
                                            <p:strVal val="ppt_x"/>
                                          </p:val>
                                        </p:tav>
                                        <p:tav tm="100000">
                                          <p:val>
                                            <p:strVal val="0-ppt_w/2"/>
                                          </p:val>
                                        </p:tav>
                                      </p:tavLst>
                                    </p:anim>
                                    <p:anim calcmode="lin" valueType="num">
                                      <p:cBhvr additive="base">
                                        <p:cTn id="151" dur="3000"/>
                                        <p:tgtEl>
                                          <p:spTgt spid="22"/>
                                        </p:tgtEl>
                                        <p:attrNameLst>
                                          <p:attrName>ppt_y</p:attrName>
                                        </p:attrNameLst>
                                      </p:cBhvr>
                                      <p:tavLst>
                                        <p:tav tm="0">
                                          <p:val>
                                            <p:strVal val="ppt_y"/>
                                          </p:val>
                                        </p:tav>
                                        <p:tav tm="100000">
                                          <p:val>
                                            <p:strVal val="ppt_y"/>
                                          </p:val>
                                        </p:tav>
                                      </p:tavLst>
                                    </p:anim>
                                    <p:set>
                                      <p:cBhvr>
                                        <p:cTn id="152" dur="1" fill="hold">
                                          <p:stCondLst>
                                            <p:cond delay="2999"/>
                                          </p:stCondLst>
                                        </p:cTn>
                                        <p:tgtEl>
                                          <p:spTgt spid="22"/>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23"/>
                                        </p:tgtEl>
                                        <p:attrNameLst>
                                          <p:attrName>ppt_x</p:attrName>
                                        </p:attrNameLst>
                                      </p:cBhvr>
                                      <p:tavLst>
                                        <p:tav tm="0">
                                          <p:val>
                                            <p:strVal val="ppt_x"/>
                                          </p:val>
                                        </p:tav>
                                        <p:tav tm="100000">
                                          <p:val>
                                            <p:strVal val="1+ppt_w/2"/>
                                          </p:val>
                                        </p:tav>
                                      </p:tavLst>
                                    </p:anim>
                                    <p:anim calcmode="lin" valueType="num">
                                      <p:cBhvr additive="base">
                                        <p:cTn id="155" dur="3000"/>
                                        <p:tgtEl>
                                          <p:spTgt spid="23"/>
                                        </p:tgtEl>
                                        <p:attrNameLst>
                                          <p:attrName>ppt_y</p:attrName>
                                        </p:attrNameLst>
                                      </p:cBhvr>
                                      <p:tavLst>
                                        <p:tav tm="0">
                                          <p:val>
                                            <p:strVal val="ppt_y"/>
                                          </p:val>
                                        </p:tav>
                                        <p:tav tm="100000">
                                          <p:val>
                                            <p:strVal val="ppt_y"/>
                                          </p:val>
                                        </p:tav>
                                      </p:tavLst>
                                    </p:anim>
                                    <p:set>
                                      <p:cBhvr>
                                        <p:cTn id="156" dur="1" fill="hold">
                                          <p:stCondLst>
                                            <p:cond delay="2999"/>
                                          </p:stCondLst>
                                        </p:cTn>
                                        <p:tgtEl>
                                          <p:spTgt spid="23"/>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24"/>
                                        </p:tgtEl>
                                        <p:attrNameLst>
                                          <p:attrName>ppt_x</p:attrName>
                                        </p:attrNameLst>
                                      </p:cBhvr>
                                      <p:tavLst>
                                        <p:tav tm="0">
                                          <p:val>
                                            <p:strVal val="ppt_x"/>
                                          </p:val>
                                        </p:tav>
                                        <p:tav tm="100000">
                                          <p:val>
                                            <p:strVal val="1+ppt_w/2"/>
                                          </p:val>
                                        </p:tav>
                                      </p:tavLst>
                                    </p:anim>
                                    <p:anim calcmode="lin" valueType="num">
                                      <p:cBhvr additive="base">
                                        <p:cTn id="159" dur="3000"/>
                                        <p:tgtEl>
                                          <p:spTgt spid="24"/>
                                        </p:tgtEl>
                                        <p:attrNameLst>
                                          <p:attrName>ppt_y</p:attrName>
                                        </p:attrNameLst>
                                      </p:cBhvr>
                                      <p:tavLst>
                                        <p:tav tm="0">
                                          <p:val>
                                            <p:strVal val="ppt_y"/>
                                          </p:val>
                                        </p:tav>
                                        <p:tav tm="100000">
                                          <p:val>
                                            <p:strVal val="ppt_y"/>
                                          </p:val>
                                        </p:tav>
                                      </p:tavLst>
                                    </p:anim>
                                    <p:set>
                                      <p:cBhvr>
                                        <p:cTn id="160" dur="1" fill="hold">
                                          <p:stCondLst>
                                            <p:cond delay="2999"/>
                                          </p:stCondLst>
                                        </p:cTn>
                                        <p:tgtEl>
                                          <p:spTgt spid="24"/>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25"/>
                                        </p:tgtEl>
                                        <p:attrNameLst>
                                          <p:attrName>ppt_x</p:attrName>
                                        </p:attrNameLst>
                                      </p:cBhvr>
                                      <p:tavLst>
                                        <p:tav tm="0">
                                          <p:val>
                                            <p:strVal val="ppt_x"/>
                                          </p:val>
                                        </p:tav>
                                        <p:tav tm="100000">
                                          <p:val>
                                            <p:strVal val="1+ppt_w/2"/>
                                          </p:val>
                                        </p:tav>
                                      </p:tavLst>
                                    </p:anim>
                                    <p:anim calcmode="lin" valueType="num">
                                      <p:cBhvr additive="base">
                                        <p:cTn id="163" dur="3000"/>
                                        <p:tgtEl>
                                          <p:spTgt spid="25"/>
                                        </p:tgtEl>
                                        <p:attrNameLst>
                                          <p:attrName>ppt_y</p:attrName>
                                        </p:attrNameLst>
                                      </p:cBhvr>
                                      <p:tavLst>
                                        <p:tav tm="0">
                                          <p:val>
                                            <p:strVal val="ppt_y"/>
                                          </p:val>
                                        </p:tav>
                                        <p:tav tm="100000">
                                          <p:val>
                                            <p:strVal val="ppt_y"/>
                                          </p:val>
                                        </p:tav>
                                      </p:tavLst>
                                    </p:anim>
                                    <p:set>
                                      <p:cBhvr>
                                        <p:cTn id="164" dur="1" fill="hold">
                                          <p:stCondLst>
                                            <p:cond delay="2999"/>
                                          </p:stCondLst>
                                        </p:cTn>
                                        <p:tgtEl>
                                          <p:spTgt spid="25"/>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26"/>
                                        </p:tgtEl>
                                        <p:attrNameLst>
                                          <p:attrName>ppt_x</p:attrName>
                                        </p:attrNameLst>
                                      </p:cBhvr>
                                      <p:tavLst>
                                        <p:tav tm="0">
                                          <p:val>
                                            <p:strVal val="ppt_x"/>
                                          </p:val>
                                        </p:tav>
                                        <p:tav tm="100000">
                                          <p:val>
                                            <p:strVal val="1+ppt_w/2"/>
                                          </p:val>
                                        </p:tav>
                                      </p:tavLst>
                                    </p:anim>
                                    <p:anim calcmode="lin" valueType="num">
                                      <p:cBhvr additive="base">
                                        <p:cTn id="167" dur="3000"/>
                                        <p:tgtEl>
                                          <p:spTgt spid="26"/>
                                        </p:tgtEl>
                                        <p:attrNameLst>
                                          <p:attrName>ppt_y</p:attrName>
                                        </p:attrNameLst>
                                      </p:cBhvr>
                                      <p:tavLst>
                                        <p:tav tm="0">
                                          <p:val>
                                            <p:strVal val="ppt_y"/>
                                          </p:val>
                                        </p:tav>
                                        <p:tav tm="100000">
                                          <p:val>
                                            <p:strVal val="ppt_y"/>
                                          </p:val>
                                        </p:tav>
                                      </p:tavLst>
                                    </p:anim>
                                    <p:set>
                                      <p:cBhvr>
                                        <p:cTn id="168" dur="1" fill="hold">
                                          <p:stCondLst>
                                            <p:cond delay="2999"/>
                                          </p:stCondLst>
                                        </p:cTn>
                                        <p:tgtEl>
                                          <p:spTgt spid="26"/>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3000"/>
                                        <p:tgtEl>
                                          <p:spTgt spid="27"/>
                                        </p:tgtEl>
                                        <p:attrNameLst>
                                          <p:attrName>ppt_x</p:attrName>
                                        </p:attrNameLst>
                                      </p:cBhvr>
                                      <p:tavLst>
                                        <p:tav tm="0">
                                          <p:val>
                                            <p:strVal val="ppt_x"/>
                                          </p:val>
                                        </p:tav>
                                        <p:tav tm="100000">
                                          <p:val>
                                            <p:strVal val="1+ppt_w/2"/>
                                          </p:val>
                                        </p:tav>
                                      </p:tavLst>
                                    </p:anim>
                                    <p:anim calcmode="lin" valueType="num">
                                      <p:cBhvr additive="base">
                                        <p:cTn id="171" dur="3000"/>
                                        <p:tgtEl>
                                          <p:spTgt spid="27"/>
                                        </p:tgtEl>
                                        <p:attrNameLst>
                                          <p:attrName>ppt_y</p:attrName>
                                        </p:attrNameLst>
                                      </p:cBhvr>
                                      <p:tavLst>
                                        <p:tav tm="0">
                                          <p:val>
                                            <p:strVal val="ppt_y"/>
                                          </p:val>
                                        </p:tav>
                                        <p:tav tm="100000">
                                          <p:val>
                                            <p:strVal val="ppt_y"/>
                                          </p:val>
                                        </p:tav>
                                      </p:tavLst>
                                    </p:anim>
                                    <p:set>
                                      <p:cBhvr>
                                        <p:cTn id="172" dur="1" fill="hold">
                                          <p:stCondLst>
                                            <p:cond delay="2999"/>
                                          </p:stCondLst>
                                        </p:cTn>
                                        <p:tgtEl>
                                          <p:spTgt spid="27"/>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3000"/>
                                        <p:tgtEl>
                                          <p:spTgt spid="28"/>
                                        </p:tgtEl>
                                        <p:attrNameLst>
                                          <p:attrName>ppt_x</p:attrName>
                                        </p:attrNameLst>
                                      </p:cBhvr>
                                      <p:tavLst>
                                        <p:tav tm="0">
                                          <p:val>
                                            <p:strVal val="ppt_x"/>
                                          </p:val>
                                        </p:tav>
                                        <p:tav tm="100000">
                                          <p:val>
                                            <p:strVal val="1+ppt_w/2"/>
                                          </p:val>
                                        </p:tav>
                                      </p:tavLst>
                                    </p:anim>
                                    <p:anim calcmode="lin" valueType="num">
                                      <p:cBhvr additive="base">
                                        <p:cTn id="175" dur="3000"/>
                                        <p:tgtEl>
                                          <p:spTgt spid="28"/>
                                        </p:tgtEl>
                                        <p:attrNameLst>
                                          <p:attrName>ppt_y</p:attrName>
                                        </p:attrNameLst>
                                      </p:cBhvr>
                                      <p:tavLst>
                                        <p:tav tm="0">
                                          <p:val>
                                            <p:strVal val="ppt_y"/>
                                          </p:val>
                                        </p:tav>
                                        <p:tav tm="100000">
                                          <p:val>
                                            <p:strVal val="ppt_y"/>
                                          </p:val>
                                        </p:tav>
                                      </p:tavLst>
                                    </p:anim>
                                    <p:set>
                                      <p:cBhvr>
                                        <p:cTn id="176" dur="1" fill="hold">
                                          <p:stCondLst>
                                            <p:cond delay="2999"/>
                                          </p:stCondLst>
                                        </p:cTn>
                                        <p:tgtEl>
                                          <p:spTgt spid="28"/>
                                        </p:tgtEl>
                                        <p:attrNameLst>
                                          <p:attrName>style.visibility</p:attrName>
                                        </p:attrNameLst>
                                      </p:cBhvr>
                                      <p:to>
                                        <p:strVal val="hidden"/>
                                      </p:to>
                                    </p:set>
                                  </p:childTnLst>
                                </p:cTn>
                              </p:par>
                              <p:par>
                                <p:cTn id="177" presetID="16" presetClass="entr" presetSubtype="37" fill="hold" nodeType="withEffect">
                                  <p:stCondLst>
                                    <p:cond delay="0"/>
                                  </p:stCondLst>
                                  <p:childTnLst>
                                    <p:set>
                                      <p:cBhvr>
                                        <p:cTn id="178" dur="1" fill="hold">
                                          <p:stCondLst>
                                            <p:cond delay="0"/>
                                          </p:stCondLst>
                                        </p:cTn>
                                        <p:tgtEl>
                                          <p:spTgt spid="13"/>
                                        </p:tgtEl>
                                        <p:attrNameLst>
                                          <p:attrName>style.visibility</p:attrName>
                                        </p:attrNameLst>
                                      </p:cBhvr>
                                      <p:to>
                                        <p:strVal val="visible"/>
                                      </p:to>
                                    </p:set>
                                    <p:animEffect transition="in" filter="barn(outVertical)">
                                      <p:cBhvr>
                                        <p:cTn id="179" dur="2500"/>
                                        <p:tgtEl>
                                          <p:spTgt spid="13"/>
                                        </p:tgtEl>
                                      </p:cBhvr>
                                    </p:animEffect>
                                  </p:childTnLst>
                                </p:cTn>
                              </p:par>
                              <p:par>
                                <p:cTn id="180" presetID="17" presetClass="entr" presetSubtype="10" fill="hold" nodeType="withEffect">
                                  <p:stCondLst>
                                    <p:cond delay="0"/>
                                  </p:stCondLst>
                                  <p:childTnLst>
                                    <p:set>
                                      <p:cBhvr>
                                        <p:cTn id="181" dur="1" fill="hold">
                                          <p:stCondLst>
                                            <p:cond delay="0"/>
                                          </p:stCondLst>
                                        </p:cTn>
                                        <p:tgtEl>
                                          <p:spTgt spid="13"/>
                                        </p:tgtEl>
                                        <p:attrNameLst>
                                          <p:attrName>style.visibility</p:attrName>
                                        </p:attrNameLst>
                                      </p:cBhvr>
                                      <p:to>
                                        <p:strVal val="visible"/>
                                      </p:to>
                                    </p:set>
                                    <p:anim calcmode="lin" valueType="num">
                                      <p:cBhvr>
                                        <p:cTn id="182" dur="2500" fill="hold"/>
                                        <p:tgtEl>
                                          <p:spTgt spid="13"/>
                                        </p:tgtEl>
                                        <p:attrNameLst>
                                          <p:attrName>ppt_w</p:attrName>
                                        </p:attrNameLst>
                                      </p:cBhvr>
                                      <p:tavLst>
                                        <p:tav tm="0">
                                          <p:val>
                                            <p:fltVal val="0"/>
                                          </p:val>
                                        </p:tav>
                                        <p:tav tm="100000">
                                          <p:val>
                                            <p:strVal val="#ppt_w"/>
                                          </p:val>
                                        </p:tav>
                                      </p:tavLst>
                                    </p:anim>
                                    <p:anim calcmode="lin" valueType="num">
                                      <p:cBhvr>
                                        <p:cTn id="183" dur="25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VERDE NATURAL DOS.jpg"/>
          <p:cNvPicPr>
            <a:picLocks noGrp="1" noChangeAspect="1"/>
          </p:cNvPicPr>
          <p:nvPr isPhoto="1"/>
        </p:nvPicPr>
        <p:blipFill>
          <a:blip r:embed="rId3" cstate="email">
            <a:duotone>
              <a:prstClr val="black"/>
              <a:srgbClr val="CC00FF">
                <a:tint val="45000"/>
                <a:satMod val="400000"/>
              </a:srgbClr>
            </a:duotone>
          </a:blip>
          <a:srcRect/>
          <a:stretch>
            <a:fillRect/>
          </a:stretch>
        </p:blipFill>
        <p:spPr>
          <a:xfrm rot="5400000">
            <a:off x="4149080" y="1863080"/>
            <a:ext cx="6858000" cy="3131840"/>
          </a:xfrm>
          <a:prstGeom prst="rect">
            <a:avLst/>
          </a:prstGeom>
          <a:noFill/>
          <a:ln>
            <a:noFill/>
          </a:ln>
        </p:spPr>
      </p:pic>
      <p:pic>
        <p:nvPicPr>
          <p:cNvPr id="7" name="6 Imagen" descr="VERDE NATURAL DOS.jpg"/>
          <p:cNvPicPr>
            <a:picLocks noGrp="1" noChangeAspect="1"/>
          </p:cNvPicPr>
          <p:nvPr isPhoto="1"/>
        </p:nvPicPr>
        <p:blipFill>
          <a:blip r:embed="rId3" cstate="email">
            <a:duotone>
              <a:prstClr val="black"/>
              <a:srgbClr val="CC00FF">
                <a:tint val="45000"/>
                <a:satMod val="400000"/>
              </a:srgbClr>
            </a:duotone>
          </a:blip>
          <a:srcRect/>
          <a:stretch>
            <a:fillRect/>
          </a:stretch>
        </p:blipFill>
        <p:spPr>
          <a:xfrm rot="5400000">
            <a:off x="-1863080" y="1863080"/>
            <a:ext cx="6858000" cy="3131840"/>
          </a:xfrm>
          <a:prstGeom prst="rect">
            <a:avLst/>
          </a:prstGeom>
          <a:noFill/>
          <a:ln>
            <a:noFill/>
          </a:ln>
        </p:spPr>
      </p:pic>
      <p:pic>
        <p:nvPicPr>
          <p:cNvPr id="9" name="8 Imagen" descr="mnmnmnmnmn.jpg"/>
          <p:cNvPicPr>
            <a:picLocks noGrp="1" noChangeAspect="1"/>
          </p:cNvPicPr>
          <p:nvPr isPhoto="1"/>
        </p:nvPicPr>
        <p:blipFill>
          <a:blip r:embed="rId4" cstate="email">
            <a:lum/>
          </a:blip>
          <a:stretch>
            <a:fillRect/>
          </a:stretch>
        </p:blipFill>
        <p:spPr>
          <a:xfrm>
            <a:off x="0" y="0"/>
            <a:ext cx="9144000" cy="6858000"/>
          </a:xfrm>
          <a:prstGeom prst="rect">
            <a:avLst/>
          </a:prstGeom>
          <a:noFill/>
          <a:ln>
            <a:noFill/>
          </a:ln>
        </p:spPr>
      </p:pic>
      <p:sp>
        <p:nvSpPr>
          <p:cNvPr id="10" name="9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40000"/>
                </a:srgbClr>
              </a:gs>
              <a:gs pos="85000">
                <a:schemeClr val="accent2">
                  <a:lumMod val="1000"/>
                </a:schemeClr>
              </a:gs>
              <a:gs pos="36000">
                <a:srgbClr val="FF66FF">
                  <a:lumMod val="15000"/>
                  <a:lumOff val="85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4" name="Picture 2"/>
          <p:cNvPicPr>
            <a:picLocks noChangeAspect="1" noChangeArrowheads="1"/>
          </p:cNvPicPr>
          <p:nvPr/>
        </p:nvPicPr>
        <p:blipFill>
          <a:blip r:embed="rId5" cstate="email">
            <a:duotone>
              <a:prstClr val="black"/>
              <a:srgbClr val="FF33CC">
                <a:tint val="45000"/>
                <a:satMod val="400000"/>
              </a:srgbClr>
            </a:duotone>
            <a:lum bright="20000" contrast="40000"/>
          </a:blip>
          <a:srcRect/>
          <a:stretch>
            <a:fillRect/>
          </a:stretch>
        </p:blipFill>
        <p:spPr bwMode="auto">
          <a:xfrm>
            <a:off x="4572000" y="404664"/>
            <a:ext cx="3347864" cy="5850636"/>
          </a:xfrm>
          <a:prstGeom prst="rect">
            <a:avLst/>
          </a:prstGeom>
          <a:noFill/>
          <a:ln w="9525">
            <a:noFill/>
            <a:miter lim="800000"/>
            <a:headEnd/>
            <a:tailEnd/>
          </a:ln>
          <a:effectLst>
            <a:outerShdw dist="25400" algn="ctr" rotWithShape="0">
              <a:srgbClr val="FF33CC"/>
            </a:outerShdw>
            <a:reflection blurRad="6350" stA="50000" endA="295" endPos="92000" dist="101600" dir="5400000" sy="-100000" algn="bl" rotWithShape="0"/>
          </a:effectLst>
        </p:spPr>
      </p:pic>
      <p:pic>
        <p:nvPicPr>
          <p:cNvPr id="15" name="Picture 2"/>
          <p:cNvPicPr>
            <a:picLocks noChangeAspect="1" noChangeArrowheads="1"/>
          </p:cNvPicPr>
          <p:nvPr/>
        </p:nvPicPr>
        <p:blipFill>
          <a:blip r:embed="rId5" cstate="email">
            <a:duotone>
              <a:prstClr val="black"/>
              <a:srgbClr val="FF33CC">
                <a:tint val="45000"/>
                <a:satMod val="400000"/>
              </a:srgbClr>
            </a:duotone>
            <a:lum bright="20000" contrast="40000"/>
          </a:blip>
          <a:srcRect/>
          <a:stretch>
            <a:fillRect/>
          </a:stretch>
        </p:blipFill>
        <p:spPr bwMode="auto">
          <a:xfrm flipH="1">
            <a:off x="1259632" y="476672"/>
            <a:ext cx="3347864" cy="5850636"/>
          </a:xfrm>
          <a:prstGeom prst="rect">
            <a:avLst/>
          </a:prstGeom>
          <a:noFill/>
          <a:ln w="9525">
            <a:noFill/>
            <a:miter lim="800000"/>
            <a:headEnd/>
            <a:tailEnd/>
          </a:ln>
          <a:effectLst>
            <a:outerShdw dist="25400" algn="ctr" rotWithShape="0">
              <a:srgbClr val="FF33CC"/>
            </a:outerShdw>
            <a:reflection blurRad="6350" stA="50000" endA="300" endPos="90000" dist="50800" dir="5400000" sy="-100000" algn="bl" rotWithShape="0"/>
          </a:effectLst>
        </p:spPr>
      </p:pic>
      <p:sp>
        <p:nvSpPr>
          <p:cNvPr id="12" name="11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40000"/>
                </a:srgbClr>
              </a:gs>
              <a:gs pos="74581">
                <a:srgbClr val="4B044F"/>
              </a:gs>
              <a:gs pos="85000">
                <a:srgbClr val="7030A0">
                  <a:lumMod val="16000"/>
                </a:srgbClr>
              </a:gs>
              <a:gs pos="20000">
                <a:srgbClr val="99FF33"/>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40000"/>
                </a:srgbClr>
              </a:gs>
              <a:gs pos="74581">
                <a:srgbClr val="4B044F"/>
              </a:gs>
              <a:gs pos="85000">
                <a:srgbClr val="7030A0">
                  <a:lumMod val="16000"/>
                </a:srgbClr>
              </a:gs>
              <a:gs pos="20000">
                <a:srgbClr val="99FF33"/>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6" name="15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2790474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4"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randombar(vertical)">
                                      <p:cBhvr>
                                        <p:cTn id="10" dur="3000"/>
                                        <p:tgtEl>
                                          <p:spTgt spid="7"/>
                                        </p:tgtEl>
                                      </p:cBhvr>
                                    </p:animEffect>
                                  </p:childTnLst>
                                </p:cTn>
                              </p:par>
                              <p:par>
                                <p:cTn id="11" presetID="14"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vertical)">
                                      <p:cBhvr>
                                        <p:cTn id="13" dur="3000"/>
                                        <p:tgtEl>
                                          <p:spTgt spid="8"/>
                                        </p:tgtEl>
                                      </p:cBhvr>
                                    </p:animEffect>
                                  </p:childTnLst>
                                </p:cTn>
                              </p:par>
                              <p:par>
                                <p:cTn id="14" presetID="16" presetClass="entr" presetSubtype="37"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outVertical)">
                                      <p:cBhvr>
                                        <p:cTn id="16" dur="3000"/>
                                        <p:tgtEl>
                                          <p:spTgt spid="9"/>
                                        </p:tgtEl>
                                      </p:cBhvr>
                                    </p:animEffect>
                                  </p:childTnLst>
                                </p:cTn>
                              </p:par>
                              <p:par>
                                <p:cTn id="17" presetID="23" presetClass="entr" presetSubtype="27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2/3*#ppt_w"/>
                                          </p:val>
                                        </p:tav>
                                        <p:tav tm="100000">
                                          <p:val>
                                            <p:strVal val="#ppt_w"/>
                                          </p:val>
                                        </p:tav>
                                      </p:tavLst>
                                    </p:anim>
                                    <p:anim calcmode="lin" valueType="num">
                                      <p:cBhvr>
                                        <p:cTn id="20" dur="3000" fill="hold"/>
                                        <p:tgtEl>
                                          <p:spTgt spid="9"/>
                                        </p:tgtEl>
                                        <p:attrNameLst>
                                          <p:attrName>ppt_h</p:attrName>
                                        </p:attrNameLst>
                                      </p:cBhvr>
                                      <p:tavLst>
                                        <p:tav tm="0">
                                          <p:val>
                                            <p:strVal val="2/3*#ppt_h"/>
                                          </p:val>
                                        </p:tav>
                                        <p:tav tm="100000">
                                          <p:val>
                                            <p:strVal val="#ppt_h"/>
                                          </p:val>
                                        </p:tav>
                                      </p:tavLst>
                                    </p:anim>
                                  </p:childTnLst>
                                </p:cTn>
                              </p:par>
                              <p:par>
                                <p:cTn id="21" presetID="15"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3000" fill="hold"/>
                                        <p:tgtEl>
                                          <p:spTgt spid="14"/>
                                        </p:tgtEl>
                                        <p:attrNameLst>
                                          <p:attrName>ppt_w</p:attrName>
                                        </p:attrNameLst>
                                      </p:cBhvr>
                                      <p:tavLst>
                                        <p:tav tm="0">
                                          <p:val>
                                            <p:fltVal val="0"/>
                                          </p:val>
                                        </p:tav>
                                        <p:tav tm="100000">
                                          <p:val>
                                            <p:strVal val="#ppt_w"/>
                                          </p:val>
                                        </p:tav>
                                      </p:tavLst>
                                    </p:anim>
                                    <p:anim calcmode="lin" valueType="num">
                                      <p:cBhvr>
                                        <p:cTn id="24" dur="3000" fill="hold"/>
                                        <p:tgtEl>
                                          <p:spTgt spid="14"/>
                                        </p:tgtEl>
                                        <p:attrNameLst>
                                          <p:attrName>ppt_h</p:attrName>
                                        </p:attrNameLst>
                                      </p:cBhvr>
                                      <p:tavLst>
                                        <p:tav tm="0">
                                          <p:val>
                                            <p:fltVal val="0"/>
                                          </p:val>
                                        </p:tav>
                                        <p:tav tm="100000">
                                          <p:val>
                                            <p:strVal val="#ppt_h"/>
                                          </p:val>
                                        </p:tav>
                                      </p:tavLst>
                                    </p:anim>
                                    <p:anim calcmode="lin" valueType="num">
                                      <p:cBhvr>
                                        <p:cTn id="25"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26" dur="3000" fill="hold"/>
                                        <p:tgtEl>
                                          <p:spTgt spid="14"/>
                                        </p:tgtEl>
                                        <p:attrNameLst>
                                          <p:attrName>ppt_y</p:attrName>
                                        </p:attrNameLst>
                                      </p:cBhvr>
                                      <p:tavLst>
                                        <p:tav tm="0" fmla="#ppt_y+(sin(-2*pi*(1-$))*-#ppt_x+cos(-2*pi*(1-$))*(1-#ppt_y))*(1-$)">
                                          <p:val>
                                            <p:fltVal val="0"/>
                                          </p:val>
                                        </p:tav>
                                        <p:tav tm="100000">
                                          <p:val>
                                            <p:fltVal val="1"/>
                                          </p:val>
                                        </p:tav>
                                      </p:tavLst>
                                    </p:anim>
                                  </p:childTnLst>
                                </p:cTn>
                              </p:par>
                              <p:par>
                                <p:cTn id="27" presetID="2" presetClass="exit" presetSubtype="8" fill="hold" nodeType="withEffect">
                                  <p:stCondLst>
                                    <p:cond delay="0"/>
                                  </p:stCondLst>
                                  <p:childTnLst>
                                    <p:anim calcmode="lin" valueType="num">
                                      <p:cBhvr additive="base">
                                        <p:cTn id="28" dur="3000"/>
                                        <p:tgtEl>
                                          <p:spTgt spid="14"/>
                                        </p:tgtEl>
                                        <p:attrNameLst>
                                          <p:attrName>ppt_x</p:attrName>
                                        </p:attrNameLst>
                                      </p:cBhvr>
                                      <p:tavLst>
                                        <p:tav tm="0">
                                          <p:val>
                                            <p:strVal val="ppt_x"/>
                                          </p:val>
                                        </p:tav>
                                        <p:tav tm="100000">
                                          <p:val>
                                            <p:strVal val="0-ppt_w/2"/>
                                          </p:val>
                                        </p:tav>
                                      </p:tavLst>
                                    </p:anim>
                                    <p:anim calcmode="lin" valueType="num">
                                      <p:cBhvr additive="base">
                                        <p:cTn id="29" dur="3000"/>
                                        <p:tgtEl>
                                          <p:spTgt spid="14"/>
                                        </p:tgtEl>
                                        <p:attrNameLst>
                                          <p:attrName>ppt_y</p:attrName>
                                        </p:attrNameLst>
                                      </p:cBhvr>
                                      <p:tavLst>
                                        <p:tav tm="0">
                                          <p:val>
                                            <p:strVal val="ppt_y"/>
                                          </p:val>
                                        </p:tav>
                                        <p:tav tm="100000">
                                          <p:val>
                                            <p:strVal val="ppt_y"/>
                                          </p:val>
                                        </p:tav>
                                      </p:tavLst>
                                    </p:anim>
                                    <p:set>
                                      <p:cBhvr>
                                        <p:cTn id="30" dur="1" fill="hold">
                                          <p:stCondLst>
                                            <p:cond delay="2999"/>
                                          </p:stCondLst>
                                        </p:cTn>
                                        <p:tgtEl>
                                          <p:spTgt spid="14"/>
                                        </p:tgtEl>
                                        <p:attrNameLst>
                                          <p:attrName>style.visibility</p:attrName>
                                        </p:attrNameLst>
                                      </p:cBhvr>
                                      <p:to>
                                        <p:strVal val="hidden"/>
                                      </p:to>
                                    </p:set>
                                  </p:childTnLst>
                                </p:cTn>
                              </p:par>
                              <p:par>
                                <p:cTn id="31" presetID="15"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3000" fill="hold"/>
                                        <p:tgtEl>
                                          <p:spTgt spid="15"/>
                                        </p:tgtEl>
                                        <p:attrNameLst>
                                          <p:attrName>ppt_w</p:attrName>
                                        </p:attrNameLst>
                                      </p:cBhvr>
                                      <p:tavLst>
                                        <p:tav tm="0">
                                          <p:val>
                                            <p:fltVal val="0"/>
                                          </p:val>
                                        </p:tav>
                                        <p:tav tm="100000">
                                          <p:val>
                                            <p:strVal val="#ppt_w"/>
                                          </p:val>
                                        </p:tav>
                                      </p:tavLst>
                                    </p:anim>
                                    <p:anim calcmode="lin" valueType="num">
                                      <p:cBhvr>
                                        <p:cTn id="34" dur="3000" fill="hold"/>
                                        <p:tgtEl>
                                          <p:spTgt spid="15"/>
                                        </p:tgtEl>
                                        <p:attrNameLst>
                                          <p:attrName>ppt_h</p:attrName>
                                        </p:attrNameLst>
                                      </p:cBhvr>
                                      <p:tavLst>
                                        <p:tav tm="0">
                                          <p:val>
                                            <p:fltVal val="0"/>
                                          </p:val>
                                        </p:tav>
                                        <p:tav tm="100000">
                                          <p:val>
                                            <p:strVal val="#ppt_h"/>
                                          </p:val>
                                        </p:tav>
                                      </p:tavLst>
                                    </p:anim>
                                    <p:anim calcmode="lin" valueType="num">
                                      <p:cBhvr>
                                        <p:cTn id="35"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15"/>
                                        </p:tgtEl>
                                        <p:attrNameLst>
                                          <p:attrName>ppt_y</p:attrName>
                                        </p:attrNameLst>
                                      </p:cBhvr>
                                      <p:tavLst>
                                        <p:tav tm="0" fmla="#ppt_y+(sin(-2*pi*(1-$))*-#ppt_x+cos(-2*pi*(1-$))*(1-#ppt_y))*(1-$)">
                                          <p:val>
                                            <p:fltVal val="0"/>
                                          </p:val>
                                        </p:tav>
                                        <p:tav tm="100000">
                                          <p:val>
                                            <p:fltVal val="1"/>
                                          </p:val>
                                        </p:tav>
                                      </p:tavLst>
                                    </p:anim>
                                  </p:childTnLst>
                                </p:cTn>
                              </p:par>
                              <p:par>
                                <p:cTn id="37" presetID="2" presetClass="exit" presetSubtype="2" fill="hold" nodeType="withEffect">
                                  <p:stCondLst>
                                    <p:cond delay="0"/>
                                  </p:stCondLst>
                                  <p:childTnLst>
                                    <p:anim calcmode="lin" valueType="num">
                                      <p:cBhvr additive="base">
                                        <p:cTn id="38" dur="3000"/>
                                        <p:tgtEl>
                                          <p:spTgt spid="15"/>
                                        </p:tgtEl>
                                        <p:attrNameLst>
                                          <p:attrName>ppt_x</p:attrName>
                                        </p:attrNameLst>
                                      </p:cBhvr>
                                      <p:tavLst>
                                        <p:tav tm="0">
                                          <p:val>
                                            <p:strVal val="ppt_x"/>
                                          </p:val>
                                        </p:tav>
                                        <p:tav tm="100000">
                                          <p:val>
                                            <p:strVal val="1+ppt_w/2"/>
                                          </p:val>
                                        </p:tav>
                                      </p:tavLst>
                                    </p:anim>
                                    <p:anim calcmode="lin" valueType="num">
                                      <p:cBhvr additive="base">
                                        <p:cTn id="39" dur="3000"/>
                                        <p:tgtEl>
                                          <p:spTgt spid="15"/>
                                        </p:tgtEl>
                                        <p:attrNameLst>
                                          <p:attrName>ppt_y</p:attrName>
                                        </p:attrNameLst>
                                      </p:cBhvr>
                                      <p:tavLst>
                                        <p:tav tm="0">
                                          <p:val>
                                            <p:strVal val="ppt_y"/>
                                          </p:val>
                                        </p:tav>
                                        <p:tav tm="100000">
                                          <p:val>
                                            <p:strVal val="ppt_y"/>
                                          </p:val>
                                        </p:tav>
                                      </p:tavLst>
                                    </p:anim>
                                    <p:set>
                                      <p:cBhvr>
                                        <p:cTn id="40"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12" name="11 Imagen" descr="Diapositiva13.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pic>
        <p:nvPicPr>
          <p:cNvPr id="7" name="Picture 2"/>
          <p:cNvPicPr>
            <a:picLocks noChangeAspect="1" noChangeArrowheads="1"/>
          </p:cNvPicPr>
          <p:nvPr/>
        </p:nvPicPr>
        <p:blipFill>
          <a:blip r:embed="rId4" cstate="email">
            <a:lum contrast="40000"/>
            <a:extLst>
              <a:ext uri="{BEBA8EAE-BF5A-486C-A8C5-ECC9F3942E4B}">
                <a14:imgProps xmlns="" xmlns:a14="http://schemas.microsoft.com/office/drawing/2010/main">
                  <a14:imgLayer r:embed="rId5">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a:off x="3347864" y="2276872"/>
            <a:ext cx="2448272" cy="2304256"/>
          </a:xfrm>
          <a:prstGeom prst="rect">
            <a:avLst/>
          </a:prstGeom>
          <a:noFill/>
          <a:ln>
            <a:noFill/>
          </a:ln>
          <a:effectLst>
            <a:outerShdw sx="103000" sy="103000" algn="ctr" rotWithShape="0">
              <a:schemeClr val="tx1"/>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4" cstate="email">
            <a:lum contrast="40000"/>
            <a:extLst>
              <a:ext uri="{BEBA8EAE-BF5A-486C-A8C5-ECC9F3942E4B}">
                <a14:imgProps xmlns="" xmlns:a14="http://schemas.microsoft.com/office/drawing/2010/main">
                  <a14:imgLayer r:embed="rId5">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a:off x="3347864" y="2276872"/>
            <a:ext cx="2448272" cy="2304256"/>
          </a:xfrm>
          <a:prstGeom prst="rect">
            <a:avLst/>
          </a:prstGeom>
          <a:noFill/>
          <a:ln>
            <a:noFill/>
          </a:ln>
          <a:effectLst>
            <a:outerShdw sx="102000" sy="102000" algn="ctr" rotWithShape="0">
              <a:schemeClr val="tx1"/>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4" cstate="email">
            <a:lum contrast="40000"/>
            <a:extLst>
              <a:ext uri="{BEBA8EAE-BF5A-486C-A8C5-ECC9F3942E4B}">
                <a14:imgProps xmlns="" xmlns:a14="http://schemas.microsoft.com/office/drawing/2010/main">
                  <a14:imgLayer r:embed="rId5">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a:off x="3347864" y="2276872"/>
            <a:ext cx="2448272" cy="2304256"/>
          </a:xfrm>
          <a:prstGeom prst="rect">
            <a:avLst/>
          </a:prstGeom>
          <a:noFill/>
          <a:ln>
            <a:noFill/>
          </a:ln>
          <a:effectLst>
            <a:outerShdw sx="102000" sy="102000" algn="ctr" rotWithShape="0">
              <a:schemeClr val="tx1"/>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1" name="10 Forma libre"/>
          <p:cNvSpPr/>
          <p:nvPr/>
        </p:nvSpPr>
        <p:spPr>
          <a:xfrm>
            <a:off x="-76524" y="0"/>
            <a:ext cx="9220524"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45000">
                <a:srgbClr val="04FC68">
                  <a:lumMod val="75000"/>
                  <a:lumOff val="25000"/>
                </a:srgbClr>
              </a:gs>
              <a:gs pos="83000">
                <a:srgbClr val="0070C0">
                  <a:lumMod val="18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76524" y="5803101"/>
            <a:ext cx="9220524"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45000">
                <a:srgbClr val="04FC68">
                  <a:lumMod val="75000"/>
                  <a:lumOff val="25000"/>
                </a:srgbClr>
              </a:gs>
              <a:gs pos="83000">
                <a:srgbClr val="0070C0">
                  <a:lumMod val="18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4" name="13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691945453"/>
      </p:ext>
    </p:extLst>
  </p:cSld>
  <p:clrMapOvr>
    <a:masterClrMapping/>
  </p:clrMapOvr>
  <mc:AlternateContent xmlns:mc="http://schemas.openxmlformats.org/markup-compatibility/2006">
    <mc:Choice xmlns=""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9"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500" fill="hold"/>
                                        <p:tgtEl>
                                          <p:spTgt spid="7"/>
                                        </p:tgtEl>
                                        <p:attrNameLst>
                                          <p:attrName>ppt_w</p:attrName>
                                        </p:attrNameLst>
                                      </p:cBhvr>
                                      <p:tavLst>
                                        <p:tav tm="0" fmla="#ppt_w*sin(2.5*pi*$)">
                                          <p:val>
                                            <p:fltVal val="0"/>
                                          </p:val>
                                        </p:tav>
                                        <p:tav tm="100000">
                                          <p:val>
                                            <p:fltVal val="1"/>
                                          </p:val>
                                        </p:tav>
                                      </p:tavLst>
                                    </p:anim>
                                    <p:anim calcmode="lin" valueType="num">
                                      <p:cBhvr>
                                        <p:cTn id="11" dur="2500" fill="hold"/>
                                        <p:tgtEl>
                                          <p:spTgt spid="7"/>
                                        </p:tgtEl>
                                        <p:attrNameLst>
                                          <p:attrName>ppt_h</p:attrName>
                                        </p:attrNameLst>
                                      </p:cBhvr>
                                      <p:tavLst>
                                        <p:tav tm="0">
                                          <p:val>
                                            <p:strVal val="#ppt_h"/>
                                          </p:val>
                                        </p:tav>
                                        <p:tav tm="100000">
                                          <p:val>
                                            <p:strVal val="#ppt_h"/>
                                          </p:val>
                                        </p:tav>
                                      </p:tavLst>
                                    </p:anim>
                                  </p:childTnLst>
                                </p:cTn>
                              </p:par>
                              <p:par>
                                <p:cTn id="12" presetID="6" presetClass="emph" presetSubtype="0" repeatCount="indefinite" fill="hold" nodeType="withEffect">
                                  <p:stCondLst>
                                    <p:cond delay="0"/>
                                  </p:stCondLst>
                                  <p:childTnLst>
                                    <p:animScale>
                                      <p:cBhvr>
                                        <p:cTn id="13" dur="2500" fill="hold"/>
                                        <p:tgtEl>
                                          <p:spTgt spid="7"/>
                                        </p:tgtEl>
                                      </p:cBhvr>
                                      <p:by x="150000" y="150000"/>
                                    </p:animScale>
                                  </p:childTnLst>
                                </p:cTn>
                              </p:par>
                              <p:par>
                                <p:cTn id="14" presetID="19"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500" fill="hold"/>
                                        <p:tgtEl>
                                          <p:spTgt spid="8"/>
                                        </p:tgtEl>
                                        <p:attrNameLst>
                                          <p:attrName>ppt_w</p:attrName>
                                        </p:attrNameLst>
                                      </p:cBhvr>
                                      <p:tavLst>
                                        <p:tav tm="0">
                                          <p:val>
                                            <p:strVal val="#ppt_w"/>
                                          </p:val>
                                        </p:tav>
                                        <p:tav tm="100000">
                                          <p:val>
                                            <p:strVal val="#ppt_w"/>
                                          </p:val>
                                        </p:tav>
                                      </p:tavLst>
                                    </p:anim>
                                    <p:anim calcmode="lin" valueType="num">
                                      <p:cBhvr>
                                        <p:cTn id="17" dur="2500" fill="hold"/>
                                        <p:tgtEl>
                                          <p:spTgt spid="8"/>
                                        </p:tgtEl>
                                        <p:attrNameLst>
                                          <p:attrName>ppt_h</p:attrName>
                                        </p:attrNameLst>
                                      </p:cBhvr>
                                      <p:tavLst>
                                        <p:tav tm="0" fmla="#ppt_h*sin(2.5*pi*$)">
                                          <p:val>
                                            <p:fltVal val="0"/>
                                          </p:val>
                                        </p:tav>
                                        <p:tav tm="100000">
                                          <p:val>
                                            <p:fltVal val="1"/>
                                          </p:val>
                                        </p:tav>
                                      </p:tavLst>
                                    </p:anim>
                                  </p:childTnLst>
                                </p:cTn>
                              </p:par>
                              <p:par>
                                <p:cTn id="18" presetID="6" presetClass="emph" presetSubtype="0" repeatCount="indefinite" fill="hold" nodeType="withEffect">
                                  <p:stCondLst>
                                    <p:cond delay="0"/>
                                  </p:stCondLst>
                                  <p:childTnLst>
                                    <p:animScale>
                                      <p:cBhvr>
                                        <p:cTn id="19" dur="2500" fill="hold"/>
                                        <p:tgtEl>
                                          <p:spTgt spid="8"/>
                                        </p:tgtEl>
                                      </p:cBhvr>
                                      <p:by x="150000" y="150000"/>
                                    </p:animScale>
                                  </p:childTnLst>
                                </p:cTn>
                              </p:par>
                              <p:par>
                                <p:cTn id="20" presetID="19" presetClass="entr" presetSubtype="5"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2500" fill="hold"/>
                                        <p:tgtEl>
                                          <p:spTgt spid="9"/>
                                        </p:tgtEl>
                                        <p:attrNameLst>
                                          <p:attrName>ppt_w</p:attrName>
                                        </p:attrNameLst>
                                      </p:cBhvr>
                                      <p:tavLst>
                                        <p:tav tm="0">
                                          <p:val>
                                            <p:strVal val="#ppt_w"/>
                                          </p:val>
                                        </p:tav>
                                        <p:tav tm="100000">
                                          <p:val>
                                            <p:strVal val="#ppt_w"/>
                                          </p:val>
                                        </p:tav>
                                      </p:tavLst>
                                    </p:anim>
                                    <p:anim calcmode="lin" valueType="num">
                                      <p:cBhvr>
                                        <p:cTn id="23" dur="2500" fill="hold"/>
                                        <p:tgtEl>
                                          <p:spTgt spid="9"/>
                                        </p:tgtEl>
                                        <p:attrNameLst>
                                          <p:attrName>ppt_h</p:attrName>
                                        </p:attrNameLst>
                                      </p:cBhvr>
                                      <p:tavLst>
                                        <p:tav tm="0" fmla="#ppt_h*sin(2.5*pi*$)">
                                          <p:val>
                                            <p:fltVal val="0"/>
                                          </p:val>
                                        </p:tav>
                                        <p:tav tm="100000">
                                          <p:val>
                                            <p:fltVal val="1"/>
                                          </p:val>
                                        </p:tav>
                                      </p:tavLst>
                                    </p:anim>
                                  </p:childTnLst>
                                </p:cTn>
                              </p:par>
                              <p:par>
                                <p:cTn id="24" presetID="6" presetClass="emph" presetSubtype="0" repeatCount="indefinite" fill="hold" nodeType="withEffect">
                                  <p:stCondLst>
                                    <p:cond delay="0"/>
                                  </p:stCondLst>
                                  <p:childTnLst>
                                    <p:animScale>
                                      <p:cBhvr>
                                        <p:cTn id="25" dur="2500" fill="hold"/>
                                        <p:tgtEl>
                                          <p:spTgt spid="9"/>
                                        </p:tgtEl>
                                      </p:cBhvr>
                                      <p:by x="150000" y="150000"/>
                                    </p:animScale>
                                  </p:childTnLst>
                                </p:cTn>
                              </p:par>
                              <p:par>
                                <p:cTn id="26" presetID="8" presetClass="emph" presetSubtype="0" repeatCount="indefinite" fill="hold" nodeType="withEffect">
                                  <p:stCondLst>
                                    <p:cond delay="0"/>
                                  </p:stCondLst>
                                  <p:childTnLst>
                                    <p:animRot by="-21600000">
                                      <p:cBhvr>
                                        <p:cTn id="27" dur="2500" fill="hold"/>
                                        <p:tgtEl>
                                          <p:spTgt spid="9"/>
                                        </p:tgtEl>
                                        <p:attrNameLst>
                                          <p:attrName>r</p:attrName>
                                        </p:attrNameLst>
                                      </p:cBhvr>
                                    </p:animRot>
                                  </p:childTnLst>
                                </p:cTn>
                              </p:par>
                            </p:childTnLst>
                          </p:cTn>
                        </p:par>
                        <p:par>
                          <p:cTn id="28" fill="hold">
                            <p:stCondLst>
                              <p:cond delay="2500"/>
                            </p:stCondLst>
                            <p:childTnLst>
                              <p:par>
                                <p:cTn id="29" presetID="23" presetClass="exit" presetSubtype="32" fill="hold" nodeType="afterEffect">
                                  <p:stCondLst>
                                    <p:cond delay="0"/>
                                  </p:stCondLst>
                                  <p:childTnLst>
                                    <p:anim calcmode="lin" valueType="num">
                                      <p:cBhvr>
                                        <p:cTn id="30" dur="3000"/>
                                        <p:tgtEl>
                                          <p:spTgt spid="7"/>
                                        </p:tgtEl>
                                        <p:attrNameLst>
                                          <p:attrName>ppt_w</p:attrName>
                                        </p:attrNameLst>
                                      </p:cBhvr>
                                      <p:tavLst>
                                        <p:tav tm="0">
                                          <p:val>
                                            <p:strVal val="ppt_w"/>
                                          </p:val>
                                        </p:tav>
                                        <p:tav tm="100000">
                                          <p:val>
                                            <p:fltVal val="0"/>
                                          </p:val>
                                        </p:tav>
                                      </p:tavLst>
                                    </p:anim>
                                    <p:anim calcmode="lin" valueType="num">
                                      <p:cBhvr>
                                        <p:cTn id="31" dur="3000"/>
                                        <p:tgtEl>
                                          <p:spTgt spid="7"/>
                                        </p:tgtEl>
                                        <p:attrNameLst>
                                          <p:attrName>ppt_h</p:attrName>
                                        </p:attrNameLst>
                                      </p:cBhvr>
                                      <p:tavLst>
                                        <p:tav tm="0">
                                          <p:val>
                                            <p:strVal val="ppt_h"/>
                                          </p:val>
                                        </p:tav>
                                        <p:tav tm="100000">
                                          <p:val>
                                            <p:fltVal val="0"/>
                                          </p:val>
                                        </p:tav>
                                      </p:tavLst>
                                    </p:anim>
                                    <p:set>
                                      <p:cBhvr>
                                        <p:cTn id="32" dur="1" fill="hold">
                                          <p:stCondLst>
                                            <p:cond delay="2999"/>
                                          </p:stCondLst>
                                        </p:cTn>
                                        <p:tgtEl>
                                          <p:spTgt spid="7"/>
                                        </p:tgtEl>
                                        <p:attrNameLst>
                                          <p:attrName>style.visibility</p:attrName>
                                        </p:attrNameLst>
                                      </p:cBhvr>
                                      <p:to>
                                        <p:strVal val="hidden"/>
                                      </p:to>
                                    </p:set>
                                  </p:childTnLst>
                                </p:cTn>
                              </p:par>
                              <p:par>
                                <p:cTn id="33" presetID="23" presetClass="exit" presetSubtype="32" fill="hold" nodeType="withEffect">
                                  <p:stCondLst>
                                    <p:cond delay="0"/>
                                  </p:stCondLst>
                                  <p:childTnLst>
                                    <p:anim calcmode="lin" valueType="num">
                                      <p:cBhvr>
                                        <p:cTn id="34" dur="3000"/>
                                        <p:tgtEl>
                                          <p:spTgt spid="8"/>
                                        </p:tgtEl>
                                        <p:attrNameLst>
                                          <p:attrName>ppt_w</p:attrName>
                                        </p:attrNameLst>
                                      </p:cBhvr>
                                      <p:tavLst>
                                        <p:tav tm="0">
                                          <p:val>
                                            <p:strVal val="ppt_w"/>
                                          </p:val>
                                        </p:tav>
                                        <p:tav tm="100000">
                                          <p:val>
                                            <p:fltVal val="0"/>
                                          </p:val>
                                        </p:tav>
                                      </p:tavLst>
                                    </p:anim>
                                    <p:anim calcmode="lin" valueType="num">
                                      <p:cBhvr>
                                        <p:cTn id="35" dur="3000"/>
                                        <p:tgtEl>
                                          <p:spTgt spid="8"/>
                                        </p:tgtEl>
                                        <p:attrNameLst>
                                          <p:attrName>ppt_h</p:attrName>
                                        </p:attrNameLst>
                                      </p:cBhvr>
                                      <p:tavLst>
                                        <p:tav tm="0">
                                          <p:val>
                                            <p:strVal val="ppt_h"/>
                                          </p:val>
                                        </p:tav>
                                        <p:tav tm="100000">
                                          <p:val>
                                            <p:fltVal val="0"/>
                                          </p:val>
                                        </p:tav>
                                      </p:tavLst>
                                    </p:anim>
                                    <p:set>
                                      <p:cBhvr>
                                        <p:cTn id="36" dur="1" fill="hold">
                                          <p:stCondLst>
                                            <p:cond delay="2999"/>
                                          </p:stCondLst>
                                        </p:cTn>
                                        <p:tgtEl>
                                          <p:spTgt spid="8"/>
                                        </p:tgtEl>
                                        <p:attrNameLst>
                                          <p:attrName>style.visibility</p:attrName>
                                        </p:attrNameLst>
                                      </p:cBhvr>
                                      <p:to>
                                        <p:strVal val="hidden"/>
                                      </p:to>
                                    </p:set>
                                  </p:childTnLst>
                                </p:cTn>
                              </p:par>
                              <p:par>
                                <p:cTn id="37" presetID="23" presetClass="exit" presetSubtype="16" fill="hold" nodeType="withEffect">
                                  <p:stCondLst>
                                    <p:cond delay="0"/>
                                  </p:stCondLst>
                                  <p:childTnLst>
                                    <p:anim calcmode="lin" valueType="num">
                                      <p:cBhvr>
                                        <p:cTn id="38" dur="3000"/>
                                        <p:tgtEl>
                                          <p:spTgt spid="9"/>
                                        </p:tgtEl>
                                        <p:attrNameLst>
                                          <p:attrName>ppt_w</p:attrName>
                                        </p:attrNameLst>
                                      </p:cBhvr>
                                      <p:tavLst>
                                        <p:tav tm="0">
                                          <p:val>
                                            <p:strVal val="ppt_w"/>
                                          </p:val>
                                        </p:tav>
                                        <p:tav tm="100000">
                                          <p:val>
                                            <p:strVal val="4*ppt_w"/>
                                          </p:val>
                                        </p:tav>
                                      </p:tavLst>
                                    </p:anim>
                                    <p:anim calcmode="lin" valueType="num">
                                      <p:cBhvr>
                                        <p:cTn id="39" dur="3000"/>
                                        <p:tgtEl>
                                          <p:spTgt spid="9"/>
                                        </p:tgtEl>
                                        <p:attrNameLst>
                                          <p:attrName>ppt_h</p:attrName>
                                        </p:attrNameLst>
                                      </p:cBhvr>
                                      <p:tavLst>
                                        <p:tav tm="0">
                                          <p:val>
                                            <p:strVal val="ppt_h"/>
                                          </p:val>
                                        </p:tav>
                                        <p:tav tm="100000">
                                          <p:val>
                                            <p:strVal val="4*ppt_h"/>
                                          </p:val>
                                        </p:tav>
                                      </p:tavLst>
                                    </p:anim>
                                    <p:set>
                                      <p:cBhvr>
                                        <p:cTn id="40" dur="1" fill="hold">
                                          <p:stCondLst>
                                            <p:cond delay="2999"/>
                                          </p:stCondLst>
                                        </p:cTn>
                                        <p:tgtEl>
                                          <p:spTgt spid="9"/>
                                        </p:tgtEl>
                                        <p:attrNameLst>
                                          <p:attrName>style.visibility</p:attrName>
                                        </p:attrNameLst>
                                      </p:cBhvr>
                                      <p:to>
                                        <p:strVal val="hidden"/>
                                      </p:to>
                                    </p:set>
                                  </p:childTnLst>
                                </p:cTn>
                              </p:par>
                              <p:par>
                                <p:cTn id="41" presetID="6" presetClass="entr" presetSubtype="32"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circle(out)">
                                      <p:cBhvr>
                                        <p:cTn id="43" dur="3000"/>
                                        <p:tgtEl>
                                          <p:spTgt spid="12"/>
                                        </p:tgtEl>
                                      </p:cBhvr>
                                    </p:animEffect>
                                  </p:childTnLst>
                                </p:cTn>
                              </p:par>
                              <p:par>
                                <p:cTn id="44" presetID="23" presetClass="entr" presetSubtype="28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strVal val="4/3*#ppt_w"/>
                                          </p:val>
                                        </p:tav>
                                        <p:tav tm="100000">
                                          <p:val>
                                            <p:strVal val="#ppt_w"/>
                                          </p:val>
                                        </p:tav>
                                      </p:tavLst>
                                    </p:anim>
                                    <p:anim calcmode="lin" valueType="num">
                                      <p:cBhvr>
                                        <p:cTn id="47" dur="30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MUJER VIRTUOSAAA.jpg"/>
          <p:cNvPicPr>
            <a:picLocks noGrp="1" noChangeAspect="1"/>
          </p:cNvPicPr>
          <p:nvPr isPhoto="1"/>
        </p:nvPicPr>
        <p:blipFill rotWithShape="1">
          <a:blip r:embed="rId2" cstate="email">
            <a:extLst>
              <a:ext uri="{BEBA8EAE-BF5A-486C-A8C5-ECC9F3942E4B}">
                <a14:imgProps xmlns="" xmlns:a14="http://schemas.microsoft.com/office/drawing/2010/main">
                  <a14:imgLayer r:embed="rId3">
                    <a14:imgEffect>
                      <a14:colorTemperature colorTemp="6750"/>
                    </a14:imgEffect>
                    <a14:imgEffect>
                      <a14:brightnessContrast bright="-40000" contrast="40000"/>
                    </a14:imgEffect>
                  </a14:imgLayer>
                </a14:imgProps>
              </a:ext>
            </a:extLst>
          </a:blip>
          <a:srcRect/>
          <a:stretch/>
        </p:blipFill>
        <p:spPr>
          <a:xfrm>
            <a:off x="46503" y="-13351"/>
            <a:ext cx="9144000" cy="6858000"/>
          </a:xfrm>
          <a:prstGeom prst="rect">
            <a:avLst/>
          </a:prstGeom>
          <a:noFill/>
          <a:ln>
            <a:noFill/>
          </a:ln>
        </p:spPr>
      </p:pic>
      <p:pic>
        <p:nvPicPr>
          <p:cNvPr id="15" name="14 Imagen" descr="Diapositiva6.JPG"/>
          <p:cNvPicPr>
            <a:picLocks noGrp="1" noChangeAspect="1"/>
          </p:cNvPicPr>
          <p:nvPr isPhoto="1"/>
        </p:nvPicPr>
        <p:blipFill>
          <a:blip r:embed="rId4" cstate="email">
            <a:lum/>
          </a:blip>
          <a:stretch>
            <a:fillRect/>
          </a:stretch>
        </p:blipFill>
        <p:spPr>
          <a:xfrm>
            <a:off x="-60119" y="-119457"/>
            <a:ext cx="9204119" cy="6964106"/>
          </a:xfrm>
          <a:prstGeom prst="rect">
            <a:avLst/>
          </a:prstGeom>
          <a:noFill/>
          <a:ln>
            <a:noFill/>
          </a:ln>
        </p:spPr>
      </p:pic>
      <p:pic>
        <p:nvPicPr>
          <p:cNvPr id="11266"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2225346" y="622121"/>
            <a:ext cx="4786313" cy="27368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rot="10800000">
            <a:off x="2178842" y="3375948"/>
            <a:ext cx="4786313" cy="27368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rot="16200000">
            <a:off x="793051" y="2023466"/>
            <a:ext cx="4786313" cy="27368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rot="5400000" flipH="1">
            <a:off x="3593771" y="2002741"/>
            <a:ext cx="4786313" cy="27368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6" name="15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000">
                <a:srgbClr val="00FFFF">
                  <a:lumMod val="22000"/>
                  <a:lumOff val="78000"/>
                </a:srgbClr>
              </a:gs>
              <a:gs pos="32000">
                <a:srgbClr val="00FFFF">
                  <a:lumMod val="86000"/>
                  <a:lumOff val="14000"/>
                </a:srgbClr>
              </a:gs>
              <a:gs pos="51000">
                <a:srgbClr val="04FC68"/>
              </a:gs>
              <a:gs pos="80000">
                <a:schemeClr val="accent5">
                  <a:lumMod val="32000"/>
                </a:schemeClr>
              </a:gs>
              <a:gs pos="100000">
                <a:schemeClr val="accent4">
                  <a:lumMod val="19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000">
                <a:srgbClr val="00FFFF">
                  <a:lumMod val="22000"/>
                  <a:lumOff val="78000"/>
                </a:srgbClr>
              </a:gs>
              <a:gs pos="32000">
                <a:srgbClr val="00FFFF">
                  <a:lumMod val="86000"/>
                  <a:lumOff val="14000"/>
                </a:srgbClr>
              </a:gs>
              <a:gs pos="51000">
                <a:srgbClr val="04FC68"/>
              </a:gs>
              <a:gs pos="80000">
                <a:schemeClr val="accent5">
                  <a:lumMod val="32000"/>
                </a:schemeClr>
              </a:gs>
              <a:gs pos="100000">
                <a:schemeClr val="accent4">
                  <a:lumMod val="19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10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629564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additive="base">
                                        <p:cTn id="10" dur="3000" fill="hold"/>
                                        <p:tgtEl>
                                          <p:spTgt spid="11266"/>
                                        </p:tgtEl>
                                        <p:attrNameLst>
                                          <p:attrName>ppt_x</p:attrName>
                                        </p:attrNameLst>
                                      </p:cBhvr>
                                      <p:tavLst>
                                        <p:tav tm="0">
                                          <p:val>
                                            <p:strVal val="#ppt_x"/>
                                          </p:val>
                                        </p:tav>
                                        <p:tav tm="100000">
                                          <p:val>
                                            <p:strVal val="#ppt_x"/>
                                          </p:val>
                                        </p:tav>
                                      </p:tavLst>
                                    </p:anim>
                                    <p:anim calcmode="lin" valueType="num">
                                      <p:cBhvr additive="base">
                                        <p:cTn id="11" dur="3000" fill="hold"/>
                                        <p:tgtEl>
                                          <p:spTgt spid="11266"/>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11266"/>
                                        </p:tgtEl>
                                        <p:attrNameLst>
                                          <p:attrName>style.visibility</p:attrName>
                                        </p:attrNameLst>
                                      </p:cBhvr>
                                      <p:to>
                                        <p:strVal val="visible"/>
                                      </p:to>
                                    </p:set>
                                    <p:anim calcmode="lin" valueType="num">
                                      <p:cBhvr>
                                        <p:cTn id="14" dur="3000" fill="hold"/>
                                        <p:tgtEl>
                                          <p:spTgt spid="11266"/>
                                        </p:tgtEl>
                                        <p:attrNameLst>
                                          <p:attrName>ppt_w</p:attrName>
                                        </p:attrNameLst>
                                      </p:cBhvr>
                                      <p:tavLst>
                                        <p:tav tm="0" fmla="#ppt_w*sin(2.5*pi*$)">
                                          <p:val>
                                            <p:fltVal val="0"/>
                                          </p:val>
                                        </p:tav>
                                        <p:tav tm="100000">
                                          <p:val>
                                            <p:fltVal val="1"/>
                                          </p:val>
                                        </p:tav>
                                      </p:tavLst>
                                    </p:anim>
                                    <p:anim calcmode="lin" valueType="num">
                                      <p:cBhvr>
                                        <p:cTn id="15" dur="3000" fill="hold"/>
                                        <p:tgtEl>
                                          <p:spTgt spid="11266"/>
                                        </p:tgtEl>
                                        <p:attrNameLst>
                                          <p:attrName>ppt_h</p:attrName>
                                        </p:attrNameLst>
                                      </p:cBhvr>
                                      <p:tavLst>
                                        <p:tav tm="0">
                                          <p:val>
                                            <p:strVal val="#ppt_h"/>
                                          </p:val>
                                        </p:tav>
                                        <p:tav tm="100000">
                                          <p:val>
                                            <p:strVal val="#ppt_h"/>
                                          </p:val>
                                        </p:tav>
                                      </p:tavLst>
                                    </p:anim>
                                  </p:childTnLst>
                                </p:cTn>
                              </p:par>
                              <p:par>
                                <p:cTn id="16" presetID="2" presetClass="entr" presetSubtype="1"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3000" fill="hold"/>
                                        <p:tgtEl>
                                          <p:spTgt spid="19"/>
                                        </p:tgtEl>
                                        <p:attrNameLst>
                                          <p:attrName>ppt_x</p:attrName>
                                        </p:attrNameLst>
                                      </p:cBhvr>
                                      <p:tavLst>
                                        <p:tav tm="0">
                                          <p:val>
                                            <p:strVal val="#ppt_x"/>
                                          </p:val>
                                        </p:tav>
                                        <p:tav tm="100000">
                                          <p:val>
                                            <p:strVal val="#ppt_x"/>
                                          </p:val>
                                        </p:tav>
                                      </p:tavLst>
                                    </p:anim>
                                    <p:anim calcmode="lin" valueType="num">
                                      <p:cBhvr additive="base">
                                        <p:cTn id="19" dur="3000" fill="hold"/>
                                        <p:tgtEl>
                                          <p:spTgt spid="19"/>
                                        </p:tgtEl>
                                        <p:attrNameLst>
                                          <p:attrName>ppt_y</p:attrName>
                                        </p:attrNameLst>
                                      </p:cBhvr>
                                      <p:tavLst>
                                        <p:tav tm="0">
                                          <p:val>
                                            <p:strVal val="0-#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0" fill="hold"/>
                                        <p:tgtEl>
                                          <p:spTgt spid="19"/>
                                        </p:tgtEl>
                                        <p:attrNameLst>
                                          <p:attrName>ppt_w</p:attrName>
                                        </p:attrNameLst>
                                      </p:cBhvr>
                                      <p:tavLst>
                                        <p:tav tm="0" fmla="#ppt_w*sin(2.5*pi*$)">
                                          <p:val>
                                            <p:fltVal val="0"/>
                                          </p:val>
                                        </p:tav>
                                        <p:tav tm="100000">
                                          <p:val>
                                            <p:fltVal val="1"/>
                                          </p:val>
                                        </p:tav>
                                      </p:tavLst>
                                    </p:anim>
                                    <p:anim calcmode="lin" valueType="num">
                                      <p:cBhvr>
                                        <p:cTn id="23" dur="3000" fill="hold"/>
                                        <p:tgtEl>
                                          <p:spTgt spid="19"/>
                                        </p:tgtEl>
                                        <p:attrNameLst>
                                          <p:attrName>ppt_h</p:attrName>
                                        </p:attrNameLst>
                                      </p:cBhvr>
                                      <p:tavLst>
                                        <p:tav tm="0">
                                          <p:val>
                                            <p:strVal val="#ppt_h"/>
                                          </p:val>
                                        </p:tav>
                                        <p:tav tm="100000">
                                          <p:val>
                                            <p:strVal val="#ppt_h"/>
                                          </p:val>
                                        </p:tav>
                                      </p:tavLst>
                                    </p:anim>
                                  </p:childTnLst>
                                </p:cTn>
                              </p:par>
                              <p:par>
                                <p:cTn id="24" presetID="2" presetClass="entr" presetSubtype="2"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ppt_y"/>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p:cTn id="30" dur="3000" fill="hold"/>
                                        <p:tgtEl>
                                          <p:spTgt spid="20"/>
                                        </p:tgtEl>
                                        <p:attrNameLst>
                                          <p:attrName>ppt_w</p:attrName>
                                        </p:attrNameLst>
                                      </p:cBhvr>
                                      <p:tavLst>
                                        <p:tav tm="0">
                                          <p:val>
                                            <p:strVal val="#ppt_w"/>
                                          </p:val>
                                        </p:tav>
                                        <p:tav tm="100000">
                                          <p:val>
                                            <p:strVal val="#ppt_w"/>
                                          </p:val>
                                        </p:tav>
                                      </p:tavLst>
                                    </p:anim>
                                    <p:anim calcmode="lin" valueType="num">
                                      <p:cBhvr>
                                        <p:cTn id="31" dur="3000" fill="hold"/>
                                        <p:tgtEl>
                                          <p:spTgt spid="20"/>
                                        </p:tgtEl>
                                        <p:attrNameLst>
                                          <p:attrName>ppt_h</p:attrName>
                                        </p:attrNameLst>
                                      </p:cBhvr>
                                      <p:tavLst>
                                        <p:tav tm="0" fmla="#ppt_h*sin(2.5*pi*$)">
                                          <p:val>
                                            <p:fltVal val="0"/>
                                          </p:val>
                                        </p:tav>
                                        <p:tav tm="100000">
                                          <p:val>
                                            <p:fltVal val="1"/>
                                          </p:val>
                                        </p:tav>
                                      </p:tavLst>
                                    </p:anim>
                                  </p:childTnLst>
                                </p:cTn>
                              </p:par>
                              <p:par>
                                <p:cTn id="32" presetID="2" presetClass="entr" presetSubtype="8"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0-#ppt_w/2"/>
                                          </p:val>
                                        </p:tav>
                                        <p:tav tm="100000">
                                          <p:val>
                                            <p:strVal val="#ppt_x"/>
                                          </p:val>
                                        </p:tav>
                                      </p:tavLst>
                                    </p:anim>
                                    <p:anim calcmode="lin" valueType="num">
                                      <p:cBhvr additive="base">
                                        <p:cTn id="35" dur="3000" fill="hold"/>
                                        <p:tgtEl>
                                          <p:spTgt spid="22"/>
                                        </p:tgtEl>
                                        <p:attrNameLst>
                                          <p:attrName>ppt_y</p:attrName>
                                        </p:attrNameLst>
                                      </p:cBhvr>
                                      <p:tavLst>
                                        <p:tav tm="0">
                                          <p:val>
                                            <p:strVal val="#ppt_y"/>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p:cTn id="38" dur="3000" fill="hold"/>
                                        <p:tgtEl>
                                          <p:spTgt spid="22"/>
                                        </p:tgtEl>
                                        <p:attrNameLst>
                                          <p:attrName>ppt_w</p:attrName>
                                        </p:attrNameLst>
                                      </p:cBhvr>
                                      <p:tavLst>
                                        <p:tav tm="0">
                                          <p:val>
                                            <p:strVal val="#ppt_w"/>
                                          </p:val>
                                        </p:tav>
                                        <p:tav tm="100000">
                                          <p:val>
                                            <p:strVal val="#ppt_w"/>
                                          </p:val>
                                        </p:tav>
                                      </p:tavLst>
                                    </p:anim>
                                    <p:anim calcmode="lin" valueType="num">
                                      <p:cBhvr>
                                        <p:cTn id="39" dur="3000" fill="hold"/>
                                        <p:tgtEl>
                                          <p:spTgt spid="22"/>
                                        </p:tgtEl>
                                        <p:attrNameLst>
                                          <p:attrName>ppt_h</p:attrName>
                                        </p:attrNameLst>
                                      </p:cBhvr>
                                      <p:tavLst>
                                        <p:tav tm="0" fmla="#ppt_h*sin(2.5*pi*$)">
                                          <p:val>
                                            <p:fltVal val="0"/>
                                          </p:val>
                                        </p:tav>
                                        <p:tav tm="100000">
                                          <p:val>
                                            <p:fltVal val="1"/>
                                          </p:val>
                                        </p:tav>
                                      </p:tavLst>
                                    </p:anim>
                                  </p:childTnLst>
                                </p:cTn>
                              </p:par>
                            </p:childTnLst>
                          </p:cTn>
                        </p:par>
                        <p:par>
                          <p:cTn id="40" fill="hold">
                            <p:stCondLst>
                              <p:cond delay="3000"/>
                            </p:stCondLst>
                            <p:childTnLst>
                              <p:par>
                                <p:cTn id="41" presetID="2" presetClass="exit" presetSubtype="1" fill="hold" nodeType="afterEffect">
                                  <p:stCondLst>
                                    <p:cond delay="0"/>
                                  </p:stCondLst>
                                  <p:childTnLst>
                                    <p:anim calcmode="lin" valueType="num">
                                      <p:cBhvr additive="base">
                                        <p:cTn id="42" dur="3250"/>
                                        <p:tgtEl>
                                          <p:spTgt spid="19"/>
                                        </p:tgtEl>
                                        <p:attrNameLst>
                                          <p:attrName>ppt_x</p:attrName>
                                        </p:attrNameLst>
                                      </p:cBhvr>
                                      <p:tavLst>
                                        <p:tav tm="0">
                                          <p:val>
                                            <p:strVal val="ppt_x"/>
                                          </p:val>
                                        </p:tav>
                                        <p:tav tm="100000">
                                          <p:val>
                                            <p:strVal val="ppt_x"/>
                                          </p:val>
                                        </p:tav>
                                      </p:tavLst>
                                    </p:anim>
                                    <p:anim calcmode="lin" valueType="num">
                                      <p:cBhvr additive="base">
                                        <p:cTn id="43" dur="3250"/>
                                        <p:tgtEl>
                                          <p:spTgt spid="19"/>
                                        </p:tgtEl>
                                        <p:attrNameLst>
                                          <p:attrName>ppt_y</p:attrName>
                                        </p:attrNameLst>
                                      </p:cBhvr>
                                      <p:tavLst>
                                        <p:tav tm="0">
                                          <p:val>
                                            <p:strVal val="ppt_y"/>
                                          </p:val>
                                        </p:tav>
                                        <p:tav tm="100000">
                                          <p:val>
                                            <p:strVal val="0-ppt_h/2"/>
                                          </p:val>
                                        </p:tav>
                                      </p:tavLst>
                                    </p:anim>
                                    <p:set>
                                      <p:cBhvr>
                                        <p:cTn id="44" dur="1" fill="hold">
                                          <p:stCondLst>
                                            <p:cond delay="3249"/>
                                          </p:stCondLst>
                                        </p:cTn>
                                        <p:tgtEl>
                                          <p:spTgt spid="19"/>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3250"/>
                                        <p:tgtEl>
                                          <p:spTgt spid="11266"/>
                                        </p:tgtEl>
                                        <p:attrNameLst>
                                          <p:attrName>ppt_x</p:attrName>
                                        </p:attrNameLst>
                                      </p:cBhvr>
                                      <p:tavLst>
                                        <p:tav tm="0">
                                          <p:val>
                                            <p:strVal val="ppt_x"/>
                                          </p:val>
                                        </p:tav>
                                        <p:tav tm="100000">
                                          <p:val>
                                            <p:strVal val="ppt_x"/>
                                          </p:val>
                                        </p:tav>
                                      </p:tavLst>
                                    </p:anim>
                                    <p:anim calcmode="lin" valueType="num">
                                      <p:cBhvr additive="base">
                                        <p:cTn id="47" dur="3250"/>
                                        <p:tgtEl>
                                          <p:spTgt spid="11266"/>
                                        </p:tgtEl>
                                        <p:attrNameLst>
                                          <p:attrName>ppt_y</p:attrName>
                                        </p:attrNameLst>
                                      </p:cBhvr>
                                      <p:tavLst>
                                        <p:tav tm="0">
                                          <p:val>
                                            <p:strVal val="ppt_y"/>
                                          </p:val>
                                        </p:tav>
                                        <p:tav tm="100000">
                                          <p:val>
                                            <p:strVal val="1+ppt_h/2"/>
                                          </p:val>
                                        </p:tav>
                                      </p:tavLst>
                                    </p:anim>
                                    <p:set>
                                      <p:cBhvr>
                                        <p:cTn id="48" dur="1" fill="hold">
                                          <p:stCondLst>
                                            <p:cond delay="3249"/>
                                          </p:stCondLst>
                                        </p:cTn>
                                        <p:tgtEl>
                                          <p:spTgt spid="1126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250"/>
                                        <p:tgtEl>
                                          <p:spTgt spid="20"/>
                                        </p:tgtEl>
                                        <p:attrNameLst>
                                          <p:attrName>ppt_x</p:attrName>
                                        </p:attrNameLst>
                                      </p:cBhvr>
                                      <p:tavLst>
                                        <p:tav tm="0">
                                          <p:val>
                                            <p:strVal val="ppt_x"/>
                                          </p:val>
                                        </p:tav>
                                        <p:tav tm="100000">
                                          <p:val>
                                            <p:strVal val="1+ppt_w/2"/>
                                          </p:val>
                                        </p:tav>
                                      </p:tavLst>
                                    </p:anim>
                                    <p:anim calcmode="lin" valueType="num">
                                      <p:cBhvr additive="base">
                                        <p:cTn id="51" dur="3250"/>
                                        <p:tgtEl>
                                          <p:spTgt spid="20"/>
                                        </p:tgtEl>
                                        <p:attrNameLst>
                                          <p:attrName>ppt_y</p:attrName>
                                        </p:attrNameLst>
                                      </p:cBhvr>
                                      <p:tavLst>
                                        <p:tav tm="0">
                                          <p:val>
                                            <p:strVal val="ppt_y"/>
                                          </p:val>
                                        </p:tav>
                                        <p:tav tm="100000">
                                          <p:val>
                                            <p:strVal val="ppt_y"/>
                                          </p:val>
                                        </p:tav>
                                      </p:tavLst>
                                    </p:anim>
                                    <p:set>
                                      <p:cBhvr>
                                        <p:cTn id="52" dur="1" fill="hold">
                                          <p:stCondLst>
                                            <p:cond delay="3249"/>
                                          </p:stCondLst>
                                        </p:cTn>
                                        <p:tgtEl>
                                          <p:spTgt spid="2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250"/>
                                        <p:tgtEl>
                                          <p:spTgt spid="22"/>
                                        </p:tgtEl>
                                        <p:attrNameLst>
                                          <p:attrName>ppt_x</p:attrName>
                                        </p:attrNameLst>
                                      </p:cBhvr>
                                      <p:tavLst>
                                        <p:tav tm="0">
                                          <p:val>
                                            <p:strVal val="ppt_x"/>
                                          </p:val>
                                        </p:tav>
                                        <p:tav tm="100000">
                                          <p:val>
                                            <p:strVal val="0-ppt_w/2"/>
                                          </p:val>
                                        </p:tav>
                                      </p:tavLst>
                                    </p:anim>
                                    <p:anim calcmode="lin" valueType="num">
                                      <p:cBhvr additive="base">
                                        <p:cTn id="55" dur="3250"/>
                                        <p:tgtEl>
                                          <p:spTgt spid="22"/>
                                        </p:tgtEl>
                                        <p:attrNameLst>
                                          <p:attrName>ppt_y</p:attrName>
                                        </p:attrNameLst>
                                      </p:cBhvr>
                                      <p:tavLst>
                                        <p:tav tm="0">
                                          <p:val>
                                            <p:strVal val="ppt_y"/>
                                          </p:val>
                                        </p:tav>
                                        <p:tav tm="100000">
                                          <p:val>
                                            <p:strVal val="ppt_y"/>
                                          </p:val>
                                        </p:tav>
                                      </p:tavLst>
                                    </p:anim>
                                    <p:set>
                                      <p:cBhvr>
                                        <p:cTn id="56" dur="1" fill="hold">
                                          <p:stCondLst>
                                            <p:cond delay="3249"/>
                                          </p:stCondLst>
                                        </p:cTn>
                                        <p:tgtEl>
                                          <p:spTgt spid="22"/>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3000" fill="hold"/>
                                        <p:tgtEl>
                                          <p:spTgt spid="15"/>
                                        </p:tgtEl>
                                        <p:attrNameLst>
                                          <p:attrName>ppt_w</p:attrName>
                                        </p:attrNameLst>
                                      </p:cBhvr>
                                      <p:tavLst>
                                        <p:tav tm="0">
                                          <p:val>
                                            <p:strVal val="4/3*#ppt_w"/>
                                          </p:val>
                                        </p:tav>
                                        <p:tav tm="100000">
                                          <p:val>
                                            <p:strVal val="#ppt_w"/>
                                          </p:val>
                                        </p:tav>
                                      </p:tavLst>
                                    </p:anim>
                                    <p:anim calcmode="lin" valueType="num">
                                      <p:cBhvr>
                                        <p:cTn id="60" dur="3000" fill="hold"/>
                                        <p:tgtEl>
                                          <p:spTgt spid="15"/>
                                        </p:tgtEl>
                                        <p:attrNameLst>
                                          <p:attrName>ppt_h</p:attrName>
                                        </p:attrNameLst>
                                      </p:cBhvr>
                                      <p:tavLst>
                                        <p:tav tm="0">
                                          <p:val>
                                            <p:strVal val="4/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circle(out)">
                                      <p:cBhvr>
                                        <p:cTn id="63"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a:off x="-64588" y="-48632"/>
            <a:ext cx="9215533" cy="6906632"/>
          </a:xfrm>
          <a:prstGeom prst="rect">
            <a:avLst/>
          </a:prstGeom>
          <a:gradFill flip="none" rotWithShape="1">
            <a:gsLst>
              <a:gs pos="69000">
                <a:srgbClr val="7030A0">
                  <a:lumMod val="48000"/>
                </a:srgbClr>
              </a:gs>
              <a:gs pos="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412.JPG"/>
          <p:cNvPicPr>
            <a:picLocks noGrp="1" noChangeAspect="1"/>
          </p:cNvPicPr>
          <p:nvPr isPhoto="1"/>
        </p:nvPicPr>
        <p:blipFill>
          <a:blip r:embed="rId2" cstate="email">
            <a:lum/>
          </a:blip>
          <a:stretch>
            <a:fillRect/>
          </a:stretch>
        </p:blipFill>
        <p:spPr>
          <a:xfrm>
            <a:off x="-18728" y="240088"/>
            <a:ext cx="9188548" cy="6264696"/>
          </a:xfrm>
          <a:prstGeom prst="rect">
            <a:avLst/>
          </a:prstGeom>
          <a:noFill/>
          <a:ln>
            <a:noFill/>
          </a:ln>
        </p:spPr>
      </p:pic>
      <p:pic>
        <p:nvPicPr>
          <p:cNvPr id="5" name="Picture 2"/>
          <p:cNvPicPr>
            <a:picLocks noChangeAspect="1" noChangeArrowheads="1"/>
          </p:cNvPicPr>
          <p:nvPr/>
        </p:nvPicPr>
        <p:blipFill>
          <a:blip r:embed="rId3" cstate="email">
            <a:duotone>
              <a:schemeClr val="accent4">
                <a:shade val="45000"/>
                <a:satMod val="135000"/>
              </a:schemeClr>
              <a:prstClr val="white"/>
            </a:duotone>
            <a:lum contrast="40000"/>
            <a:extLst>
              <a:ext uri="{BEBA8EAE-BF5A-486C-A8C5-ECC9F3942E4B}">
                <a14:imgProps xmlns="" xmlns:a14="http://schemas.microsoft.com/office/drawing/2010/main">
                  <a14:imgLayer r:embed="rId4">
                    <a14:imgEffect>
                      <a14:colorTemperature colorTemp="6250"/>
                    </a14:imgEffect>
                  </a14:imgLayer>
                </a14:imgProps>
              </a:ext>
              <a:ext uri="{28A0092B-C50C-407E-A947-70E740481C1C}">
                <a14:useLocalDpi xmlns="" xmlns:a14="http://schemas.microsoft.com/office/drawing/2010/main" val="0"/>
              </a:ext>
            </a:extLst>
          </a:blip>
          <a:srcRect/>
          <a:stretch>
            <a:fillRect/>
          </a:stretch>
        </p:blipFill>
        <p:spPr bwMode="auto">
          <a:xfrm rot="10800000" flipH="1" flipV="1">
            <a:off x="3707903" y="240088"/>
            <a:ext cx="1728192" cy="986105"/>
          </a:xfrm>
          <a:prstGeom prst="rect">
            <a:avLst/>
          </a:prstGeom>
          <a:noFill/>
          <a:ln>
            <a:noFill/>
          </a:ln>
          <a:effectLst>
            <a:outerShdw algn="ctr" rotWithShape="0">
              <a:srgbClr val="FFA3FF"/>
            </a:outerShdw>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2627784" y="1102929"/>
            <a:ext cx="1772320" cy="1009383"/>
          </a:xfrm>
          <a:prstGeom prst="rect">
            <a:avLst/>
          </a:prstGeom>
          <a:noFill/>
          <a:ln>
            <a:noFill/>
          </a:ln>
          <a:effectLst>
            <a:outerShdw algn="ctr" rotWithShape="0">
              <a:srgbClr val="FFA3FF"/>
            </a:outerShdw>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4860032" y="1124744"/>
            <a:ext cx="1772320" cy="1009383"/>
          </a:xfrm>
          <a:prstGeom prst="rect">
            <a:avLst/>
          </a:prstGeom>
          <a:noFill/>
          <a:ln>
            <a:noFill/>
          </a:ln>
          <a:effectLst>
            <a:outerShdw algn="ctr" rotWithShape="0">
              <a:srgbClr val="FFA3FF"/>
            </a:outerShdw>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2110203" y="2112312"/>
            <a:ext cx="1772320" cy="1009383"/>
          </a:xfrm>
          <a:prstGeom prst="rect">
            <a:avLst/>
          </a:prstGeom>
          <a:noFill/>
          <a:ln>
            <a:noFill/>
          </a:ln>
          <a:effectLst>
            <a:outerShdw algn="ctr" rotWithShape="0">
              <a:srgbClr val="FFA3FF"/>
            </a:outerShdw>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1691680" y="3068960"/>
            <a:ext cx="1772320" cy="1009383"/>
          </a:xfrm>
          <a:prstGeom prst="rect">
            <a:avLst/>
          </a:prstGeom>
          <a:noFill/>
          <a:ln>
            <a:noFill/>
          </a:ln>
          <a:effectLst>
            <a:outerShdw algn="ctr" rotWithShape="0">
              <a:srgbClr val="FFA3FF"/>
            </a:outerShdw>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1224043" y="4075801"/>
            <a:ext cx="1772320" cy="1009383"/>
          </a:xfrm>
          <a:prstGeom prst="rect">
            <a:avLst/>
          </a:prstGeom>
          <a:noFill/>
          <a:ln>
            <a:noFill/>
          </a:ln>
          <a:effectLst>
            <a:outerShdw algn="ctr" rotWithShape="0">
              <a:srgbClr val="FFA3FF"/>
            </a:outerShdw>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5364088" y="2132856"/>
            <a:ext cx="1772320" cy="1009383"/>
          </a:xfrm>
          <a:prstGeom prst="rect">
            <a:avLst/>
          </a:prstGeom>
          <a:noFill/>
          <a:ln>
            <a:noFill/>
          </a:ln>
          <a:effectLst>
            <a:outerShdw algn="ctr" rotWithShape="0">
              <a:srgbClr val="FFA3FF"/>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5832016" y="3121695"/>
            <a:ext cx="1772320" cy="1009383"/>
          </a:xfrm>
          <a:prstGeom prst="rect">
            <a:avLst/>
          </a:prstGeom>
          <a:noFill/>
          <a:ln>
            <a:noFill/>
          </a:ln>
          <a:effectLst>
            <a:outerShdw algn="ctr" rotWithShape="0">
              <a:srgbClr val="FFA3FF"/>
            </a:outerShdw>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6228184" y="4149080"/>
            <a:ext cx="1772320" cy="1009383"/>
          </a:xfrm>
          <a:prstGeom prst="rect">
            <a:avLst/>
          </a:prstGeom>
          <a:noFill/>
          <a:ln>
            <a:noFill/>
          </a:ln>
          <a:effectLst>
            <a:outerShdw algn="ctr" rotWithShape="0">
              <a:srgbClr val="FFA3FF"/>
            </a:outerShdw>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4"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6732240" y="5157192"/>
            <a:ext cx="1772320" cy="1009383"/>
          </a:xfrm>
          <a:prstGeom prst="rect">
            <a:avLst/>
          </a:prstGeom>
          <a:noFill/>
          <a:ln>
            <a:noFill/>
          </a:ln>
          <a:effectLst>
            <a:outerShdw algn="ctr" rotWithShape="0">
              <a:srgbClr val="FFA3FF"/>
            </a:outerShdw>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611560" y="5157192"/>
            <a:ext cx="1772320" cy="1009383"/>
          </a:xfrm>
          <a:prstGeom prst="rect">
            <a:avLst/>
          </a:prstGeom>
          <a:noFill/>
          <a:ln>
            <a:noFill/>
          </a:ln>
          <a:effectLst>
            <a:outerShdw algn="ctr" rotWithShape="0">
              <a:srgbClr val="FFA3FF"/>
            </a:outerShdw>
            <a:reflection blurRad="6350" stA="50000" endA="300" endPos="90000" dist="508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3 Forma libre"/>
          <p:cNvSpPr/>
          <p:nvPr/>
        </p:nvSpPr>
        <p:spPr>
          <a:xfrm rot="10800000">
            <a:off x="-64588" y="5826043"/>
            <a:ext cx="9248666"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4000">
                <a:srgbClr val="66FFFF">
                  <a:lumMod val="45000"/>
                  <a:lumOff val="55000"/>
                </a:srgbClr>
              </a:gs>
              <a:gs pos="71000">
                <a:srgbClr val="CC00FF">
                  <a:lumMod val="29000"/>
                </a:srgbClr>
              </a:gs>
              <a:gs pos="86000">
                <a:srgbClr val="652D95">
                  <a:lumMod val="39000"/>
                </a:srgbClr>
              </a:gs>
              <a:gs pos="47000">
                <a:schemeClr val="accent3">
                  <a:lumMod val="60000"/>
                  <a:lumOff val="40000"/>
                </a:schemeClr>
              </a:gs>
              <a:gs pos="96248">
                <a:schemeClr val="bg1"/>
              </a:gs>
              <a:gs pos="100000">
                <a:srgbClr val="7030A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64588" y="-76889"/>
            <a:ext cx="9228627"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4000">
                <a:srgbClr val="66FFFF">
                  <a:lumMod val="45000"/>
                  <a:lumOff val="55000"/>
                </a:srgbClr>
              </a:gs>
              <a:gs pos="71000">
                <a:srgbClr val="CC00FF">
                  <a:lumMod val="29000"/>
                </a:srgbClr>
              </a:gs>
              <a:gs pos="86000">
                <a:srgbClr val="652D95">
                  <a:lumMod val="39000"/>
                </a:srgbClr>
              </a:gs>
              <a:gs pos="47000">
                <a:schemeClr val="accent3">
                  <a:lumMod val="60000"/>
                  <a:lumOff val="40000"/>
                </a:schemeClr>
              </a:gs>
              <a:gs pos="100000">
                <a:srgbClr val="7030A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9" name="18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2064807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fmla="#ppt_w*sin(2.5*pi*$)">
                                          <p:val>
                                            <p:fltVal val="0"/>
                                          </p:val>
                                        </p:tav>
                                        <p:tav tm="100000">
                                          <p:val>
                                            <p:fltVal val="1"/>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2" presetClass="entr" presetSubtype="4" fill="hold" nodeType="withEffect">
                                  <p:stCondLst>
                                    <p:cond delay="0"/>
                                  </p:stCondLst>
                                  <p:childTnLst>
                                    <p:set>
                                      <p:cBhvr>
                                        <p:cTn id="17" dur="1" fill="hold">
                                          <p:stCondLst>
                                            <p:cond delay="0"/>
                                          </p:stCondLst>
                                        </p:cTn>
                                        <p:tgtEl>
                                          <p:spTgt spid="2050"/>
                                        </p:tgtEl>
                                        <p:attrNameLst>
                                          <p:attrName>style.visibility</p:attrName>
                                        </p:attrNameLst>
                                      </p:cBhvr>
                                      <p:to>
                                        <p:strVal val="visible"/>
                                      </p:to>
                                    </p:set>
                                    <p:anim calcmode="lin" valueType="num">
                                      <p:cBhvr additive="base">
                                        <p:cTn id="18" dur="3000" fill="hold"/>
                                        <p:tgtEl>
                                          <p:spTgt spid="2050"/>
                                        </p:tgtEl>
                                        <p:attrNameLst>
                                          <p:attrName>ppt_x</p:attrName>
                                        </p:attrNameLst>
                                      </p:cBhvr>
                                      <p:tavLst>
                                        <p:tav tm="0">
                                          <p:val>
                                            <p:strVal val="#ppt_x"/>
                                          </p:val>
                                        </p:tav>
                                        <p:tav tm="100000">
                                          <p:val>
                                            <p:strVal val="#ppt_x"/>
                                          </p:val>
                                        </p:tav>
                                      </p:tavLst>
                                    </p:anim>
                                    <p:anim calcmode="lin" valueType="num">
                                      <p:cBhvr additive="base">
                                        <p:cTn id="19" dur="3000" fill="hold"/>
                                        <p:tgtEl>
                                          <p:spTgt spid="2050"/>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p:cTn id="22" dur="3000" fill="hold"/>
                                        <p:tgtEl>
                                          <p:spTgt spid="2050"/>
                                        </p:tgtEl>
                                        <p:attrNameLst>
                                          <p:attrName>ppt_w</p:attrName>
                                        </p:attrNameLst>
                                      </p:cBhvr>
                                      <p:tavLst>
                                        <p:tav tm="0" fmla="#ppt_w*sin(2.5*pi*$)">
                                          <p:val>
                                            <p:fltVal val="0"/>
                                          </p:val>
                                        </p:tav>
                                        <p:tav tm="100000">
                                          <p:val>
                                            <p:fltVal val="1"/>
                                          </p:val>
                                        </p:tav>
                                      </p:tavLst>
                                    </p:anim>
                                    <p:anim calcmode="lin" valueType="num">
                                      <p:cBhvr>
                                        <p:cTn id="23" dur="3000" fill="hold"/>
                                        <p:tgtEl>
                                          <p:spTgt spid="2050"/>
                                        </p:tgtEl>
                                        <p:attrNameLst>
                                          <p:attrName>ppt_h</p:attrName>
                                        </p:attrNameLst>
                                      </p:cBhvr>
                                      <p:tavLst>
                                        <p:tav tm="0">
                                          <p:val>
                                            <p:strVal val="#ppt_h"/>
                                          </p:val>
                                        </p:tav>
                                        <p:tav tm="100000">
                                          <p:val>
                                            <p:strVal val="#ppt_h"/>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fmla="#ppt_w*sin(2.5*pi*$)">
                                          <p:val>
                                            <p:fltVal val="0"/>
                                          </p:val>
                                        </p:tav>
                                        <p:tav tm="100000">
                                          <p:val>
                                            <p:fltVal val="1"/>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4"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par>
                                <p:cTn id="40" presetID="2" presetClass="entr" presetSubtype="4"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ppt_x"/>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fmla="#ppt_w*sin(2.5*pi*$)">
                                          <p:val>
                                            <p:fltVal val="0"/>
                                          </p:val>
                                        </p:tav>
                                        <p:tav tm="100000">
                                          <p:val>
                                            <p:fltVal val="1"/>
                                          </p:val>
                                        </p:tav>
                                      </p:tavLst>
                                    </p:anim>
                                    <p:anim calcmode="lin" valueType="num">
                                      <p:cBhvr>
                                        <p:cTn id="47" dur="3000" fill="hold"/>
                                        <p:tgtEl>
                                          <p:spTgt spid="9"/>
                                        </p:tgtEl>
                                        <p:attrNameLst>
                                          <p:attrName>ppt_h</p:attrName>
                                        </p:attrNameLst>
                                      </p:cBhvr>
                                      <p:tavLst>
                                        <p:tav tm="0">
                                          <p:val>
                                            <p:strVal val="#ppt_h"/>
                                          </p:val>
                                        </p:tav>
                                        <p:tav tm="100000">
                                          <p:val>
                                            <p:strVal val="#ppt_h"/>
                                          </p:val>
                                        </p:tav>
                                      </p:tavLst>
                                    </p:anim>
                                  </p:childTnLst>
                                </p:cTn>
                              </p:par>
                              <p:par>
                                <p:cTn id="48" presetID="2" presetClass="entr" presetSubtype="4"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ppt_x"/>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3000" fill="hold"/>
                                        <p:tgtEl>
                                          <p:spTgt spid="11"/>
                                        </p:tgtEl>
                                        <p:attrNameLst>
                                          <p:attrName>ppt_w</p:attrName>
                                        </p:attrNameLst>
                                      </p:cBhvr>
                                      <p:tavLst>
                                        <p:tav tm="0" fmla="#ppt_w*sin(2.5*pi*$)">
                                          <p:val>
                                            <p:fltVal val="0"/>
                                          </p:val>
                                        </p:tav>
                                        <p:tav tm="100000">
                                          <p:val>
                                            <p:fltVal val="1"/>
                                          </p:val>
                                        </p:tav>
                                      </p:tavLst>
                                    </p:anim>
                                    <p:anim calcmode="lin" valueType="num">
                                      <p:cBhvr>
                                        <p:cTn id="63" dur="3000" fill="hold"/>
                                        <p:tgtEl>
                                          <p:spTgt spid="11"/>
                                        </p:tgtEl>
                                        <p:attrNameLst>
                                          <p:attrName>ppt_h</p:attrName>
                                        </p:attrNameLst>
                                      </p:cBhvr>
                                      <p:tavLst>
                                        <p:tav tm="0">
                                          <p:val>
                                            <p:strVal val="#ppt_h"/>
                                          </p:val>
                                        </p:tav>
                                        <p:tav tm="100000">
                                          <p:val>
                                            <p:strVal val="#ppt_h"/>
                                          </p:val>
                                        </p:tav>
                                      </p:tavLst>
                                    </p:anim>
                                  </p:childTnLst>
                                </p:cTn>
                              </p:par>
                              <p:par>
                                <p:cTn id="64" presetID="2" presetClass="entr" presetSubtype="4"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ppt_x"/>
                                          </p:val>
                                        </p:tav>
                                        <p:tav tm="100000">
                                          <p:val>
                                            <p:strVal val="#ppt_x"/>
                                          </p:val>
                                        </p:tav>
                                      </p:tavLst>
                                    </p:anim>
                                    <p:anim calcmode="lin" valueType="num">
                                      <p:cBhvr additive="base">
                                        <p:cTn id="67" dur="3000" fill="hold"/>
                                        <p:tgtEl>
                                          <p:spTgt spid="12"/>
                                        </p:tgtEl>
                                        <p:attrNameLst>
                                          <p:attrName>ppt_y</p:attrName>
                                        </p:attrNameLst>
                                      </p:cBhvr>
                                      <p:tavLst>
                                        <p:tav tm="0">
                                          <p:val>
                                            <p:strVal val="1+#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fmla="#ppt_w*sin(2.5*pi*$)">
                                          <p:val>
                                            <p:fltVal val="0"/>
                                          </p:val>
                                        </p:tav>
                                        <p:tav tm="100000">
                                          <p:val>
                                            <p:fltVal val="1"/>
                                          </p:val>
                                        </p:tav>
                                      </p:tavLst>
                                    </p:anim>
                                    <p:anim calcmode="lin" valueType="num">
                                      <p:cBhvr>
                                        <p:cTn id="71" dur="3000" fill="hold"/>
                                        <p:tgtEl>
                                          <p:spTgt spid="12"/>
                                        </p:tgtEl>
                                        <p:attrNameLst>
                                          <p:attrName>ppt_h</p:attrName>
                                        </p:attrNameLst>
                                      </p:cBhvr>
                                      <p:tavLst>
                                        <p:tav tm="0">
                                          <p:val>
                                            <p:strVal val="#ppt_h"/>
                                          </p:val>
                                        </p:tav>
                                        <p:tav tm="100000">
                                          <p:val>
                                            <p:strVal val="#ppt_h"/>
                                          </p:val>
                                        </p:tav>
                                      </p:tavLst>
                                    </p:anim>
                                  </p:childTnLst>
                                </p:cTn>
                              </p:par>
                              <p:par>
                                <p:cTn id="72" presetID="2" presetClass="entr" presetSubtype="4"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ppt_x"/>
                                          </p:val>
                                        </p:tav>
                                        <p:tav tm="100000">
                                          <p:val>
                                            <p:strVal val="#ppt_x"/>
                                          </p:val>
                                        </p:tav>
                                      </p:tavLst>
                                    </p:anim>
                                    <p:anim calcmode="lin" valueType="num">
                                      <p:cBhvr additive="base">
                                        <p:cTn id="75" dur="3000" fill="hold"/>
                                        <p:tgtEl>
                                          <p:spTgt spid="13"/>
                                        </p:tgtEl>
                                        <p:attrNameLst>
                                          <p:attrName>ppt_y</p:attrName>
                                        </p:attrNameLst>
                                      </p:cBhvr>
                                      <p:tavLst>
                                        <p:tav tm="0">
                                          <p:val>
                                            <p:strVal val="1+#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par>
                                <p:cTn id="80" presetID="2" presetClass="entr" presetSubtype="4"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3000" fill="hold"/>
                                        <p:tgtEl>
                                          <p:spTgt spid="14"/>
                                        </p:tgtEl>
                                        <p:attrNameLst>
                                          <p:attrName>ppt_x</p:attrName>
                                        </p:attrNameLst>
                                      </p:cBhvr>
                                      <p:tavLst>
                                        <p:tav tm="0">
                                          <p:val>
                                            <p:strVal val="#ppt_x"/>
                                          </p:val>
                                        </p:tav>
                                        <p:tav tm="100000">
                                          <p:val>
                                            <p:strVal val="#ppt_x"/>
                                          </p:val>
                                        </p:tav>
                                      </p:tavLst>
                                    </p:anim>
                                    <p:anim calcmode="lin" valueType="num">
                                      <p:cBhvr additive="base">
                                        <p:cTn id="83" dur="3000" fill="hold"/>
                                        <p:tgtEl>
                                          <p:spTgt spid="14"/>
                                        </p:tgtEl>
                                        <p:attrNameLst>
                                          <p:attrName>ppt_y</p:attrName>
                                        </p:attrNameLst>
                                      </p:cBhvr>
                                      <p:tavLst>
                                        <p:tav tm="0">
                                          <p:val>
                                            <p:strVal val="1+#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3000" fill="hold"/>
                                        <p:tgtEl>
                                          <p:spTgt spid="14"/>
                                        </p:tgtEl>
                                        <p:attrNameLst>
                                          <p:attrName>ppt_w</p:attrName>
                                        </p:attrNameLst>
                                      </p:cBhvr>
                                      <p:tavLst>
                                        <p:tav tm="0" fmla="#ppt_w*sin(2.5*pi*$)">
                                          <p:val>
                                            <p:fltVal val="0"/>
                                          </p:val>
                                        </p:tav>
                                        <p:tav tm="100000">
                                          <p:val>
                                            <p:fltVal val="1"/>
                                          </p:val>
                                        </p:tav>
                                      </p:tavLst>
                                    </p:anim>
                                    <p:anim calcmode="lin" valueType="num">
                                      <p:cBhvr>
                                        <p:cTn id="87" dur="3000" fill="hold"/>
                                        <p:tgtEl>
                                          <p:spTgt spid="14"/>
                                        </p:tgtEl>
                                        <p:attrNameLst>
                                          <p:attrName>ppt_h</p:attrName>
                                        </p:attrNameLst>
                                      </p:cBhvr>
                                      <p:tavLst>
                                        <p:tav tm="0">
                                          <p:val>
                                            <p:strVal val="#ppt_h"/>
                                          </p:val>
                                        </p:tav>
                                        <p:tav tm="100000">
                                          <p:val>
                                            <p:strVal val="#ppt_h"/>
                                          </p:val>
                                        </p:tav>
                                      </p:tavLst>
                                    </p:anim>
                                  </p:childTnLst>
                                </p:cTn>
                              </p:par>
                              <p:par>
                                <p:cTn id="88" presetID="2" presetClass="entr" presetSubtype="4"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ppt_x"/>
                                          </p:val>
                                        </p:tav>
                                        <p:tav tm="100000">
                                          <p:val>
                                            <p:strVal val="#ppt_x"/>
                                          </p:val>
                                        </p:tav>
                                      </p:tavLst>
                                    </p:anim>
                                    <p:anim calcmode="lin" valueType="num">
                                      <p:cBhvr additive="base">
                                        <p:cTn id="91" dur="3000" fill="hold"/>
                                        <p:tgtEl>
                                          <p:spTgt spid="15"/>
                                        </p:tgtEl>
                                        <p:attrNameLst>
                                          <p:attrName>ppt_y</p:attrName>
                                        </p:attrNameLst>
                                      </p:cBhvr>
                                      <p:tavLst>
                                        <p:tav tm="0">
                                          <p:val>
                                            <p:strVal val="1+#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3000" fill="hold"/>
                                        <p:tgtEl>
                                          <p:spTgt spid="15"/>
                                        </p:tgtEl>
                                        <p:attrNameLst>
                                          <p:attrName>ppt_w</p:attrName>
                                        </p:attrNameLst>
                                      </p:cBhvr>
                                      <p:tavLst>
                                        <p:tav tm="0" fmla="#ppt_w*sin(2.5*pi*$)">
                                          <p:val>
                                            <p:fltVal val="0"/>
                                          </p:val>
                                        </p:tav>
                                        <p:tav tm="100000">
                                          <p:val>
                                            <p:fltVal val="1"/>
                                          </p:val>
                                        </p:tav>
                                      </p:tavLst>
                                    </p:anim>
                                    <p:anim calcmode="lin" valueType="num">
                                      <p:cBhvr>
                                        <p:cTn id="95" dur="3000" fill="hold"/>
                                        <p:tgtEl>
                                          <p:spTgt spid="15"/>
                                        </p:tgtEl>
                                        <p:attrNameLst>
                                          <p:attrName>ppt_h</p:attrName>
                                        </p:attrNameLst>
                                      </p:cBhvr>
                                      <p:tavLst>
                                        <p:tav tm="0">
                                          <p:val>
                                            <p:strVal val="#ppt_h"/>
                                          </p:val>
                                        </p:tav>
                                        <p:tav tm="100000">
                                          <p:val>
                                            <p:strVal val="#ppt_h"/>
                                          </p:val>
                                        </p:tav>
                                      </p:tavLst>
                                    </p:anim>
                                  </p:childTnLst>
                                </p:cTn>
                              </p:par>
                            </p:childTnLst>
                          </p:cTn>
                        </p:par>
                        <p:par>
                          <p:cTn id="96" fill="hold">
                            <p:stCondLst>
                              <p:cond delay="3000"/>
                            </p:stCondLst>
                            <p:childTnLst>
                              <p:par>
                                <p:cTn id="97" presetID="2" presetClass="exit" presetSubtype="4" fill="hold" nodeType="afterEffect">
                                  <p:stCondLst>
                                    <p:cond delay="0"/>
                                  </p:stCondLst>
                                  <p:childTnLst>
                                    <p:anim calcmode="lin" valueType="num">
                                      <p:cBhvr additive="base">
                                        <p:cTn id="98" dur="3750"/>
                                        <p:tgtEl>
                                          <p:spTgt spid="5"/>
                                        </p:tgtEl>
                                        <p:attrNameLst>
                                          <p:attrName>ppt_x</p:attrName>
                                        </p:attrNameLst>
                                      </p:cBhvr>
                                      <p:tavLst>
                                        <p:tav tm="0">
                                          <p:val>
                                            <p:strVal val="ppt_x"/>
                                          </p:val>
                                        </p:tav>
                                        <p:tav tm="100000">
                                          <p:val>
                                            <p:strVal val="ppt_x"/>
                                          </p:val>
                                        </p:tav>
                                      </p:tavLst>
                                    </p:anim>
                                    <p:anim calcmode="lin" valueType="num">
                                      <p:cBhvr additive="base">
                                        <p:cTn id="99" dur="3750"/>
                                        <p:tgtEl>
                                          <p:spTgt spid="5"/>
                                        </p:tgtEl>
                                        <p:attrNameLst>
                                          <p:attrName>ppt_y</p:attrName>
                                        </p:attrNameLst>
                                      </p:cBhvr>
                                      <p:tavLst>
                                        <p:tav tm="0">
                                          <p:val>
                                            <p:strVal val="ppt_y"/>
                                          </p:val>
                                        </p:tav>
                                        <p:tav tm="100000">
                                          <p:val>
                                            <p:strVal val="1+ppt_h/2"/>
                                          </p:val>
                                        </p:tav>
                                      </p:tavLst>
                                    </p:anim>
                                    <p:set>
                                      <p:cBhvr>
                                        <p:cTn id="100" dur="1" fill="hold">
                                          <p:stCondLst>
                                            <p:cond delay="3749"/>
                                          </p:stCondLst>
                                        </p:cTn>
                                        <p:tgtEl>
                                          <p:spTgt spid="5"/>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750"/>
                                        <p:tgtEl>
                                          <p:spTgt spid="2050"/>
                                        </p:tgtEl>
                                        <p:attrNameLst>
                                          <p:attrName>ppt_x</p:attrName>
                                        </p:attrNameLst>
                                      </p:cBhvr>
                                      <p:tavLst>
                                        <p:tav tm="0">
                                          <p:val>
                                            <p:strVal val="ppt_x"/>
                                          </p:val>
                                        </p:tav>
                                        <p:tav tm="100000">
                                          <p:val>
                                            <p:strVal val="ppt_x"/>
                                          </p:val>
                                        </p:tav>
                                      </p:tavLst>
                                    </p:anim>
                                    <p:anim calcmode="lin" valueType="num">
                                      <p:cBhvr additive="base">
                                        <p:cTn id="103" dur="3750"/>
                                        <p:tgtEl>
                                          <p:spTgt spid="2050"/>
                                        </p:tgtEl>
                                        <p:attrNameLst>
                                          <p:attrName>ppt_y</p:attrName>
                                        </p:attrNameLst>
                                      </p:cBhvr>
                                      <p:tavLst>
                                        <p:tav tm="0">
                                          <p:val>
                                            <p:strVal val="ppt_y"/>
                                          </p:val>
                                        </p:tav>
                                        <p:tav tm="100000">
                                          <p:val>
                                            <p:strVal val="1+ppt_h/2"/>
                                          </p:val>
                                        </p:tav>
                                      </p:tavLst>
                                    </p:anim>
                                    <p:set>
                                      <p:cBhvr>
                                        <p:cTn id="104" dur="1" fill="hold">
                                          <p:stCondLst>
                                            <p:cond delay="3749"/>
                                          </p:stCondLst>
                                        </p:cTn>
                                        <p:tgtEl>
                                          <p:spTgt spid="205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750"/>
                                        <p:tgtEl>
                                          <p:spTgt spid="7"/>
                                        </p:tgtEl>
                                        <p:attrNameLst>
                                          <p:attrName>ppt_x</p:attrName>
                                        </p:attrNameLst>
                                      </p:cBhvr>
                                      <p:tavLst>
                                        <p:tav tm="0">
                                          <p:val>
                                            <p:strVal val="ppt_x"/>
                                          </p:val>
                                        </p:tav>
                                        <p:tav tm="100000">
                                          <p:val>
                                            <p:strVal val="ppt_x"/>
                                          </p:val>
                                        </p:tav>
                                      </p:tavLst>
                                    </p:anim>
                                    <p:anim calcmode="lin" valueType="num">
                                      <p:cBhvr additive="base">
                                        <p:cTn id="107" dur="3750"/>
                                        <p:tgtEl>
                                          <p:spTgt spid="7"/>
                                        </p:tgtEl>
                                        <p:attrNameLst>
                                          <p:attrName>ppt_y</p:attrName>
                                        </p:attrNameLst>
                                      </p:cBhvr>
                                      <p:tavLst>
                                        <p:tav tm="0">
                                          <p:val>
                                            <p:strVal val="ppt_y"/>
                                          </p:val>
                                        </p:tav>
                                        <p:tav tm="100000">
                                          <p:val>
                                            <p:strVal val="1+ppt_h/2"/>
                                          </p:val>
                                        </p:tav>
                                      </p:tavLst>
                                    </p:anim>
                                    <p:set>
                                      <p:cBhvr>
                                        <p:cTn id="108" dur="1" fill="hold">
                                          <p:stCondLst>
                                            <p:cond delay="3749"/>
                                          </p:stCondLst>
                                        </p:cTn>
                                        <p:tgtEl>
                                          <p:spTgt spid="7"/>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750"/>
                                        <p:tgtEl>
                                          <p:spTgt spid="8"/>
                                        </p:tgtEl>
                                        <p:attrNameLst>
                                          <p:attrName>ppt_x</p:attrName>
                                        </p:attrNameLst>
                                      </p:cBhvr>
                                      <p:tavLst>
                                        <p:tav tm="0">
                                          <p:val>
                                            <p:strVal val="ppt_x"/>
                                          </p:val>
                                        </p:tav>
                                        <p:tav tm="100000">
                                          <p:val>
                                            <p:strVal val="ppt_x"/>
                                          </p:val>
                                        </p:tav>
                                      </p:tavLst>
                                    </p:anim>
                                    <p:anim calcmode="lin" valueType="num">
                                      <p:cBhvr additive="base">
                                        <p:cTn id="111" dur="3750"/>
                                        <p:tgtEl>
                                          <p:spTgt spid="8"/>
                                        </p:tgtEl>
                                        <p:attrNameLst>
                                          <p:attrName>ppt_y</p:attrName>
                                        </p:attrNameLst>
                                      </p:cBhvr>
                                      <p:tavLst>
                                        <p:tav tm="0">
                                          <p:val>
                                            <p:strVal val="ppt_y"/>
                                          </p:val>
                                        </p:tav>
                                        <p:tav tm="100000">
                                          <p:val>
                                            <p:strVal val="1+ppt_h/2"/>
                                          </p:val>
                                        </p:tav>
                                      </p:tavLst>
                                    </p:anim>
                                    <p:set>
                                      <p:cBhvr>
                                        <p:cTn id="112" dur="1" fill="hold">
                                          <p:stCondLst>
                                            <p:cond delay="3749"/>
                                          </p:stCondLst>
                                        </p:cTn>
                                        <p:tgtEl>
                                          <p:spTgt spid="8"/>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750"/>
                                        <p:tgtEl>
                                          <p:spTgt spid="9"/>
                                        </p:tgtEl>
                                        <p:attrNameLst>
                                          <p:attrName>ppt_x</p:attrName>
                                        </p:attrNameLst>
                                      </p:cBhvr>
                                      <p:tavLst>
                                        <p:tav tm="0">
                                          <p:val>
                                            <p:strVal val="ppt_x"/>
                                          </p:val>
                                        </p:tav>
                                        <p:tav tm="100000">
                                          <p:val>
                                            <p:strVal val="ppt_x"/>
                                          </p:val>
                                        </p:tav>
                                      </p:tavLst>
                                    </p:anim>
                                    <p:anim calcmode="lin" valueType="num">
                                      <p:cBhvr additive="base">
                                        <p:cTn id="115" dur="3750"/>
                                        <p:tgtEl>
                                          <p:spTgt spid="9"/>
                                        </p:tgtEl>
                                        <p:attrNameLst>
                                          <p:attrName>ppt_y</p:attrName>
                                        </p:attrNameLst>
                                      </p:cBhvr>
                                      <p:tavLst>
                                        <p:tav tm="0">
                                          <p:val>
                                            <p:strVal val="ppt_y"/>
                                          </p:val>
                                        </p:tav>
                                        <p:tav tm="100000">
                                          <p:val>
                                            <p:strVal val="1+ppt_h/2"/>
                                          </p:val>
                                        </p:tav>
                                      </p:tavLst>
                                    </p:anim>
                                    <p:set>
                                      <p:cBhvr>
                                        <p:cTn id="116" dur="1" fill="hold">
                                          <p:stCondLst>
                                            <p:cond delay="3749"/>
                                          </p:stCondLst>
                                        </p:cTn>
                                        <p:tgtEl>
                                          <p:spTgt spid="9"/>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750"/>
                                        <p:tgtEl>
                                          <p:spTgt spid="10"/>
                                        </p:tgtEl>
                                        <p:attrNameLst>
                                          <p:attrName>ppt_x</p:attrName>
                                        </p:attrNameLst>
                                      </p:cBhvr>
                                      <p:tavLst>
                                        <p:tav tm="0">
                                          <p:val>
                                            <p:strVal val="ppt_x"/>
                                          </p:val>
                                        </p:tav>
                                        <p:tav tm="100000">
                                          <p:val>
                                            <p:strVal val="ppt_x"/>
                                          </p:val>
                                        </p:tav>
                                      </p:tavLst>
                                    </p:anim>
                                    <p:anim calcmode="lin" valueType="num">
                                      <p:cBhvr additive="base">
                                        <p:cTn id="119" dur="3750"/>
                                        <p:tgtEl>
                                          <p:spTgt spid="10"/>
                                        </p:tgtEl>
                                        <p:attrNameLst>
                                          <p:attrName>ppt_y</p:attrName>
                                        </p:attrNameLst>
                                      </p:cBhvr>
                                      <p:tavLst>
                                        <p:tav tm="0">
                                          <p:val>
                                            <p:strVal val="ppt_y"/>
                                          </p:val>
                                        </p:tav>
                                        <p:tav tm="100000">
                                          <p:val>
                                            <p:strVal val="1+ppt_h/2"/>
                                          </p:val>
                                        </p:tav>
                                      </p:tavLst>
                                    </p:anim>
                                    <p:set>
                                      <p:cBhvr>
                                        <p:cTn id="120" dur="1" fill="hold">
                                          <p:stCondLst>
                                            <p:cond delay="3749"/>
                                          </p:stCondLst>
                                        </p:cTn>
                                        <p:tgtEl>
                                          <p:spTgt spid="10"/>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3750"/>
                                        <p:tgtEl>
                                          <p:spTgt spid="11"/>
                                        </p:tgtEl>
                                        <p:attrNameLst>
                                          <p:attrName>ppt_x</p:attrName>
                                        </p:attrNameLst>
                                      </p:cBhvr>
                                      <p:tavLst>
                                        <p:tav tm="0">
                                          <p:val>
                                            <p:strVal val="ppt_x"/>
                                          </p:val>
                                        </p:tav>
                                        <p:tav tm="100000">
                                          <p:val>
                                            <p:strVal val="ppt_x"/>
                                          </p:val>
                                        </p:tav>
                                      </p:tavLst>
                                    </p:anim>
                                    <p:anim calcmode="lin" valueType="num">
                                      <p:cBhvr additive="base">
                                        <p:cTn id="123" dur="3750"/>
                                        <p:tgtEl>
                                          <p:spTgt spid="11"/>
                                        </p:tgtEl>
                                        <p:attrNameLst>
                                          <p:attrName>ppt_y</p:attrName>
                                        </p:attrNameLst>
                                      </p:cBhvr>
                                      <p:tavLst>
                                        <p:tav tm="0">
                                          <p:val>
                                            <p:strVal val="ppt_y"/>
                                          </p:val>
                                        </p:tav>
                                        <p:tav tm="100000">
                                          <p:val>
                                            <p:strVal val="1+ppt_h/2"/>
                                          </p:val>
                                        </p:tav>
                                      </p:tavLst>
                                    </p:anim>
                                    <p:set>
                                      <p:cBhvr>
                                        <p:cTn id="124" dur="1" fill="hold">
                                          <p:stCondLst>
                                            <p:cond delay="3749"/>
                                          </p:stCondLst>
                                        </p:cTn>
                                        <p:tgtEl>
                                          <p:spTgt spid="11"/>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3750"/>
                                        <p:tgtEl>
                                          <p:spTgt spid="12"/>
                                        </p:tgtEl>
                                        <p:attrNameLst>
                                          <p:attrName>ppt_x</p:attrName>
                                        </p:attrNameLst>
                                      </p:cBhvr>
                                      <p:tavLst>
                                        <p:tav tm="0">
                                          <p:val>
                                            <p:strVal val="ppt_x"/>
                                          </p:val>
                                        </p:tav>
                                        <p:tav tm="100000">
                                          <p:val>
                                            <p:strVal val="ppt_x"/>
                                          </p:val>
                                        </p:tav>
                                      </p:tavLst>
                                    </p:anim>
                                    <p:anim calcmode="lin" valueType="num">
                                      <p:cBhvr additive="base">
                                        <p:cTn id="127" dur="3750"/>
                                        <p:tgtEl>
                                          <p:spTgt spid="12"/>
                                        </p:tgtEl>
                                        <p:attrNameLst>
                                          <p:attrName>ppt_y</p:attrName>
                                        </p:attrNameLst>
                                      </p:cBhvr>
                                      <p:tavLst>
                                        <p:tav tm="0">
                                          <p:val>
                                            <p:strVal val="ppt_y"/>
                                          </p:val>
                                        </p:tav>
                                        <p:tav tm="100000">
                                          <p:val>
                                            <p:strVal val="1+ppt_h/2"/>
                                          </p:val>
                                        </p:tav>
                                      </p:tavLst>
                                    </p:anim>
                                    <p:set>
                                      <p:cBhvr>
                                        <p:cTn id="128" dur="1" fill="hold">
                                          <p:stCondLst>
                                            <p:cond delay="3749"/>
                                          </p:stCondLst>
                                        </p:cTn>
                                        <p:tgtEl>
                                          <p:spTgt spid="12"/>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3750"/>
                                        <p:tgtEl>
                                          <p:spTgt spid="13"/>
                                        </p:tgtEl>
                                        <p:attrNameLst>
                                          <p:attrName>ppt_x</p:attrName>
                                        </p:attrNameLst>
                                      </p:cBhvr>
                                      <p:tavLst>
                                        <p:tav tm="0">
                                          <p:val>
                                            <p:strVal val="ppt_x"/>
                                          </p:val>
                                        </p:tav>
                                        <p:tav tm="100000">
                                          <p:val>
                                            <p:strVal val="ppt_x"/>
                                          </p:val>
                                        </p:tav>
                                      </p:tavLst>
                                    </p:anim>
                                    <p:anim calcmode="lin" valueType="num">
                                      <p:cBhvr additive="base">
                                        <p:cTn id="131" dur="3750"/>
                                        <p:tgtEl>
                                          <p:spTgt spid="13"/>
                                        </p:tgtEl>
                                        <p:attrNameLst>
                                          <p:attrName>ppt_y</p:attrName>
                                        </p:attrNameLst>
                                      </p:cBhvr>
                                      <p:tavLst>
                                        <p:tav tm="0">
                                          <p:val>
                                            <p:strVal val="ppt_y"/>
                                          </p:val>
                                        </p:tav>
                                        <p:tav tm="100000">
                                          <p:val>
                                            <p:strVal val="1+ppt_h/2"/>
                                          </p:val>
                                        </p:tav>
                                      </p:tavLst>
                                    </p:anim>
                                    <p:set>
                                      <p:cBhvr>
                                        <p:cTn id="132" dur="1" fill="hold">
                                          <p:stCondLst>
                                            <p:cond delay="3749"/>
                                          </p:stCondLst>
                                        </p:cTn>
                                        <p:tgtEl>
                                          <p:spTgt spid="13"/>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3750"/>
                                        <p:tgtEl>
                                          <p:spTgt spid="14"/>
                                        </p:tgtEl>
                                        <p:attrNameLst>
                                          <p:attrName>ppt_x</p:attrName>
                                        </p:attrNameLst>
                                      </p:cBhvr>
                                      <p:tavLst>
                                        <p:tav tm="0">
                                          <p:val>
                                            <p:strVal val="ppt_x"/>
                                          </p:val>
                                        </p:tav>
                                        <p:tav tm="100000">
                                          <p:val>
                                            <p:strVal val="ppt_x"/>
                                          </p:val>
                                        </p:tav>
                                      </p:tavLst>
                                    </p:anim>
                                    <p:anim calcmode="lin" valueType="num">
                                      <p:cBhvr additive="base">
                                        <p:cTn id="135" dur="3750"/>
                                        <p:tgtEl>
                                          <p:spTgt spid="14"/>
                                        </p:tgtEl>
                                        <p:attrNameLst>
                                          <p:attrName>ppt_y</p:attrName>
                                        </p:attrNameLst>
                                      </p:cBhvr>
                                      <p:tavLst>
                                        <p:tav tm="0">
                                          <p:val>
                                            <p:strVal val="ppt_y"/>
                                          </p:val>
                                        </p:tav>
                                        <p:tav tm="100000">
                                          <p:val>
                                            <p:strVal val="1+ppt_h/2"/>
                                          </p:val>
                                        </p:tav>
                                      </p:tavLst>
                                    </p:anim>
                                    <p:set>
                                      <p:cBhvr>
                                        <p:cTn id="136" dur="1" fill="hold">
                                          <p:stCondLst>
                                            <p:cond delay="3749"/>
                                          </p:stCondLst>
                                        </p:cTn>
                                        <p:tgtEl>
                                          <p:spTgt spid="14"/>
                                        </p:tgtEl>
                                        <p:attrNameLst>
                                          <p:attrName>style.visibility</p:attrName>
                                        </p:attrNameLst>
                                      </p:cBhvr>
                                      <p:to>
                                        <p:strVal val="hidden"/>
                                      </p:to>
                                    </p:set>
                                  </p:childTnLst>
                                </p:cTn>
                              </p:par>
                              <p:par>
                                <p:cTn id="137" presetID="2" presetClass="exit" presetSubtype="4" fill="hold" nodeType="withEffect">
                                  <p:stCondLst>
                                    <p:cond delay="0"/>
                                  </p:stCondLst>
                                  <p:childTnLst>
                                    <p:anim calcmode="lin" valueType="num">
                                      <p:cBhvr additive="base">
                                        <p:cTn id="138" dur="3750"/>
                                        <p:tgtEl>
                                          <p:spTgt spid="15"/>
                                        </p:tgtEl>
                                        <p:attrNameLst>
                                          <p:attrName>ppt_x</p:attrName>
                                        </p:attrNameLst>
                                      </p:cBhvr>
                                      <p:tavLst>
                                        <p:tav tm="0">
                                          <p:val>
                                            <p:strVal val="ppt_x"/>
                                          </p:val>
                                        </p:tav>
                                        <p:tav tm="100000">
                                          <p:val>
                                            <p:strVal val="ppt_x"/>
                                          </p:val>
                                        </p:tav>
                                      </p:tavLst>
                                    </p:anim>
                                    <p:anim calcmode="lin" valueType="num">
                                      <p:cBhvr additive="base">
                                        <p:cTn id="139" dur="3750"/>
                                        <p:tgtEl>
                                          <p:spTgt spid="15"/>
                                        </p:tgtEl>
                                        <p:attrNameLst>
                                          <p:attrName>ppt_y</p:attrName>
                                        </p:attrNameLst>
                                      </p:cBhvr>
                                      <p:tavLst>
                                        <p:tav tm="0">
                                          <p:val>
                                            <p:strVal val="ppt_y"/>
                                          </p:val>
                                        </p:tav>
                                        <p:tav tm="100000">
                                          <p:val>
                                            <p:strVal val="1+ppt_h/2"/>
                                          </p:val>
                                        </p:tav>
                                      </p:tavLst>
                                    </p:anim>
                                    <p:set>
                                      <p:cBhvr>
                                        <p:cTn id="140" dur="1" fill="hold">
                                          <p:stCondLst>
                                            <p:cond delay="3749"/>
                                          </p:stCondLst>
                                        </p:cTn>
                                        <p:tgtEl>
                                          <p:spTgt spid="15"/>
                                        </p:tgtEl>
                                        <p:attrNameLst>
                                          <p:attrName>style.visibility</p:attrName>
                                        </p:attrNameLst>
                                      </p:cBhvr>
                                      <p:to>
                                        <p:strVal val="hidden"/>
                                      </p:to>
                                    </p:set>
                                  </p:childTnLst>
                                </p:cTn>
                              </p:par>
                              <p:par>
                                <p:cTn id="141" presetID="8" presetClass="entr" presetSubtype="3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diamond(out)">
                                      <p:cBhvr>
                                        <p:cTn id="143" dur="3250"/>
                                        <p:tgtEl>
                                          <p:spTgt spid="2"/>
                                        </p:tgtEl>
                                      </p:cBhvr>
                                    </p:animEffect>
                                  </p:childTnLst>
                                </p:cTn>
                              </p:par>
                              <p:par>
                                <p:cTn id="144" presetID="17" presetClass="entr" presetSubtype="1"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 calcmode="lin" valueType="num">
                                      <p:cBhvr>
                                        <p:cTn id="146" dur="3000" fill="hold"/>
                                        <p:tgtEl>
                                          <p:spTgt spid="2"/>
                                        </p:tgtEl>
                                        <p:attrNameLst>
                                          <p:attrName>ppt_x</p:attrName>
                                        </p:attrNameLst>
                                      </p:cBhvr>
                                      <p:tavLst>
                                        <p:tav tm="0">
                                          <p:val>
                                            <p:strVal val="#ppt_x"/>
                                          </p:val>
                                        </p:tav>
                                        <p:tav tm="100000">
                                          <p:val>
                                            <p:strVal val="#ppt_x"/>
                                          </p:val>
                                        </p:tav>
                                      </p:tavLst>
                                    </p:anim>
                                    <p:anim calcmode="lin" valueType="num">
                                      <p:cBhvr>
                                        <p:cTn id="147" dur="3000" fill="hold"/>
                                        <p:tgtEl>
                                          <p:spTgt spid="2"/>
                                        </p:tgtEl>
                                        <p:attrNameLst>
                                          <p:attrName>ppt_y</p:attrName>
                                        </p:attrNameLst>
                                      </p:cBhvr>
                                      <p:tavLst>
                                        <p:tav tm="0">
                                          <p:val>
                                            <p:strVal val="#ppt_y-#ppt_h/2"/>
                                          </p:val>
                                        </p:tav>
                                        <p:tav tm="100000">
                                          <p:val>
                                            <p:strVal val="#ppt_y"/>
                                          </p:val>
                                        </p:tav>
                                      </p:tavLst>
                                    </p:anim>
                                    <p:anim calcmode="lin" valueType="num">
                                      <p:cBhvr>
                                        <p:cTn id="148" dur="3000" fill="hold"/>
                                        <p:tgtEl>
                                          <p:spTgt spid="2"/>
                                        </p:tgtEl>
                                        <p:attrNameLst>
                                          <p:attrName>ppt_w</p:attrName>
                                        </p:attrNameLst>
                                      </p:cBhvr>
                                      <p:tavLst>
                                        <p:tav tm="0">
                                          <p:val>
                                            <p:strVal val="#ppt_w"/>
                                          </p:val>
                                        </p:tav>
                                        <p:tav tm="100000">
                                          <p:val>
                                            <p:strVal val="#ppt_w"/>
                                          </p:val>
                                        </p:tav>
                                      </p:tavLst>
                                    </p:anim>
                                    <p:anim calcmode="lin" valueType="num">
                                      <p:cBhvr>
                                        <p:cTn id="149"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REFLEJOS EN LA NATURALEZA--.jpg"/>
          <p:cNvPicPr>
            <a:picLocks noGrp="1" noChangeAspect="1"/>
          </p:cNvPicPr>
          <p:nvPr isPhoto="1"/>
        </p:nvPicPr>
        <p:blipFill>
          <a:blip r:embed="rId2" cstate="email">
            <a:lum/>
            <a:extLst>
              <a:ext uri="{BEBA8EAE-BF5A-486C-A8C5-ECC9F3942E4B}">
                <a14:imgProps xmlns="" xmlns:a14="http://schemas.microsoft.com/office/drawing/2010/main">
                  <a14:imgLayer r:embed="rId3">
                    <a14:imgEffect>
                      <a14:colorTemperature colorTemp="11500"/>
                    </a14:imgEffect>
                  </a14:imgLayer>
                </a14:imgProps>
              </a:ext>
            </a:extLst>
          </a:blip>
          <a:stretch>
            <a:fillRect/>
          </a:stretch>
        </p:blipFill>
        <p:spPr>
          <a:xfrm>
            <a:off x="26155" y="0"/>
            <a:ext cx="9144000" cy="6858000"/>
          </a:xfrm>
          <a:prstGeom prst="rect">
            <a:avLst/>
          </a:prstGeom>
          <a:noFill/>
          <a:ln>
            <a:noFill/>
          </a:ln>
        </p:spPr>
      </p:pic>
      <p:pic>
        <p:nvPicPr>
          <p:cNvPr id="11" name="Picture 3"/>
          <p:cNvPicPr>
            <a:picLocks noChangeAspect="1" noChangeArrowheads="1"/>
          </p:cNvPicPr>
          <p:nvPr/>
        </p:nvPicPr>
        <p:blipFill>
          <a:blip r:embed="rId4"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a:off x="4197729" y="3083900"/>
            <a:ext cx="737656" cy="69019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 name="15 Imagen" descr="Diapositiva4.JPG"/>
          <p:cNvPicPr>
            <a:picLocks noGrp="1" noChangeAspect="1"/>
          </p:cNvPicPr>
          <p:nvPr isPhoto="1"/>
        </p:nvPicPr>
        <p:blipFill>
          <a:blip r:embed="rId5" cstate="email">
            <a:lum/>
          </a:blip>
          <a:stretch>
            <a:fillRect/>
          </a:stretch>
        </p:blipFill>
        <p:spPr>
          <a:xfrm>
            <a:off x="14434" y="-76890"/>
            <a:ext cx="9144000" cy="6934889"/>
          </a:xfrm>
          <a:prstGeom prst="rect">
            <a:avLst/>
          </a:prstGeom>
          <a:noFill/>
          <a:ln>
            <a:noFill/>
          </a:ln>
        </p:spPr>
      </p:pic>
      <p:pic>
        <p:nvPicPr>
          <p:cNvPr id="2" name="Picture 2"/>
          <p:cNvPicPr>
            <a:picLocks noChangeAspect="1" noChangeArrowheads="1"/>
          </p:cNvPicPr>
          <p:nvPr/>
        </p:nvPicPr>
        <p:blipFill>
          <a:blip r:embed="rId6" cstate="email">
            <a:duotone>
              <a:prstClr val="black"/>
              <a:srgbClr val="00FFCC">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a:off x="3707904" y="188640"/>
            <a:ext cx="1785937" cy="27310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6"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2864265">
            <a:off x="5060333" y="744665"/>
            <a:ext cx="1785937" cy="27310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6" cstate="email">
            <a:duotone>
              <a:prstClr val="black"/>
              <a:srgbClr val="00FFCC">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5400000">
            <a:off x="5524195" y="2060918"/>
            <a:ext cx="1785937" cy="27310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6"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8085910">
            <a:off x="5039912" y="3424658"/>
            <a:ext cx="1785937" cy="27310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6" cstate="email">
            <a:duotone>
              <a:prstClr val="black"/>
              <a:srgbClr val="00FFCC">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0800000">
            <a:off x="3661368" y="3955739"/>
            <a:ext cx="1785937" cy="27310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6" cstate="email">
            <a:duotone>
              <a:prstClr val="black"/>
              <a:srgbClr val="66FF66">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3557993">
            <a:off x="2354592" y="3385220"/>
            <a:ext cx="1785937" cy="27310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email">
            <a:duotone>
              <a:prstClr val="black"/>
              <a:srgbClr val="00FFCC">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6200000">
            <a:off x="1804196" y="2060918"/>
            <a:ext cx="1785937" cy="27310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email">
            <a:duotone>
              <a:prstClr val="black"/>
              <a:srgbClr val="00FF00">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rot="18740073">
            <a:off x="2346190" y="745181"/>
            <a:ext cx="1785937" cy="273105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 name="12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04FC68"/>
              </a:gs>
              <a:gs pos="77000">
                <a:srgbClr val="0070C0">
                  <a:lumMod val="69000"/>
                </a:srgbClr>
              </a:gs>
              <a:gs pos="93000">
                <a:srgbClr val="00206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20041" y="5803100"/>
            <a:ext cx="9212951"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04FC68"/>
              </a:gs>
              <a:gs pos="77000">
                <a:srgbClr val="0070C0">
                  <a:lumMod val="69000"/>
                </a:srgbClr>
              </a:gs>
              <a:gs pos="93000">
                <a:srgbClr val="00206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8" name="17 Imagen" descr="A MEDIA LUZ..jpg"/>
          <p:cNvPicPr>
            <a:picLocks noGrp="1" noChangeAspect="1"/>
          </p:cNvPicPr>
          <p:nvPr isPhoto="1"/>
        </p:nvPicPr>
        <p:blipFill>
          <a:blip r:embed="rId7"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319002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fltVal val="0"/>
                                          </p:val>
                                        </p:tav>
                                        <p:tav tm="100000">
                                          <p:val>
                                            <p:strVal val="#ppt_w"/>
                                          </p:val>
                                        </p:tav>
                                      </p:tavLst>
                                    </p:anim>
                                    <p:anim calcmode="lin" valueType="num">
                                      <p:cBhvr>
                                        <p:cTn id="11" dur="4000" fill="hold"/>
                                        <p:tgtEl>
                                          <p:spTgt spid="7"/>
                                        </p:tgtEl>
                                        <p:attrNameLst>
                                          <p:attrName>ppt_h</p:attrName>
                                        </p:attrNameLst>
                                      </p:cBhvr>
                                      <p:tavLst>
                                        <p:tav tm="0">
                                          <p:val>
                                            <p:fltVal val="0"/>
                                          </p:val>
                                        </p:tav>
                                        <p:tav tm="100000">
                                          <p:val>
                                            <p:strVal val="#ppt_h"/>
                                          </p:val>
                                        </p:tav>
                                      </p:tavLst>
                                    </p:anim>
                                    <p:anim calcmode="lin" valueType="num">
                                      <p:cBhvr>
                                        <p:cTn id="12" dur="4000" fill="hold"/>
                                        <p:tgtEl>
                                          <p:spTgt spid="7"/>
                                        </p:tgtEl>
                                        <p:attrNameLst>
                                          <p:attrName>ppt_x</p:attrName>
                                        </p:attrNameLst>
                                      </p:cBhvr>
                                      <p:tavLst>
                                        <p:tav tm="0">
                                          <p:val>
                                            <p:fltVal val="0.5"/>
                                          </p:val>
                                        </p:tav>
                                        <p:tav tm="100000">
                                          <p:val>
                                            <p:strVal val="#ppt_x"/>
                                          </p:val>
                                        </p:tav>
                                      </p:tavLst>
                                    </p:anim>
                                    <p:anim calcmode="lin" valueType="num">
                                      <p:cBhvr>
                                        <p:cTn id="13" dur="4000" fill="hold"/>
                                        <p:tgtEl>
                                          <p:spTgt spid="7"/>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4000" fill="hold"/>
                                        <p:tgtEl>
                                          <p:spTgt spid="7"/>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4000" fill="hold"/>
                                        <p:tgtEl>
                                          <p:spTgt spid="8"/>
                                        </p:tgtEl>
                                        <p:attrNameLst>
                                          <p:attrName>ppt_w</p:attrName>
                                        </p:attrNameLst>
                                      </p:cBhvr>
                                      <p:tavLst>
                                        <p:tav tm="0">
                                          <p:val>
                                            <p:fltVal val="0"/>
                                          </p:val>
                                        </p:tav>
                                        <p:tav tm="100000">
                                          <p:val>
                                            <p:strVal val="#ppt_w"/>
                                          </p:val>
                                        </p:tav>
                                      </p:tavLst>
                                    </p:anim>
                                    <p:anim calcmode="lin" valueType="num">
                                      <p:cBhvr>
                                        <p:cTn id="19" dur="4000" fill="hold"/>
                                        <p:tgtEl>
                                          <p:spTgt spid="8"/>
                                        </p:tgtEl>
                                        <p:attrNameLst>
                                          <p:attrName>ppt_h</p:attrName>
                                        </p:attrNameLst>
                                      </p:cBhvr>
                                      <p:tavLst>
                                        <p:tav tm="0">
                                          <p:val>
                                            <p:fltVal val="0"/>
                                          </p:val>
                                        </p:tav>
                                        <p:tav tm="100000">
                                          <p:val>
                                            <p:strVal val="#ppt_h"/>
                                          </p:val>
                                        </p:tav>
                                      </p:tavLst>
                                    </p:anim>
                                    <p:anim calcmode="lin" valueType="num">
                                      <p:cBhvr>
                                        <p:cTn id="20" dur="4000" fill="hold"/>
                                        <p:tgtEl>
                                          <p:spTgt spid="8"/>
                                        </p:tgtEl>
                                        <p:attrNameLst>
                                          <p:attrName>ppt_x</p:attrName>
                                        </p:attrNameLst>
                                      </p:cBhvr>
                                      <p:tavLst>
                                        <p:tav tm="0">
                                          <p:val>
                                            <p:fltVal val="0.5"/>
                                          </p:val>
                                        </p:tav>
                                        <p:tav tm="100000">
                                          <p:val>
                                            <p:strVal val="#ppt_x"/>
                                          </p:val>
                                        </p:tav>
                                      </p:tavLst>
                                    </p:anim>
                                    <p:anim calcmode="lin" valueType="num">
                                      <p:cBhvr>
                                        <p:cTn id="21" dur="4000" fill="hold"/>
                                        <p:tgtEl>
                                          <p:spTgt spid="8"/>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4000" fill="hold"/>
                                        <p:tgtEl>
                                          <p:spTgt spid="8"/>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4000" fill="hold"/>
                                        <p:tgtEl>
                                          <p:spTgt spid="9"/>
                                        </p:tgtEl>
                                        <p:attrNameLst>
                                          <p:attrName>ppt_w</p:attrName>
                                        </p:attrNameLst>
                                      </p:cBhvr>
                                      <p:tavLst>
                                        <p:tav tm="0">
                                          <p:val>
                                            <p:fltVal val="0"/>
                                          </p:val>
                                        </p:tav>
                                        <p:tav tm="100000">
                                          <p:val>
                                            <p:strVal val="#ppt_w"/>
                                          </p:val>
                                        </p:tav>
                                      </p:tavLst>
                                    </p:anim>
                                    <p:anim calcmode="lin" valueType="num">
                                      <p:cBhvr>
                                        <p:cTn id="27" dur="4000" fill="hold"/>
                                        <p:tgtEl>
                                          <p:spTgt spid="9"/>
                                        </p:tgtEl>
                                        <p:attrNameLst>
                                          <p:attrName>ppt_h</p:attrName>
                                        </p:attrNameLst>
                                      </p:cBhvr>
                                      <p:tavLst>
                                        <p:tav tm="0">
                                          <p:val>
                                            <p:fltVal val="0"/>
                                          </p:val>
                                        </p:tav>
                                        <p:tav tm="100000">
                                          <p:val>
                                            <p:strVal val="#ppt_h"/>
                                          </p:val>
                                        </p:tav>
                                      </p:tavLst>
                                    </p:anim>
                                    <p:anim calcmode="lin" valueType="num">
                                      <p:cBhvr>
                                        <p:cTn id="28" dur="4000" fill="hold"/>
                                        <p:tgtEl>
                                          <p:spTgt spid="9"/>
                                        </p:tgtEl>
                                        <p:attrNameLst>
                                          <p:attrName>ppt_x</p:attrName>
                                        </p:attrNameLst>
                                      </p:cBhvr>
                                      <p:tavLst>
                                        <p:tav tm="0">
                                          <p:val>
                                            <p:fltVal val="0.5"/>
                                          </p:val>
                                        </p:tav>
                                        <p:tav tm="100000">
                                          <p:val>
                                            <p:strVal val="#ppt_x"/>
                                          </p:val>
                                        </p:tav>
                                      </p:tavLst>
                                    </p:anim>
                                    <p:anim calcmode="lin" valueType="num">
                                      <p:cBhvr>
                                        <p:cTn id="29" dur="4000" fill="hold"/>
                                        <p:tgtEl>
                                          <p:spTgt spid="9"/>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9"/>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4000" fill="hold"/>
                                        <p:tgtEl>
                                          <p:spTgt spid="2"/>
                                        </p:tgtEl>
                                        <p:attrNameLst>
                                          <p:attrName>ppt_w</p:attrName>
                                        </p:attrNameLst>
                                      </p:cBhvr>
                                      <p:tavLst>
                                        <p:tav tm="0">
                                          <p:val>
                                            <p:fltVal val="0"/>
                                          </p:val>
                                        </p:tav>
                                        <p:tav tm="100000">
                                          <p:val>
                                            <p:strVal val="#ppt_w"/>
                                          </p:val>
                                        </p:tav>
                                      </p:tavLst>
                                    </p:anim>
                                    <p:anim calcmode="lin" valueType="num">
                                      <p:cBhvr>
                                        <p:cTn id="35" dur="4000" fill="hold"/>
                                        <p:tgtEl>
                                          <p:spTgt spid="2"/>
                                        </p:tgtEl>
                                        <p:attrNameLst>
                                          <p:attrName>ppt_h</p:attrName>
                                        </p:attrNameLst>
                                      </p:cBhvr>
                                      <p:tavLst>
                                        <p:tav tm="0">
                                          <p:val>
                                            <p:fltVal val="0"/>
                                          </p:val>
                                        </p:tav>
                                        <p:tav tm="100000">
                                          <p:val>
                                            <p:strVal val="#ppt_h"/>
                                          </p:val>
                                        </p:tav>
                                      </p:tavLst>
                                    </p:anim>
                                    <p:anim calcmode="lin" valueType="num">
                                      <p:cBhvr>
                                        <p:cTn id="36" dur="4000" fill="hold"/>
                                        <p:tgtEl>
                                          <p:spTgt spid="2"/>
                                        </p:tgtEl>
                                        <p:attrNameLst>
                                          <p:attrName>ppt_x</p:attrName>
                                        </p:attrNameLst>
                                      </p:cBhvr>
                                      <p:tavLst>
                                        <p:tav tm="0">
                                          <p:val>
                                            <p:fltVal val="0.5"/>
                                          </p:val>
                                        </p:tav>
                                        <p:tav tm="100000">
                                          <p:val>
                                            <p:strVal val="#ppt_x"/>
                                          </p:val>
                                        </p:tav>
                                      </p:tavLst>
                                    </p:anim>
                                    <p:anim calcmode="lin" valueType="num">
                                      <p:cBhvr>
                                        <p:cTn id="37" dur="4000" fill="hold"/>
                                        <p:tgtEl>
                                          <p:spTgt spid="2"/>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4000" fill="hold"/>
                                        <p:tgtEl>
                                          <p:spTgt spid="2"/>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4000" fill="hold"/>
                                        <p:tgtEl>
                                          <p:spTgt spid="3"/>
                                        </p:tgtEl>
                                        <p:attrNameLst>
                                          <p:attrName>ppt_w</p:attrName>
                                        </p:attrNameLst>
                                      </p:cBhvr>
                                      <p:tavLst>
                                        <p:tav tm="0">
                                          <p:val>
                                            <p:fltVal val="0"/>
                                          </p:val>
                                        </p:tav>
                                        <p:tav tm="100000">
                                          <p:val>
                                            <p:strVal val="#ppt_w"/>
                                          </p:val>
                                        </p:tav>
                                      </p:tavLst>
                                    </p:anim>
                                    <p:anim calcmode="lin" valueType="num">
                                      <p:cBhvr>
                                        <p:cTn id="43" dur="4000" fill="hold"/>
                                        <p:tgtEl>
                                          <p:spTgt spid="3"/>
                                        </p:tgtEl>
                                        <p:attrNameLst>
                                          <p:attrName>ppt_h</p:attrName>
                                        </p:attrNameLst>
                                      </p:cBhvr>
                                      <p:tavLst>
                                        <p:tav tm="0">
                                          <p:val>
                                            <p:fltVal val="0"/>
                                          </p:val>
                                        </p:tav>
                                        <p:tav tm="100000">
                                          <p:val>
                                            <p:strVal val="#ppt_h"/>
                                          </p:val>
                                        </p:tav>
                                      </p:tavLst>
                                    </p:anim>
                                    <p:anim calcmode="lin" valueType="num">
                                      <p:cBhvr>
                                        <p:cTn id="44" dur="4000" fill="hold"/>
                                        <p:tgtEl>
                                          <p:spTgt spid="3"/>
                                        </p:tgtEl>
                                        <p:attrNameLst>
                                          <p:attrName>ppt_x</p:attrName>
                                        </p:attrNameLst>
                                      </p:cBhvr>
                                      <p:tavLst>
                                        <p:tav tm="0">
                                          <p:val>
                                            <p:fltVal val="0.5"/>
                                          </p:val>
                                        </p:tav>
                                        <p:tav tm="100000">
                                          <p:val>
                                            <p:strVal val="#ppt_x"/>
                                          </p:val>
                                        </p:tav>
                                      </p:tavLst>
                                    </p:anim>
                                    <p:anim calcmode="lin" valueType="num">
                                      <p:cBhvr>
                                        <p:cTn id="45" dur="4000" fill="hold"/>
                                        <p:tgtEl>
                                          <p:spTgt spid="3"/>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4000" fill="hold"/>
                                        <p:tgtEl>
                                          <p:spTgt spid="3"/>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4000" fill="hold"/>
                                        <p:tgtEl>
                                          <p:spTgt spid="4"/>
                                        </p:tgtEl>
                                        <p:attrNameLst>
                                          <p:attrName>ppt_w</p:attrName>
                                        </p:attrNameLst>
                                      </p:cBhvr>
                                      <p:tavLst>
                                        <p:tav tm="0">
                                          <p:val>
                                            <p:fltVal val="0"/>
                                          </p:val>
                                        </p:tav>
                                        <p:tav tm="100000">
                                          <p:val>
                                            <p:strVal val="#ppt_w"/>
                                          </p:val>
                                        </p:tav>
                                      </p:tavLst>
                                    </p:anim>
                                    <p:anim calcmode="lin" valueType="num">
                                      <p:cBhvr>
                                        <p:cTn id="51" dur="4000" fill="hold"/>
                                        <p:tgtEl>
                                          <p:spTgt spid="4"/>
                                        </p:tgtEl>
                                        <p:attrNameLst>
                                          <p:attrName>ppt_h</p:attrName>
                                        </p:attrNameLst>
                                      </p:cBhvr>
                                      <p:tavLst>
                                        <p:tav tm="0">
                                          <p:val>
                                            <p:fltVal val="0"/>
                                          </p:val>
                                        </p:tav>
                                        <p:tav tm="100000">
                                          <p:val>
                                            <p:strVal val="#ppt_h"/>
                                          </p:val>
                                        </p:tav>
                                      </p:tavLst>
                                    </p:anim>
                                    <p:anim calcmode="lin" valueType="num">
                                      <p:cBhvr>
                                        <p:cTn id="52" dur="4000" fill="hold"/>
                                        <p:tgtEl>
                                          <p:spTgt spid="4"/>
                                        </p:tgtEl>
                                        <p:attrNameLst>
                                          <p:attrName>ppt_x</p:attrName>
                                        </p:attrNameLst>
                                      </p:cBhvr>
                                      <p:tavLst>
                                        <p:tav tm="0">
                                          <p:val>
                                            <p:fltVal val="0.5"/>
                                          </p:val>
                                        </p:tav>
                                        <p:tav tm="100000">
                                          <p:val>
                                            <p:strVal val="#ppt_x"/>
                                          </p:val>
                                        </p:tav>
                                      </p:tavLst>
                                    </p:anim>
                                    <p:anim calcmode="lin" valueType="num">
                                      <p:cBhvr>
                                        <p:cTn id="53" dur="4000" fill="hold"/>
                                        <p:tgtEl>
                                          <p:spTgt spid="4"/>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4000" fill="hold"/>
                                        <p:tgtEl>
                                          <p:spTgt spid="4"/>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4000" fill="hold"/>
                                        <p:tgtEl>
                                          <p:spTgt spid="5"/>
                                        </p:tgtEl>
                                        <p:attrNameLst>
                                          <p:attrName>ppt_w</p:attrName>
                                        </p:attrNameLst>
                                      </p:cBhvr>
                                      <p:tavLst>
                                        <p:tav tm="0">
                                          <p:val>
                                            <p:fltVal val="0"/>
                                          </p:val>
                                        </p:tav>
                                        <p:tav tm="100000">
                                          <p:val>
                                            <p:strVal val="#ppt_w"/>
                                          </p:val>
                                        </p:tav>
                                      </p:tavLst>
                                    </p:anim>
                                    <p:anim calcmode="lin" valueType="num">
                                      <p:cBhvr>
                                        <p:cTn id="59" dur="4000" fill="hold"/>
                                        <p:tgtEl>
                                          <p:spTgt spid="5"/>
                                        </p:tgtEl>
                                        <p:attrNameLst>
                                          <p:attrName>ppt_h</p:attrName>
                                        </p:attrNameLst>
                                      </p:cBhvr>
                                      <p:tavLst>
                                        <p:tav tm="0">
                                          <p:val>
                                            <p:fltVal val="0"/>
                                          </p:val>
                                        </p:tav>
                                        <p:tav tm="100000">
                                          <p:val>
                                            <p:strVal val="#ppt_h"/>
                                          </p:val>
                                        </p:tav>
                                      </p:tavLst>
                                    </p:anim>
                                    <p:anim calcmode="lin" valueType="num">
                                      <p:cBhvr>
                                        <p:cTn id="60" dur="4000" fill="hold"/>
                                        <p:tgtEl>
                                          <p:spTgt spid="5"/>
                                        </p:tgtEl>
                                        <p:attrNameLst>
                                          <p:attrName>ppt_x</p:attrName>
                                        </p:attrNameLst>
                                      </p:cBhvr>
                                      <p:tavLst>
                                        <p:tav tm="0">
                                          <p:val>
                                            <p:fltVal val="0.5"/>
                                          </p:val>
                                        </p:tav>
                                        <p:tav tm="100000">
                                          <p:val>
                                            <p:strVal val="#ppt_x"/>
                                          </p:val>
                                        </p:tav>
                                      </p:tavLst>
                                    </p:anim>
                                    <p:anim calcmode="lin" valueType="num">
                                      <p:cBhvr>
                                        <p:cTn id="61" dur="4000" fill="hold"/>
                                        <p:tgtEl>
                                          <p:spTgt spid="5"/>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4000" fill="hold"/>
                                        <p:tgtEl>
                                          <p:spTgt spid="5"/>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4000" fill="hold"/>
                                        <p:tgtEl>
                                          <p:spTgt spid="6"/>
                                        </p:tgtEl>
                                        <p:attrNameLst>
                                          <p:attrName>ppt_w</p:attrName>
                                        </p:attrNameLst>
                                      </p:cBhvr>
                                      <p:tavLst>
                                        <p:tav tm="0">
                                          <p:val>
                                            <p:fltVal val="0"/>
                                          </p:val>
                                        </p:tav>
                                        <p:tav tm="100000">
                                          <p:val>
                                            <p:strVal val="#ppt_w"/>
                                          </p:val>
                                        </p:tav>
                                      </p:tavLst>
                                    </p:anim>
                                    <p:anim calcmode="lin" valueType="num">
                                      <p:cBhvr>
                                        <p:cTn id="67" dur="4000" fill="hold"/>
                                        <p:tgtEl>
                                          <p:spTgt spid="6"/>
                                        </p:tgtEl>
                                        <p:attrNameLst>
                                          <p:attrName>ppt_h</p:attrName>
                                        </p:attrNameLst>
                                      </p:cBhvr>
                                      <p:tavLst>
                                        <p:tav tm="0">
                                          <p:val>
                                            <p:fltVal val="0"/>
                                          </p:val>
                                        </p:tav>
                                        <p:tav tm="100000">
                                          <p:val>
                                            <p:strVal val="#ppt_h"/>
                                          </p:val>
                                        </p:tav>
                                      </p:tavLst>
                                    </p:anim>
                                    <p:anim calcmode="lin" valueType="num">
                                      <p:cBhvr>
                                        <p:cTn id="68" dur="4000" fill="hold"/>
                                        <p:tgtEl>
                                          <p:spTgt spid="6"/>
                                        </p:tgtEl>
                                        <p:attrNameLst>
                                          <p:attrName>ppt_x</p:attrName>
                                        </p:attrNameLst>
                                      </p:cBhvr>
                                      <p:tavLst>
                                        <p:tav tm="0">
                                          <p:val>
                                            <p:fltVal val="0.5"/>
                                          </p:val>
                                        </p:tav>
                                        <p:tav tm="100000">
                                          <p:val>
                                            <p:strVal val="#ppt_x"/>
                                          </p:val>
                                        </p:tav>
                                      </p:tavLst>
                                    </p:anim>
                                    <p:anim calcmode="lin" valueType="num">
                                      <p:cBhvr>
                                        <p:cTn id="69" dur="4000" fill="hold"/>
                                        <p:tgtEl>
                                          <p:spTgt spid="6"/>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4000" fill="hold"/>
                                        <p:tgtEl>
                                          <p:spTgt spid="6"/>
                                        </p:tgtEl>
                                        <p:attrNameLst>
                                          <p:attrName>r</p:attrName>
                                        </p:attrNameLst>
                                      </p:cBhvr>
                                    </p:animRot>
                                  </p:childTnLst>
                                </p:cTn>
                              </p:par>
                            </p:childTnLst>
                          </p:cTn>
                        </p:par>
                        <p:par>
                          <p:cTn id="72" fill="hold">
                            <p:stCondLst>
                              <p:cond delay="4000"/>
                            </p:stCondLst>
                            <p:childTnLst>
                              <p:par>
                                <p:cTn id="73" presetID="23" presetClass="exit" presetSubtype="544" fill="hold" nodeType="after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8" presetClass="emph" presetSubtype="0" fill="hold" nodeType="withEffect">
                                  <p:stCondLst>
                                    <p:cond delay="0"/>
                                  </p:stCondLst>
                                  <p:childTnLst>
                                    <p:animRot by="-21600000">
                                      <p:cBhvr>
                                        <p:cTn id="80" dur="3000" fill="hold"/>
                                        <p:tgtEl>
                                          <p:spTgt spid="6"/>
                                        </p:tgtEl>
                                        <p:attrNameLst>
                                          <p:attrName>r</p:attrName>
                                        </p:attrNameLst>
                                      </p:cBhvr>
                                    </p:animRot>
                                  </p:childTnLst>
                                </p:cTn>
                              </p:par>
                              <p:par>
                                <p:cTn id="81" presetID="23" presetClass="exit" presetSubtype="544" fill="hold" nodeType="withEffect">
                                  <p:stCondLst>
                                    <p:cond delay="0"/>
                                  </p:stCondLst>
                                  <p:childTnLst>
                                    <p:anim calcmode="lin" valueType="num">
                                      <p:cBhvr>
                                        <p:cTn id="82" dur="3000"/>
                                        <p:tgtEl>
                                          <p:spTgt spid="5"/>
                                        </p:tgtEl>
                                        <p:attrNameLst>
                                          <p:attrName>ppt_w</p:attrName>
                                        </p:attrNameLst>
                                      </p:cBhvr>
                                      <p:tavLst>
                                        <p:tav tm="0">
                                          <p:val>
                                            <p:strVal val="ppt_w"/>
                                          </p:val>
                                        </p:tav>
                                        <p:tav tm="100000">
                                          <p:val>
                                            <p:fltVal val="0"/>
                                          </p:val>
                                        </p:tav>
                                      </p:tavLst>
                                    </p:anim>
                                    <p:anim calcmode="lin" valueType="num">
                                      <p:cBhvr>
                                        <p:cTn id="83" dur="3000"/>
                                        <p:tgtEl>
                                          <p:spTgt spid="5"/>
                                        </p:tgtEl>
                                        <p:attrNameLst>
                                          <p:attrName>ppt_h</p:attrName>
                                        </p:attrNameLst>
                                      </p:cBhvr>
                                      <p:tavLst>
                                        <p:tav tm="0">
                                          <p:val>
                                            <p:strVal val="ppt_h"/>
                                          </p:val>
                                        </p:tav>
                                        <p:tav tm="100000">
                                          <p:val>
                                            <p:fltVal val="0"/>
                                          </p:val>
                                        </p:tav>
                                      </p:tavLst>
                                    </p:anim>
                                    <p:anim calcmode="lin" valueType="num">
                                      <p:cBhvr>
                                        <p:cTn id="84" dur="3000"/>
                                        <p:tgtEl>
                                          <p:spTgt spid="5"/>
                                        </p:tgtEl>
                                        <p:attrNameLst>
                                          <p:attrName>ppt_x</p:attrName>
                                        </p:attrNameLst>
                                      </p:cBhvr>
                                      <p:tavLst>
                                        <p:tav tm="0">
                                          <p:val>
                                            <p:strVal val="ppt_x"/>
                                          </p:val>
                                        </p:tav>
                                        <p:tav tm="100000">
                                          <p:val>
                                            <p:fltVal val="0.5"/>
                                          </p:val>
                                        </p:tav>
                                      </p:tavLst>
                                    </p:anim>
                                    <p:anim calcmode="lin" valueType="num">
                                      <p:cBhvr>
                                        <p:cTn id="85" dur="3000"/>
                                        <p:tgtEl>
                                          <p:spTgt spid="5"/>
                                        </p:tgtEl>
                                        <p:attrNameLst>
                                          <p:attrName>ppt_y</p:attrName>
                                        </p:attrNameLst>
                                      </p:cBhvr>
                                      <p:tavLst>
                                        <p:tav tm="0">
                                          <p:val>
                                            <p:strVal val="ppt_y"/>
                                          </p:val>
                                        </p:tav>
                                        <p:tav tm="100000">
                                          <p:val>
                                            <p:fltVal val="0.5"/>
                                          </p:val>
                                        </p:tav>
                                      </p:tavLst>
                                    </p:anim>
                                    <p:set>
                                      <p:cBhvr>
                                        <p:cTn id="86" dur="1" fill="hold">
                                          <p:stCondLst>
                                            <p:cond delay="2999"/>
                                          </p:stCondLst>
                                        </p:cTn>
                                        <p:tgtEl>
                                          <p:spTgt spid="5"/>
                                        </p:tgtEl>
                                        <p:attrNameLst>
                                          <p:attrName>style.visibility</p:attrName>
                                        </p:attrNameLst>
                                      </p:cBhvr>
                                      <p:to>
                                        <p:strVal val="hidden"/>
                                      </p:to>
                                    </p:set>
                                  </p:childTnLst>
                                </p:cTn>
                              </p:par>
                              <p:par>
                                <p:cTn id="87" presetID="8" presetClass="emph" presetSubtype="0" fill="hold" nodeType="withEffect">
                                  <p:stCondLst>
                                    <p:cond delay="0"/>
                                  </p:stCondLst>
                                  <p:childTnLst>
                                    <p:animRot by="-21600000">
                                      <p:cBhvr>
                                        <p:cTn id="88" dur="3000" fill="hold"/>
                                        <p:tgtEl>
                                          <p:spTgt spid="5"/>
                                        </p:tgtEl>
                                        <p:attrNameLst>
                                          <p:attrName>r</p:attrName>
                                        </p:attrNameLst>
                                      </p:cBhvr>
                                    </p:animRot>
                                  </p:childTnLst>
                                </p:cTn>
                              </p:par>
                              <p:par>
                                <p:cTn id="89" presetID="23" presetClass="exit" presetSubtype="544" fill="hold" nodeType="withEffect">
                                  <p:stCondLst>
                                    <p:cond delay="0"/>
                                  </p:stCondLst>
                                  <p:childTnLst>
                                    <p:anim calcmode="lin" valueType="num">
                                      <p:cBhvr>
                                        <p:cTn id="90" dur="3000"/>
                                        <p:tgtEl>
                                          <p:spTgt spid="4"/>
                                        </p:tgtEl>
                                        <p:attrNameLst>
                                          <p:attrName>ppt_w</p:attrName>
                                        </p:attrNameLst>
                                      </p:cBhvr>
                                      <p:tavLst>
                                        <p:tav tm="0">
                                          <p:val>
                                            <p:strVal val="ppt_w"/>
                                          </p:val>
                                        </p:tav>
                                        <p:tav tm="100000">
                                          <p:val>
                                            <p:fltVal val="0"/>
                                          </p:val>
                                        </p:tav>
                                      </p:tavLst>
                                    </p:anim>
                                    <p:anim calcmode="lin" valueType="num">
                                      <p:cBhvr>
                                        <p:cTn id="91" dur="3000"/>
                                        <p:tgtEl>
                                          <p:spTgt spid="4"/>
                                        </p:tgtEl>
                                        <p:attrNameLst>
                                          <p:attrName>ppt_h</p:attrName>
                                        </p:attrNameLst>
                                      </p:cBhvr>
                                      <p:tavLst>
                                        <p:tav tm="0">
                                          <p:val>
                                            <p:strVal val="ppt_h"/>
                                          </p:val>
                                        </p:tav>
                                        <p:tav tm="100000">
                                          <p:val>
                                            <p:fltVal val="0"/>
                                          </p:val>
                                        </p:tav>
                                      </p:tavLst>
                                    </p:anim>
                                    <p:anim calcmode="lin" valueType="num">
                                      <p:cBhvr>
                                        <p:cTn id="92" dur="3000"/>
                                        <p:tgtEl>
                                          <p:spTgt spid="4"/>
                                        </p:tgtEl>
                                        <p:attrNameLst>
                                          <p:attrName>ppt_x</p:attrName>
                                        </p:attrNameLst>
                                      </p:cBhvr>
                                      <p:tavLst>
                                        <p:tav tm="0">
                                          <p:val>
                                            <p:strVal val="ppt_x"/>
                                          </p:val>
                                        </p:tav>
                                        <p:tav tm="100000">
                                          <p:val>
                                            <p:fltVal val="0.5"/>
                                          </p:val>
                                        </p:tav>
                                      </p:tavLst>
                                    </p:anim>
                                    <p:anim calcmode="lin" valueType="num">
                                      <p:cBhvr>
                                        <p:cTn id="93" dur="3000"/>
                                        <p:tgtEl>
                                          <p:spTgt spid="4"/>
                                        </p:tgtEl>
                                        <p:attrNameLst>
                                          <p:attrName>ppt_y</p:attrName>
                                        </p:attrNameLst>
                                      </p:cBhvr>
                                      <p:tavLst>
                                        <p:tav tm="0">
                                          <p:val>
                                            <p:strVal val="ppt_y"/>
                                          </p:val>
                                        </p:tav>
                                        <p:tav tm="100000">
                                          <p:val>
                                            <p:fltVal val="0.5"/>
                                          </p:val>
                                        </p:tav>
                                      </p:tavLst>
                                    </p:anim>
                                    <p:set>
                                      <p:cBhvr>
                                        <p:cTn id="94" dur="1" fill="hold">
                                          <p:stCondLst>
                                            <p:cond delay="2999"/>
                                          </p:stCondLst>
                                        </p:cTn>
                                        <p:tgtEl>
                                          <p:spTgt spid="4"/>
                                        </p:tgtEl>
                                        <p:attrNameLst>
                                          <p:attrName>style.visibility</p:attrName>
                                        </p:attrNameLst>
                                      </p:cBhvr>
                                      <p:to>
                                        <p:strVal val="hidden"/>
                                      </p:to>
                                    </p:set>
                                  </p:childTnLst>
                                </p:cTn>
                              </p:par>
                              <p:par>
                                <p:cTn id="95" presetID="8" presetClass="emph" presetSubtype="0" fill="hold" nodeType="withEffect">
                                  <p:stCondLst>
                                    <p:cond delay="0"/>
                                  </p:stCondLst>
                                  <p:childTnLst>
                                    <p:animRot by="-21600000">
                                      <p:cBhvr>
                                        <p:cTn id="96" dur="3000" fill="hold"/>
                                        <p:tgtEl>
                                          <p:spTgt spid="4"/>
                                        </p:tgtEl>
                                        <p:attrNameLst>
                                          <p:attrName>r</p:attrName>
                                        </p:attrNameLst>
                                      </p:cBhvr>
                                    </p:animRot>
                                  </p:childTnLst>
                                </p:cTn>
                              </p:par>
                              <p:par>
                                <p:cTn id="97" presetID="23" presetClass="exit" presetSubtype="544" fill="hold" nodeType="withEffect">
                                  <p:stCondLst>
                                    <p:cond delay="0"/>
                                  </p:stCondLst>
                                  <p:childTnLst>
                                    <p:anim calcmode="lin" valueType="num">
                                      <p:cBhvr>
                                        <p:cTn id="98" dur="3000"/>
                                        <p:tgtEl>
                                          <p:spTgt spid="3"/>
                                        </p:tgtEl>
                                        <p:attrNameLst>
                                          <p:attrName>ppt_w</p:attrName>
                                        </p:attrNameLst>
                                      </p:cBhvr>
                                      <p:tavLst>
                                        <p:tav tm="0">
                                          <p:val>
                                            <p:strVal val="ppt_w"/>
                                          </p:val>
                                        </p:tav>
                                        <p:tav tm="100000">
                                          <p:val>
                                            <p:fltVal val="0"/>
                                          </p:val>
                                        </p:tav>
                                      </p:tavLst>
                                    </p:anim>
                                    <p:anim calcmode="lin" valueType="num">
                                      <p:cBhvr>
                                        <p:cTn id="99" dur="3000"/>
                                        <p:tgtEl>
                                          <p:spTgt spid="3"/>
                                        </p:tgtEl>
                                        <p:attrNameLst>
                                          <p:attrName>ppt_h</p:attrName>
                                        </p:attrNameLst>
                                      </p:cBhvr>
                                      <p:tavLst>
                                        <p:tav tm="0">
                                          <p:val>
                                            <p:strVal val="ppt_h"/>
                                          </p:val>
                                        </p:tav>
                                        <p:tav tm="100000">
                                          <p:val>
                                            <p:fltVal val="0"/>
                                          </p:val>
                                        </p:tav>
                                      </p:tavLst>
                                    </p:anim>
                                    <p:anim calcmode="lin" valueType="num">
                                      <p:cBhvr>
                                        <p:cTn id="100" dur="3000"/>
                                        <p:tgtEl>
                                          <p:spTgt spid="3"/>
                                        </p:tgtEl>
                                        <p:attrNameLst>
                                          <p:attrName>ppt_x</p:attrName>
                                        </p:attrNameLst>
                                      </p:cBhvr>
                                      <p:tavLst>
                                        <p:tav tm="0">
                                          <p:val>
                                            <p:strVal val="ppt_x"/>
                                          </p:val>
                                        </p:tav>
                                        <p:tav tm="100000">
                                          <p:val>
                                            <p:fltVal val="0.5"/>
                                          </p:val>
                                        </p:tav>
                                      </p:tavLst>
                                    </p:anim>
                                    <p:anim calcmode="lin" valueType="num">
                                      <p:cBhvr>
                                        <p:cTn id="101" dur="3000"/>
                                        <p:tgtEl>
                                          <p:spTgt spid="3"/>
                                        </p:tgtEl>
                                        <p:attrNameLst>
                                          <p:attrName>ppt_y</p:attrName>
                                        </p:attrNameLst>
                                      </p:cBhvr>
                                      <p:tavLst>
                                        <p:tav tm="0">
                                          <p:val>
                                            <p:strVal val="ppt_y"/>
                                          </p:val>
                                        </p:tav>
                                        <p:tav tm="100000">
                                          <p:val>
                                            <p:fltVal val="0.5"/>
                                          </p:val>
                                        </p:tav>
                                      </p:tavLst>
                                    </p:anim>
                                    <p:set>
                                      <p:cBhvr>
                                        <p:cTn id="102" dur="1" fill="hold">
                                          <p:stCondLst>
                                            <p:cond delay="2999"/>
                                          </p:stCondLst>
                                        </p:cTn>
                                        <p:tgtEl>
                                          <p:spTgt spid="3"/>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3000" fill="hold"/>
                                        <p:tgtEl>
                                          <p:spTgt spid="3"/>
                                        </p:tgtEl>
                                        <p:attrNameLst>
                                          <p:attrName>r</p:attrName>
                                        </p:attrNameLst>
                                      </p:cBhvr>
                                    </p:animRot>
                                  </p:childTnLst>
                                </p:cTn>
                              </p:par>
                              <p:par>
                                <p:cTn id="105" presetID="23" presetClass="exit" presetSubtype="544" fill="hold" nodeType="withEffect">
                                  <p:stCondLst>
                                    <p:cond delay="0"/>
                                  </p:stCondLst>
                                  <p:childTnLst>
                                    <p:anim calcmode="lin" valueType="num">
                                      <p:cBhvr>
                                        <p:cTn id="106" dur="3000"/>
                                        <p:tgtEl>
                                          <p:spTgt spid="2"/>
                                        </p:tgtEl>
                                        <p:attrNameLst>
                                          <p:attrName>ppt_w</p:attrName>
                                        </p:attrNameLst>
                                      </p:cBhvr>
                                      <p:tavLst>
                                        <p:tav tm="0">
                                          <p:val>
                                            <p:strVal val="ppt_w"/>
                                          </p:val>
                                        </p:tav>
                                        <p:tav tm="100000">
                                          <p:val>
                                            <p:fltVal val="0"/>
                                          </p:val>
                                        </p:tav>
                                      </p:tavLst>
                                    </p:anim>
                                    <p:anim calcmode="lin" valueType="num">
                                      <p:cBhvr>
                                        <p:cTn id="107" dur="3000"/>
                                        <p:tgtEl>
                                          <p:spTgt spid="2"/>
                                        </p:tgtEl>
                                        <p:attrNameLst>
                                          <p:attrName>ppt_h</p:attrName>
                                        </p:attrNameLst>
                                      </p:cBhvr>
                                      <p:tavLst>
                                        <p:tav tm="0">
                                          <p:val>
                                            <p:strVal val="ppt_h"/>
                                          </p:val>
                                        </p:tav>
                                        <p:tav tm="100000">
                                          <p:val>
                                            <p:fltVal val="0"/>
                                          </p:val>
                                        </p:tav>
                                      </p:tavLst>
                                    </p:anim>
                                    <p:anim calcmode="lin" valueType="num">
                                      <p:cBhvr>
                                        <p:cTn id="108" dur="3000"/>
                                        <p:tgtEl>
                                          <p:spTgt spid="2"/>
                                        </p:tgtEl>
                                        <p:attrNameLst>
                                          <p:attrName>ppt_x</p:attrName>
                                        </p:attrNameLst>
                                      </p:cBhvr>
                                      <p:tavLst>
                                        <p:tav tm="0">
                                          <p:val>
                                            <p:strVal val="ppt_x"/>
                                          </p:val>
                                        </p:tav>
                                        <p:tav tm="100000">
                                          <p:val>
                                            <p:fltVal val="0.5"/>
                                          </p:val>
                                        </p:tav>
                                      </p:tavLst>
                                    </p:anim>
                                    <p:anim calcmode="lin" valueType="num">
                                      <p:cBhvr>
                                        <p:cTn id="109" dur="3000"/>
                                        <p:tgtEl>
                                          <p:spTgt spid="2"/>
                                        </p:tgtEl>
                                        <p:attrNameLst>
                                          <p:attrName>ppt_y</p:attrName>
                                        </p:attrNameLst>
                                      </p:cBhvr>
                                      <p:tavLst>
                                        <p:tav tm="0">
                                          <p:val>
                                            <p:strVal val="ppt_y"/>
                                          </p:val>
                                        </p:tav>
                                        <p:tav tm="100000">
                                          <p:val>
                                            <p:fltVal val="0.5"/>
                                          </p:val>
                                        </p:tav>
                                      </p:tavLst>
                                    </p:anim>
                                    <p:set>
                                      <p:cBhvr>
                                        <p:cTn id="110" dur="1" fill="hold">
                                          <p:stCondLst>
                                            <p:cond delay="2999"/>
                                          </p:stCondLst>
                                        </p:cTn>
                                        <p:tgtEl>
                                          <p:spTgt spid="2"/>
                                        </p:tgtEl>
                                        <p:attrNameLst>
                                          <p:attrName>style.visibility</p:attrName>
                                        </p:attrNameLst>
                                      </p:cBhvr>
                                      <p:to>
                                        <p:strVal val="hidden"/>
                                      </p:to>
                                    </p:set>
                                  </p:childTnLst>
                                </p:cTn>
                              </p:par>
                              <p:par>
                                <p:cTn id="111" presetID="8" presetClass="emph" presetSubtype="0" fill="hold" nodeType="withEffect">
                                  <p:stCondLst>
                                    <p:cond delay="0"/>
                                  </p:stCondLst>
                                  <p:childTnLst>
                                    <p:animRot by="-21600000">
                                      <p:cBhvr>
                                        <p:cTn id="112" dur="3000" fill="hold"/>
                                        <p:tgtEl>
                                          <p:spTgt spid="2"/>
                                        </p:tgtEl>
                                        <p:attrNameLst>
                                          <p:attrName>r</p:attrName>
                                        </p:attrNameLst>
                                      </p:cBhvr>
                                    </p:animRot>
                                  </p:childTnLst>
                                </p:cTn>
                              </p:par>
                              <p:par>
                                <p:cTn id="113" presetID="23" presetClass="exit" presetSubtype="544" fill="hold"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3000" fill="hold"/>
                                        <p:tgtEl>
                                          <p:spTgt spid="9"/>
                                        </p:tgtEl>
                                        <p:attrNameLst>
                                          <p:attrName>r</p:attrName>
                                        </p:attrNameLst>
                                      </p:cBhvr>
                                    </p:animRot>
                                  </p:childTnLst>
                                </p:cTn>
                              </p:par>
                              <p:par>
                                <p:cTn id="121" presetID="23" presetClass="exit" presetSubtype="544" fill="hold" nodeType="withEffect">
                                  <p:stCondLst>
                                    <p:cond delay="0"/>
                                  </p:stCondLst>
                                  <p:childTnLst>
                                    <p:anim calcmode="lin" valueType="num">
                                      <p:cBhvr>
                                        <p:cTn id="122" dur="3000"/>
                                        <p:tgtEl>
                                          <p:spTgt spid="8"/>
                                        </p:tgtEl>
                                        <p:attrNameLst>
                                          <p:attrName>ppt_w</p:attrName>
                                        </p:attrNameLst>
                                      </p:cBhvr>
                                      <p:tavLst>
                                        <p:tav tm="0">
                                          <p:val>
                                            <p:strVal val="ppt_w"/>
                                          </p:val>
                                        </p:tav>
                                        <p:tav tm="100000">
                                          <p:val>
                                            <p:fltVal val="0"/>
                                          </p:val>
                                        </p:tav>
                                      </p:tavLst>
                                    </p:anim>
                                    <p:anim calcmode="lin" valueType="num">
                                      <p:cBhvr>
                                        <p:cTn id="123" dur="3000"/>
                                        <p:tgtEl>
                                          <p:spTgt spid="8"/>
                                        </p:tgtEl>
                                        <p:attrNameLst>
                                          <p:attrName>ppt_h</p:attrName>
                                        </p:attrNameLst>
                                      </p:cBhvr>
                                      <p:tavLst>
                                        <p:tav tm="0">
                                          <p:val>
                                            <p:strVal val="ppt_h"/>
                                          </p:val>
                                        </p:tav>
                                        <p:tav tm="100000">
                                          <p:val>
                                            <p:fltVal val="0"/>
                                          </p:val>
                                        </p:tav>
                                      </p:tavLst>
                                    </p:anim>
                                    <p:anim calcmode="lin" valueType="num">
                                      <p:cBhvr>
                                        <p:cTn id="124" dur="3000"/>
                                        <p:tgtEl>
                                          <p:spTgt spid="8"/>
                                        </p:tgtEl>
                                        <p:attrNameLst>
                                          <p:attrName>ppt_x</p:attrName>
                                        </p:attrNameLst>
                                      </p:cBhvr>
                                      <p:tavLst>
                                        <p:tav tm="0">
                                          <p:val>
                                            <p:strVal val="ppt_x"/>
                                          </p:val>
                                        </p:tav>
                                        <p:tav tm="100000">
                                          <p:val>
                                            <p:fltVal val="0.5"/>
                                          </p:val>
                                        </p:tav>
                                      </p:tavLst>
                                    </p:anim>
                                    <p:anim calcmode="lin" valueType="num">
                                      <p:cBhvr>
                                        <p:cTn id="125" dur="3000"/>
                                        <p:tgtEl>
                                          <p:spTgt spid="8"/>
                                        </p:tgtEl>
                                        <p:attrNameLst>
                                          <p:attrName>ppt_y</p:attrName>
                                        </p:attrNameLst>
                                      </p:cBhvr>
                                      <p:tavLst>
                                        <p:tav tm="0">
                                          <p:val>
                                            <p:strVal val="ppt_y"/>
                                          </p:val>
                                        </p:tav>
                                        <p:tav tm="100000">
                                          <p:val>
                                            <p:fltVal val="0.5"/>
                                          </p:val>
                                        </p:tav>
                                      </p:tavLst>
                                    </p:anim>
                                    <p:set>
                                      <p:cBhvr>
                                        <p:cTn id="126" dur="1" fill="hold">
                                          <p:stCondLst>
                                            <p:cond delay="2999"/>
                                          </p:stCondLst>
                                        </p:cTn>
                                        <p:tgtEl>
                                          <p:spTgt spid="8"/>
                                        </p:tgtEl>
                                        <p:attrNameLst>
                                          <p:attrName>style.visibility</p:attrName>
                                        </p:attrNameLst>
                                      </p:cBhvr>
                                      <p:to>
                                        <p:strVal val="hidden"/>
                                      </p:to>
                                    </p:se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23" presetClass="exit" presetSubtype="544" fill="hold" nodeType="withEffect">
                                  <p:stCondLst>
                                    <p:cond delay="0"/>
                                  </p:stCondLst>
                                  <p:childTnLst>
                                    <p:anim calcmode="lin" valueType="num">
                                      <p:cBhvr>
                                        <p:cTn id="130" dur="3000"/>
                                        <p:tgtEl>
                                          <p:spTgt spid="7"/>
                                        </p:tgtEl>
                                        <p:attrNameLst>
                                          <p:attrName>ppt_w</p:attrName>
                                        </p:attrNameLst>
                                      </p:cBhvr>
                                      <p:tavLst>
                                        <p:tav tm="0">
                                          <p:val>
                                            <p:strVal val="ppt_w"/>
                                          </p:val>
                                        </p:tav>
                                        <p:tav tm="100000">
                                          <p:val>
                                            <p:fltVal val="0"/>
                                          </p:val>
                                        </p:tav>
                                      </p:tavLst>
                                    </p:anim>
                                    <p:anim calcmode="lin" valueType="num">
                                      <p:cBhvr>
                                        <p:cTn id="131" dur="3000"/>
                                        <p:tgtEl>
                                          <p:spTgt spid="7"/>
                                        </p:tgtEl>
                                        <p:attrNameLst>
                                          <p:attrName>ppt_h</p:attrName>
                                        </p:attrNameLst>
                                      </p:cBhvr>
                                      <p:tavLst>
                                        <p:tav tm="0">
                                          <p:val>
                                            <p:strVal val="ppt_h"/>
                                          </p:val>
                                        </p:tav>
                                        <p:tav tm="100000">
                                          <p:val>
                                            <p:fltVal val="0"/>
                                          </p:val>
                                        </p:tav>
                                      </p:tavLst>
                                    </p:anim>
                                    <p:anim calcmode="lin" valueType="num">
                                      <p:cBhvr>
                                        <p:cTn id="132" dur="3000"/>
                                        <p:tgtEl>
                                          <p:spTgt spid="7"/>
                                        </p:tgtEl>
                                        <p:attrNameLst>
                                          <p:attrName>ppt_x</p:attrName>
                                        </p:attrNameLst>
                                      </p:cBhvr>
                                      <p:tavLst>
                                        <p:tav tm="0">
                                          <p:val>
                                            <p:strVal val="ppt_x"/>
                                          </p:val>
                                        </p:tav>
                                        <p:tav tm="100000">
                                          <p:val>
                                            <p:fltVal val="0.5"/>
                                          </p:val>
                                        </p:tav>
                                      </p:tavLst>
                                    </p:anim>
                                    <p:anim calcmode="lin" valueType="num">
                                      <p:cBhvr>
                                        <p:cTn id="133" dur="3000"/>
                                        <p:tgtEl>
                                          <p:spTgt spid="7"/>
                                        </p:tgtEl>
                                        <p:attrNameLst>
                                          <p:attrName>ppt_y</p:attrName>
                                        </p:attrNameLst>
                                      </p:cBhvr>
                                      <p:tavLst>
                                        <p:tav tm="0">
                                          <p:val>
                                            <p:strVal val="ppt_y"/>
                                          </p:val>
                                        </p:tav>
                                        <p:tav tm="100000">
                                          <p:val>
                                            <p:fltVal val="0.5"/>
                                          </p:val>
                                        </p:tav>
                                      </p:tavLst>
                                    </p:anim>
                                    <p:set>
                                      <p:cBhvr>
                                        <p:cTn id="134" dur="1" fill="hold">
                                          <p:stCondLst>
                                            <p:cond delay="2999"/>
                                          </p:stCondLst>
                                        </p:cTn>
                                        <p:tgtEl>
                                          <p:spTgt spid="7"/>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3000" fill="hold"/>
                                        <p:tgtEl>
                                          <p:spTgt spid="7"/>
                                        </p:tgtEl>
                                        <p:attrNameLst>
                                          <p:attrName>r</p:attrName>
                                        </p:attrNameLst>
                                      </p:cBhvr>
                                    </p:animRot>
                                  </p:childTnLst>
                                </p:cTn>
                              </p:par>
                              <p:par>
                                <p:cTn id="137" presetID="6" presetClass="entr" presetSubtype="32" fill="hold"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circle(out)">
                                      <p:cBhvr>
                                        <p:cTn id="139" dur="3000"/>
                                        <p:tgtEl>
                                          <p:spTgt spid="16"/>
                                        </p:tgtEl>
                                      </p:cBhvr>
                                    </p:animEffect>
                                  </p:childTnLst>
                                </p:cTn>
                              </p:par>
                              <p:par>
                                <p:cTn id="140" presetID="23" presetClass="entr" presetSubtype="288" fill="hold"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3000" fill="hold"/>
                                        <p:tgtEl>
                                          <p:spTgt spid="16"/>
                                        </p:tgtEl>
                                        <p:attrNameLst>
                                          <p:attrName>ppt_w</p:attrName>
                                        </p:attrNameLst>
                                      </p:cBhvr>
                                      <p:tavLst>
                                        <p:tav tm="0">
                                          <p:val>
                                            <p:strVal val="4/3*#ppt_w"/>
                                          </p:val>
                                        </p:tav>
                                        <p:tav tm="100000">
                                          <p:val>
                                            <p:strVal val="#ppt_w"/>
                                          </p:val>
                                        </p:tav>
                                      </p:tavLst>
                                    </p:anim>
                                    <p:anim calcmode="lin" valueType="num">
                                      <p:cBhvr>
                                        <p:cTn id="143" dur="30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REFLEJOS EN LA NATURALEZA--.jpg"/>
          <p:cNvPicPr>
            <a:picLocks noGrp="1" noChangeAspect="1"/>
          </p:cNvPicPr>
          <p:nvPr isPhoto="1"/>
        </p:nvPicPr>
        <p:blipFill>
          <a:blip r:embed="rId3" cstate="email">
            <a:lum/>
            <a:extLst>
              <a:ext uri="{BEBA8EAE-BF5A-486C-A8C5-ECC9F3942E4B}">
                <a14:imgProps xmlns="" xmlns:a14="http://schemas.microsoft.com/office/drawing/2010/main">
                  <a14:imgLayer r:embed="rId4">
                    <a14:imgEffect>
                      <a14:colorTemperature colorTemp="11500"/>
                    </a14:imgEffect>
                  </a14:imgLayer>
                </a14:imgProps>
              </a:ext>
            </a:extLst>
          </a:blip>
          <a:stretch>
            <a:fillRect/>
          </a:stretch>
        </p:blipFill>
        <p:spPr>
          <a:xfrm>
            <a:off x="18315" y="-28561"/>
            <a:ext cx="9144000" cy="6858000"/>
          </a:xfrm>
          <a:prstGeom prst="rect">
            <a:avLst/>
          </a:prstGeom>
          <a:noFill/>
          <a:ln>
            <a:noFill/>
          </a:ln>
        </p:spPr>
      </p:pic>
      <p:pic>
        <p:nvPicPr>
          <p:cNvPr id="14" name="13 Imagen" descr="Diapositiva408.JPG"/>
          <p:cNvPicPr>
            <a:picLocks noGrp="1" noChangeAspect="1"/>
          </p:cNvPicPr>
          <p:nvPr isPhoto="1"/>
        </p:nvPicPr>
        <p:blipFill>
          <a:blip r:embed="rId5" cstate="email">
            <a:lum/>
          </a:blip>
          <a:stretch>
            <a:fillRect/>
          </a:stretch>
        </p:blipFill>
        <p:spPr>
          <a:xfrm>
            <a:off x="0" y="0"/>
            <a:ext cx="9144000" cy="6858000"/>
          </a:xfrm>
          <a:prstGeom prst="rect">
            <a:avLst/>
          </a:prstGeom>
          <a:noFill/>
          <a:ln>
            <a:noFill/>
          </a:ln>
        </p:spPr>
      </p:pic>
      <p:pic>
        <p:nvPicPr>
          <p:cNvPr id="9"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flipH="1" flipV="1">
            <a:off x="1619672" y="2276872"/>
            <a:ext cx="4608512"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flipH="1" flipV="1">
            <a:off x="1691680" y="4077072"/>
            <a:ext cx="4608512"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7" cstate="email">
            <a:lum contrast="40000"/>
            <a:extLst>
              <a:ext uri="{28A0092B-C50C-407E-A947-70E740481C1C}">
                <a14:useLocalDpi xmlns="" xmlns:a14="http://schemas.microsoft.com/office/drawing/2010/main" val="0"/>
              </a:ext>
            </a:extLst>
          </a:blip>
          <a:srcRect/>
          <a:stretch>
            <a:fillRect/>
          </a:stretch>
        </p:blipFill>
        <p:spPr bwMode="auto">
          <a:xfrm flipH="1" flipV="1">
            <a:off x="3275856" y="2348880"/>
            <a:ext cx="417646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7" cstate="email">
            <a:lum contrast="40000"/>
            <a:extLst>
              <a:ext uri="{28A0092B-C50C-407E-A947-70E740481C1C}">
                <a14:useLocalDpi xmlns="" xmlns:a14="http://schemas.microsoft.com/office/drawing/2010/main" val="0"/>
              </a:ext>
            </a:extLst>
          </a:blip>
          <a:srcRect/>
          <a:stretch>
            <a:fillRect/>
          </a:stretch>
        </p:blipFill>
        <p:spPr bwMode="auto">
          <a:xfrm flipH="1" flipV="1">
            <a:off x="3275856" y="4077072"/>
            <a:ext cx="417646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3 Forma libre"/>
          <p:cNvSpPr/>
          <p:nvPr/>
        </p:nvSpPr>
        <p:spPr>
          <a:xfrm rot="10800000">
            <a:off x="0" y="5837732"/>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95833">
                <a:schemeClr val="bg1"/>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p:cNvPicPr>
            <a:picLocks noChangeAspect="1" noChangeArrowheads="1"/>
          </p:cNvPicPr>
          <p:nvPr/>
        </p:nvPicPr>
        <p:blipFill>
          <a:blip r:embed="rId6" cstate="email">
            <a:lum contrast="40000"/>
            <a:extLst>
              <a:ext uri="{28A0092B-C50C-407E-A947-70E740481C1C}">
                <a14:useLocalDpi xmlns="" xmlns:a14="http://schemas.microsoft.com/office/drawing/2010/main" val="0"/>
              </a:ext>
            </a:extLst>
          </a:blip>
          <a:srcRect/>
          <a:stretch>
            <a:fillRect/>
          </a:stretch>
        </p:blipFill>
        <p:spPr bwMode="auto">
          <a:xfrm flipV="1">
            <a:off x="1691680" y="476672"/>
            <a:ext cx="4608512"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7" cstate="email">
            <a:lum contrast="40000"/>
            <a:extLst>
              <a:ext uri="{28A0092B-C50C-407E-A947-70E740481C1C}">
                <a14:useLocalDpi xmlns="" xmlns:a14="http://schemas.microsoft.com/office/drawing/2010/main" val="0"/>
              </a:ext>
            </a:extLst>
          </a:blip>
          <a:srcRect/>
          <a:stretch>
            <a:fillRect/>
          </a:stretch>
        </p:blipFill>
        <p:spPr bwMode="auto">
          <a:xfrm flipH="1" flipV="1">
            <a:off x="3131840" y="548680"/>
            <a:ext cx="4176464" cy="237626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95833">
                <a:schemeClr val="bg1"/>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6" name="15 Imagen" descr="A MEDIA LUZ..jpg"/>
          <p:cNvPicPr>
            <a:picLocks noGrp="1" noChangeAspect="1"/>
          </p:cNvPicPr>
          <p:nvPr isPhoto="1"/>
        </p:nvPicPr>
        <p:blipFill>
          <a:blip r:embed="rId8"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194666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7" presetClass="entr" presetSubtype="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2500" fill="hold"/>
                                        <p:tgtEl>
                                          <p:spTgt spid="8"/>
                                        </p:tgtEl>
                                        <p:attrNameLst>
                                          <p:attrName>ppt_x</p:attrName>
                                        </p:attrNameLst>
                                      </p:cBhvr>
                                      <p:tavLst>
                                        <p:tav tm="0">
                                          <p:val>
                                            <p:strVal val="#ppt_x+#ppt_w/2"/>
                                          </p:val>
                                        </p:tav>
                                        <p:tav tm="100000">
                                          <p:val>
                                            <p:strVal val="#ppt_x"/>
                                          </p:val>
                                        </p:tav>
                                      </p:tavLst>
                                    </p:anim>
                                    <p:anim calcmode="lin" valueType="num">
                                      <p:cBhvr>
                                        <p:cTn id="11" dur="2500" fill="hold"/>
                                        <p:tgtEl>
                                          <p:spTgt spid="8"/>
                                        </p:tgtEl>
                                        <p:attrNameLst>
                                          <p:attrName>ppt_y</p:attrName>
                                        </p:attrNameLst>
                                      </p:cBhvr>
                                      <p:tavLst>
                                        <p:tav tm="0">
                                          <p:val>
                                            <p:strVal val="#ppt_y"/>
                                          </p:val>
                                        </p:tav>
                                        <p:tav tm="100000">
                                          <p:val>
                                            <p:strVal val="#ppt_y"/>
                                          </p:val>
                                        </p:tav>
                                      </p:tavLst>
                                    </p:anim>
                                    <p:anim calcmode="lin" valueType="num">
                                      <p:cBhvr>
                                        <p:cTn id="12" dur="2500" fill="hold"/>
                                        <p:tgtEl>
                                          <p:spTgt spid="8"/>
                                        </p:tgtEl>
                                        <p:attrNameLst>
                                          <p:attrName>ppt_w</p:attrName>
                                        </p:attrNameLst>
                                      </p:cBhvr>
                                      <p:tavLst>
                                        <p:tav tm="0">
                                          <p:val>
                                            <p:fltVal val="0"/>
                                          </p:val>
                                        </p:tav>
                                        <p:tav tm="100000">
                                          <p:val>
                                            <p:strVal val="#ppt_w"/>
                                          </p:val>
                                        </p:tav>
                                      </p:tavLst>
                                    </p:anim>
                                    <p:anim calcmode="lin" valueType="num">
                                      <p:cBhvr>
                                        <p:cTn id="13" dur="2500" fill="hold"/>
                                        <p:tgtEl>
                                          <p:spTgt spid="8"/>
                                        </p:tgtEl>
                                        <p:attrNameLst>
                                          <p:attrName>ppt_h</p:attrName>
                                        </p:attrNameLst>
                                      </p:cBhvr>
                                      <p:tavLst>
                                        <p:tav tm="0">
                                          <p:val>
                                            <p:strVal val="#ppt_h"/>
                                          </p:val>
                                        </p:tav>
                                        <p:tav tm="100000">
                                          <p:val>
                                            <p:strVal val="#ppt_h"/>
                                          </p:val>
                                        </p:tav>
                                      </p:tavLst>
                                    </p:anim>
                                  </p:childTnLst>
                                </p:cTn>
                              </p:par>
                              <p:par>
                                <p:cTn id="14" presetID="8" presetClass="emph" presetSubtype="0" fill="hold" nodeType="withEffect">
                                  <p:stCondLst>
                                    <p:cond delay="0"/>
                                  </p:stCondLst>
                                  <p:childTnLst>
                                    <p:animRot by="-10800000">
                                      <p:cBhvr>
                                        <p:cTn id="15" dur="2500" fill="hold"/>
                                        <p:tgtEl>
                                          <p:spTgt spid="8"/>
                                        </p:tgtEl>
                                        <p:attrNameLst>
                                          <p:attrName>r</p:attrName>
                                        </p:attrNameLst>
                                      </p:cBhvr>
                                    </p:animRot>
                                  </p:childTnLst>
                                </p:cTn>
                              </p:par>
                              <p:par>
                                <p:cTn id="16" presetID="17"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500" fill="hold"/>
                                        <p:tgtEl>
                                          <p:spTgt spid="7"/>
                                        </p:tgtEl>
                                        <p:attrNameLst>
                                          <p:attrName>ppt_x</p:attrName>
                                        </p:attrNameLst>
                                      </p:cBhvr>
                                      <p:tavLst>
                                        <p:tav tm="0">
                                          <p:val>
                                            <p:strVal val="#ppt_x-#ppt_w/2"/>
                                          </p:val>
                                        </p:tav>
                                        <p:tav tm="100000">
                                          <p:val>
                                            <p:strVal val="#ppt_x"/>
                                          </p:val>
                                        </p:tav>
                                      </p:tavLst>
                                    </p:anim>
                                    <p:anim calcmode="lin" valueType="num">
                                      <p:cBhvr>
                                        <p:cTn id="19" dur="2500" fill="hold"/>
                                        <p:tgtEl>
                                          <p:spTgt spid="7"/>
                                        </p:tgtEl>
                                        <p:attrNameLst>
                                          <p:attrName>ppt_y</p:attrName>
                                        </p:attrNameLst>
                                      </p:cBhvr>
                                      <p:tavLst>
                                        <p:tav tm="0">
                                          <p:val>
                                            <p:strVal val="#ppt_y"/>
                                          </p:val>
                                        </p:tav>
                                        <p:tav tm="100000">
                                          <p:val>
                                            <p:strVal val="#ppt_y"/>
                                          </p:val>
                                        </p:tav>
                                      </p:tavLst>
                                    </p:anim>
                                    <p:anim calcmode="lin" valueType="num">
                                      <p:cBhvr>
                                        <p:cTn id="20" dur="2500" fill="hold"/>
                                        <p:tgtEl>
                                          <p:spTgt spid="7"/>
                                        </p:tgtEl>
                                        <p:attrNameLst>
                                          <p:attrName>ppt_w</p:attrName>
                                        </p:attrNameLst>
                                      </p:cBhvr>
                                      <p:tavLst>
                                        <p:tav tm="0">
                                          <p:val>
                                            <p:fltVal val="0"/>
                                          </p:val>
                                        </p:tav>
                                        <p:tav tm="100000">
                                          <p:val>
                                            <p:strVal val="#ppt_w"/>
                                          </p:val>
                                        </p:tav>
                                      </p:tavLst>
                                    </p:anim>
                                    <p:anim calcmode="lin" valueType="num">
                                      <p:cBhvr>
                                        <p:cTn id="21" dur="2500" fill="hold"/>
                                        <p:tgtEl>
                                          <p:spTgt spid="7"/>
                                        </p:tgtEl>
                                        <p:attrNameLst>
                                          <p:attrName>ppt_h</p:attrName>
                                        </p:attrNameLst>
                                      </p:cBhvr>
                                      <p:tavLst>
                                        <p:tav tm="0">
                                          <p:val>
                                            <p:strVal val="#ppt_h"/>
                                          </p:val>
                                        </p:tav>
                                        <p:tav tm="100000">
                                          <p:val>
                                            <p:strVal val="#ppt_h"/>
                                          </p:val>
                                        </p:tav>
                                      </p:tavLst>
                                    </p:anim>
                                  </p:childTnLst>
                                </p:cTn>
                              </p:par>
                              <p:par>
                                <p:cTn id="22" presetID="8" presetClass="emph" presetSubtype="0" fill="hold" nodeType="withEffect">
                                  <p:stCondLst>
                                    <p:cond delay="0"/>
                                  </p:stCondLst>
                                  <p:childTnLst>
                                    <p:animRot by="10800000">
                                      <p:cBhvr>
                                        <p:cTn id="23" dur="2500" fill="hold"/>
                                        <p:tgtEl>
                                          <p:spTgt spid="7"/>
                                        </p:tgtEl>
                                        <p:attrNameLst>
                                          <p:attrName>r</p:attrName>
                                        </p:attrNameLst>
                                      </p:cBhvr>
                                    </p:animRot>
                                  </p:childTnLst>
                                </p:cTn>
                              </p:par>
                              <p:par>
                                <p:cTn id="24" presetID="17" presetClass="entr" presetSubtype="8"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2500" fill="hold"/>
                                        <p:tgtEl>
                                          <p:spTgt spid="11"/>
                                        </p:tgtEl>
                                        <p:attrNameLst>
                                          <p:attrName>ppt_x</p:attrName>
                                        </p:attrNameLst>
                                      </p:cBhvr>
                                      <p:tavLst>
                                        <p:tav tm="0">
                                          <p:val>
                                            <p:strVal val="#ppt_x-#ppt_w/2"/>
                                          </p:val>
                                        </p:tav>
                                        <p:tav tm="100000">
                                          <p:val>
                                            <p:strVal val="#ppt_x"/>
                                          </p:val>
                                        </p:tav>
                                      </p:tavLst>
                                    </p:anim>
                                    <p:anim calcmode="lin" valueType="num">
                                      <p:cBhvr>
                                        <p:cTn id="27" dur="2500" fill="hold"/>
                                        <p:tgtEl>
                                          <p:spTgt spid="11"/>
                                        </p:tgtEl>
                                        <p:attrNameLst>
                                          <p:attrName>ppt_y</p:attrName>
                                        </p:attrNameLst>
                                      </p:cBhvr>
                                      <p:tavLst>
                                        <p:tav tm="0">
                                          <p:val>
                                            <p:strVal val="#ppt_y"/>
                                          </p:val>
                                        </p:tav>
                                        <p:tav tm="100000">
                                          <p:val>
                                            <p:strVal val="#ppt_y"/>
                                          </p:val>
                                        </p:tav>
                                      </p:tavLst>
                                    </p:anim>
                                    <p:anim calcmode="lin" valueType="num">
                                      <p:cBhvr>
                                        <p:cTn id="28" dur="2500" fill="hold"/>
                                        <p:tgtEl>
                                          <p:spTgt spid="11"/>
                                        </p:tgtEl>
                                        <p:attrNameLst>
                                          <p:attrName>ppt_w</p:attrName>
                                        </p:attrNameLst>
                                      </p:cBhvr>
                                      <p:tavLst>
                                        <p:tav tm="0">
                                          <p:val>
                                            <p:fltVal val="0"/>
                                          </p:val>
                                        </p:tav>
                                        <p:tav tm="100000">
                                          <p:val>
                                            <p:strVal val="#ppt_w"/>
                                          </p:val>
                                        </p:tav>
                                      </p:tavLst>
                                    </p:anim>
                                    <p:anim calcmode="lin" valueType="num">
                                      <p:cBhvr>
                                        <p:cTn id="29" dur="2500" fill="hold"/>
                                        <p:tgtEl>
                                          <p:spTgt spid="11"/>
                                        </p:tgtEl>
                                        <p:attrNameLst>
                                          <p:attrName>ppt_h</p:attrName>
                                        </p:attrNameLst>
                                      </p:cBhvr>
                                      <p:tavLst>
                                        <p:tav tm="0">
                                          <p:val>
                                            <p:strVal val="#ppt_h"/>
                                          </p:val>
                                        </p:tav>
                                        <p:tav tm="100000">
                                          <p:val>
                                            <p:strVal val="#ppt_h"/>
                                          </p:val>
                                        </p:tav>
                                      </p:tavLst>
                                    </p:anim>
                                  </p:childTnLst>
                                </p:cTn>
                              </p:par>
                              <p:par>
                                <p:cTn id="30" presetID="8" presetClass="emph" presetSubtype="0" fill="hold" nodeType="withEffect">
                                  <p:stCondLst>
                                    <p:cond delay="0"/>
                                  </p:stCondLst>
                                  <p:childTnLst>
                                    <p:animRot by="10800000">
                                      <p:cBhvr>
                                        <p:cTn id="31" dur="2500" fill="hold"/>
                                        <p:tgtEl>
                                          <p:spTgt spid="11"/>
                                        </p:tgtEl>
                                        <p:attrNameLst>
                                          <p:attrName>r</p:attrName>
                                        </p:attrNameLst>
                                      </p:cBhvr>
                                    </p:animRot>
                                  </p:childTnLst>
                                </p:cTn>
                              </p:par>
                              <p:par>
                                <p:cTn id="32" presetID="17" presetClass="entr" presetSubtype="8"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2500" fill="hold"/>
                                        <p:tgtEl>
                                          <p:spTgt spid="12"/>
                                        </p:tgtEl>
                                        <p:attrNameLst>
                                          <p:attrName>ppt_x</p:attrName>
                                        </p:attrNameLst>
                                      </p:cBhvr>
                                      <p:tavLst>
                                        <p:tav tm="0">
                                          <p:val>
                                            <p:strVal val="#ppt_x-#ppt_w/2"/>
                                          </p:val>
                                        </p:tav>
                                        <p:tav tm="100000">
                                          <p:val>
                                            <p:strVal val="#ppt_x"/>
                                          </p:val>
                                        </p:tav>
                                      </p:tavLst>
                                    </p:anim>
                                    <p:anim calcmode="lin" valueType="num">
                                      <p:cBhvr>
                                        <p:cTn id="35" dur="2500" fill="hold"/>
                                        <p:tgtEl>
                                          <p:spTgt spid="12"/>
                                        </p:tgtEl>
                                        <p:attrNameLst>
                                          <p:attrName>ppt_y</p:attrName>
                                        </p:attrNameLst>
                                      </p:cBhvr>
                                      <p:tavLst>
                                        <p:tav tm="0">
                                          <p:val>
                                            <p:strVal val="#ppt_y"/>
                                          </p:val>
                                        </p:tav>
                                        <p:tav tm="100000">
                                          <p:val>
                                            <p:strVal val="#ppt_y"/>
                                          </p:val>
                                        </p:tav>
                                      </p:tavLst>
                                    </p:anim>
                                    <p:anim calcmode="lin" valueType="num">
                                      <p:cBhvr>
                                        <p:cTn id="36" dur="2500" fill="hold"/>
                                        <p:tgtEl>
                                          <p:spTgt spid="12"/>
                                        </p:tgtEl>
                                        <p:attrNameLst>
                                          <p:attrName>ppt_w</p:attrName>
                                        </p:attrNameLst>
                                      </p:cBhvr>
                                      <p:tavLst>
                                        <p:tav tm="0">
                                          <p:val>
                                            <p:fltVal val="0"/>
                                          </p:val>
                                        </p:tav>
                                        <p:tav tm="100000">
                                          <p:val>
                                            <p:strVal val="#ppt_w"/>
                                          </p:val>
                                        </p:tav>
                                      </p:tavLst>
                                    </p:anim>
                                    <p:anim calcmode="lin" valueType="num">
                                      <p:cBhvr>
                                        <p:cTn id="37" dur="2500" fill="hold"/>
                                        <p:tgtEl>
                                          <p:spTgt spid="12"/>
                                        </p:tgtEl>
                                        <p:attrNameLst>
                                          <p:attrName>ppt_h</p:attrName>
                                        </p:attrNameLst>
                                      </p:cBhvr>
                                      <p:tavLst>
                                        <p:tav tm="0">
                                          <p:val>
                                            <p:strVal val="#ppt_h"/>
                                          </p:val>
                                        </p:tav>
                                        <p:tav tm="100000">
                                          <p:val>
                                            <p:strVal val="#ppt_h"/>
                                          </p:val>
                                        </p:tav>
                                      </p:tavLst>
                                    </p:anim>
                                  </p:childTnLst>
                                </p:cTn>
                              </p:par>
                              <p:par>
                                <p:cTn id="38" presetID="8" presetClass="emph" presetSubtype="0" fill="hold" nodeType="withEffect">
                                  <p:stCondLst>
                                    <p:cond delay="0"/>
                                  </p:stCondLst>
                                  <p:childTnLst>
                                    <p:animRot by="10800000">
                                      <p:cBhvr>
                                        <p:cTn id="39" dur="2500" fill="hold"/>
                                        <p:tgtEl>
                                          <p:spTgt spid="12"/>
                                        </p:tgtEl>
                                        <p:attrNameLst>
                                          <p:attrName>r</p:attrName>
                                        </p:attrNameLst>
                                      </p:cBhvr>
                                    </p:animRot>
                                  </p:childTnLst>
                                </p:cTn>
                              </p:par>
                              <p:par>
                                <p:cTn id="40" presetID="17" presetClass="entr" presetSubtype="2"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2500" fill="hold"/>
                                        <p:tgtEl>
                                          <p:spTgt spid="9"/>
                                        </p:tgtEl>
                                        <p:attrNameLst>
                                          <p:attrName>ppt_x</p:attrName>
                                        </p:attrNameLst>
                                      </p:cBhvr>
                                      <p:tavLst>
                                        <p:tav tm="0">
                                          <p:val>
                                            <p:strVal val="#ppt_x+#ppt_w/2"/>
                                          </p:val>
                                        </p:tav>
                                        <p:tav tm="100000">
                                          <p:val>
                                            <p:strVal val="#ppt_x"/>
                                          </p:val>
                                        </p:tav>
                                      </p:tavLst>
                                    </p:anim>
                                    <p:anim calcmode="lin" valueType="num">
                                      <p:cBhvr>
                                        <p:cTn id="43" dur="2500" fill="hold"/>
                                        <p:tgtEl>
                                          <p:spTgt spid="9"/>
                                        </p:tgtEl>
                                        <p:attrNameLst>
                                          <p:attrName>ppt_y</p:attrName>
                                        </p:attrNameLst>
                                      </p:cBhvr>
                                      <p:tavLst>
                                        <p:tav tm="0">
                                          <p:val>
                                            <p:strVal val="#ppt_y"/>
                                          </p:val>
                                        </p:tav>
                                        <p:tav tm="100000">
                                          <p:val>
                                            <p:strVal val="#ppt_y"/>
                                          </p:val>
                                        </p:tav>
                                      </p:tavLst>
                                    </p:anim>
                                    <p:anim calcmode="lin" valueType="num">
                                      <p:cBhvr>
                                        <p:cTn id="44" dur="2500" fill="hold"/>
                                        <p:tgtEl>
                                          <p:spTgt spid="9"/>
                                        </p:tgtEl>
                                        <p:attrNameLst>
                                          <p:attrName>ppt_w</p:attrName>
                                        </p:attrNameLst>
                                      </p:cBhvr>
                                      <p:tavLst>
                                        <p:tav tm="0">
                                          <p:val>
                                            <p:fltVal val="0"/>
                                          </p:val>
                                        </p:tav>
                                        <p:tav tm="100000">
                                          <p:val>
                                            <p:strVal val="#ppt_w"/>
                                          </p:val>
                                        </p:tav>
                                      </p:tavLst>
                                    </p:anim>
                                    <p:anim calcmode="lin" valueType="num">
                                      <p:cBhvr>
                                        <p:cTn id="45" dur="2500" fill="hold"/>
                                        <p:tgtEl>
                                          <p:spTgt spid="9"/>
                                        </p:tgtEl>
                                        <p:attrNameLst>
                                          <p:attrName>ppt_h</p:attrName>
                                        </p:attrNameLst>
                                      </p:cBhvr>
                                      <p:tavLst>
                                        <p:tav tm="0">
                                          <p:val>
                                            <p:strVal val="#ppt_h"/>
                                          </p:val>
                                        </p:tav>
                                        <p:tav tm="100000">
                                          <p:val>
                                            <p:strVal val="#ppt_h"/>
                                          </p:val>
                                        </p:tav>
                                      </p:tavLst>
                                    </p:anim>
                                  </p:childTnLst>
                                </p:cTn>
                              </p:par>
                              <p:par>
                                <p:cTn id="46" presetID="8" presetClass="emph" presetSubtype="0" fill="hold" nodeType="withEffect">
                                  <p:stCondLst>
                                    <p:cond delay="0"/>
                                  </p:stCondLst>
                                  <p:childTnLst>
                                    <p:animRot by="-10800000">
                                      <p:cBhvr>
                                        <p:cTn id="47" dur="2500" fill="hold"/>
                                        <p:tgtEl>
                                          <p:spTgt spid="9"/>
                                        </p:tgtEl>
                                        <p:attrNameLst>
                                          <p:attrName>r</p:attrName>
                                        </p:attrNameLst>
                                      </p:cBhvr>
                                    </p:animRot>
                                  </p:childTnLst>
                                </p:cTn>
                              </p:par>
                              <p:par>
                                <p:cTn id="48" presetID="17" presetClass="entr" presetSubtype="2"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2500" fill="hold"/>
                                        <p:tgtEl>
                                          <p:spTgt spid="10"/>
                                        </p:tgtEl>
                                        <p:attrNameLst>
                                          <p:attrName>ppt_x</p:attrName>
                                        </p:attrNameLst>
                                      </p:cBhvr>
                                      <p:tavLst>
                                        <p:tav tm="0">
                                          <p:val>
                                            <p:strVal val="#ppt_x+#ppt_w/2"/>
                                          </p:val>
                                        </p:tav>
                                        <p:tav tm="100000">
                                          <p:val>
                                            <p:strVal val="#ppt_x"/>
                                          </p:val>
                                        </p:tav>
                                      </p:tavLst>
                                    </p:anim>
                                    <p:anim calcmode="lin" valueType="num">
                                      <p:cBhvr>
                                        <p:cTn id="51" dur="2500" fill="hold"/>
                                        <p:tgtEl>
                                          <p:spTgt spid="10"/>
                                        </p:tgtEl>
                                        <p:attrNameLst>
                                          <p:attrName>ppt_y</p:attrName>
                                        </p:attrNameLst>
                                      </p:cBhvr>
                                      <p:tavLst>
                                        <p:tav tm="0">
                                          <p:val>
                                            <p:strVal val="#ppt_y"/>
                                          </p:val>
                                        </p:tav>
                                        <p:tav tm="100000">
                                          <p:val>
                                            <p:strVal val="#ppt_y"/>
                                          </p:val>
                                        </p:tav>
                                      </p:tavLst>
                                    </p:anim>
                                    <p:anim calcmode="lin" valueType="num">
                                      <p:cBhvr>
                                        <p:cTn id="52" dur="2500" fill="hold"/>
                                        <p:tgtEl>
                                          <p:spTgt spid="10"/>
                                        </p:tgtEl>
                                        <p:attrNameLst>
                                          <p:attrName>ppt_w</p:attrName>
                                        </p:attrNameLst>
                                      </p:cBhvr>
                                      <p:tavLst>
                                        <p:tav tm="0">
                                          <p:val>
                                            <p:fltVal val="0"/>
                                          </p:val>
                                        </p:tav>
                                        <p:tav tm="100000">
                                          <p:val>
                                            <p:strVal val="#ppt_w"/>
                                          </p:val>
                                        </p:tav>
                                      </p:tavLst>
                                    </p:anim>
                                    <p:anim calcmode="lin" valueType="num">
                                      <p:cBhvr>
                                        <p:cTn id="53" dur="2500" fill="hold"/>
                                        <p:tgtEl>
                                          <p:spTgt spid="10"/>
                                        </p:tgtEl>
                                        <p:attrNameLst>
                                          <p:attrName>ppt_h</p:attrName>
                                        </p:attrNameLst>
                                      </p:cBhvr>
                                      <p:tavLst>
                                        <p:tav tm="0">
                                          <p:val>
                                            <p:strVal val="#ppt_h"/>
                                          </p:val>
                                        </p:tav>
                                        <p:tav tm="100000">
                                          <p:val>
                                            <p:strVal val="#ppt_h"/>
                                          </p:val>
                                        </p:tav>
                                      </p:tavLst>
                                    </p:anim>
                                  </p:childTnLst>
                                </p:cTn>
                              </p:par>
                              <p:par>
                                <p:cTn id="54" presetID="8" presetClass="emph" presetSubtype="0" fill="hold" nodeType="withEffect">
                                  <p:stCondLst>
                                    <p:cond delay="0"/>
                                  </p:stCondLst>
                                  <p:childTnLst>
                                    <p:animRot by="-10800000">
                                      <p:cBhvr>
                                        <p:cTn id="55" dur="2500" fill="hold"/>
                                        <p:tgtEl>
                                          <p:spTgt spid="10"/>
                                        </p:tgtEl>
                                        <p:attrNameLst>
                                          <p:attrName>r</p:attrName>
                                        </p:attrNameLst>
                                      </p:cBhvr>
                                    </p:animRot>
                                  </p:childTnLst>
                                </p:cTn>
                              </p:par>
                            </p:childTnLst>
                          </p:cTn>
                        </p:par>
                        <p:par>
                          <p:cTn id="56" fill="hold">
                            <p:stCondLst>
                              <p:cond delay="2500"/>
                            </p:stCondLst>
                            <p:childTnLst>
                              <p:par>
                                <p:cTn id="57" presetID="2" presetClass="exit" presetSubtype="8" fill="hold" nodeType="afterEffect">
                                  <p:stCondLst>
                                    <p:cond delay="0"/>
                                  </p:stCondLst>
                                  <p:childTnLst>
                                    <p:anim calcmode="lin" valueType="num">
                                      <p:cBhvr additive="base">
                                        <p:cTn id="58" dur="3500"/>
                                        <p:tgtEl>
                                          <p:spTgt spid="10"/>
                                        </p:tgtEl>
                                        <p:attrNameLst>
                                          <p:attrName>ppt_x</p:attrName>
                                        </p:attrNameLst>
                                      </p:cBhvr>
                                      <p:tavLst>
                                        <p:tav tm="0">
                                          <p:val>
                                            <p:strVal val="ppt_x"/>
                                          </p:val>
                                        </p:tav>
                                        <p:tav tm="100000">
                                          <p:val>
                                            <p:strVal val="0-ppt_w/2"/>
                                          </p:val>
                                        </p:tav>
                                      </p:tavLst>
                                    </p:anim>
                                    <p:anim calcmode="lin" valueType="num">
                                      <p:cBhvr additive="base">
                                        <p:cTn id="59" dur="3500"/>
                                        <p:tgtEl>
                                          <p:spTgt spid="10"/>
                                        </p:tgtEl>
                                        <p:attrNameLst>
                                          <p:attrName>ppt_y</p:attrName>
                                        </p:attrNameLst>
                                      </p:cBhvr>
                                      <p:tavLst>
                                        <p:tav tm="0">
                                          <p:val>
                                            <p:strVal val="ppt_y"/>
                                          </p:val>
                                        </p:tav>
                                        <p:tav tm="100000">
                                          <p:val>
                                            <p:strVal val="ppt_y"/>
                                          </p:val>
                                        </p:tav>
                                      </p:tavLst>
                                    </p:anim>
                                    <p:set>
                                      <p:cBhvr>
                                        <p:cTn id="60" dur="1" fill="hold">
                                          <p:stCondLst>
                                            <p:cond delay="3499"/>
                                          </p:stCondLst>
                                        </p:cTn>
                                        <p:tgtEl>
                                          <p:spTgt spid="10"/>
                                        </p:tgtEl>
                                        <p:attrNameLst>
                                          <p:attrName>style.visibility</p:attrName>
                                        </p:attrNameLst>
                                      </p:cBhvr>
                                      <p:to>
                                        <p:strVal val="hidden"/>
                                      </p:to>
                                    </p:set>
                                  </p:childTnLst>
                                </p:cTn>
                              </p:par>
                              <p:par>
                                <p:cTn id="61" presetID="8" presetClass="emph" presetSubtype="0" fill="hold" nodeType="withEffect">
                                  <p:stCondLst>
                                    <p:cond delay="0"/>
                                  </p:stCondLst>
                                  <p:childTnLst>
                                    <p:animRot by="-5400000">
                                      <p:cBhvr>
                                        <p:cTn id="62" dur="3000" fill="hold"/>
                                        <p:tgtEl>
                                          <p:spTgt spid="10"/>
                                        </p:tgtEl>
                                        <p:attrNameLst>
                                          <p:attrName>r</p:attrName>
                                        </p:attrNameLst>
                                      </p:cBhvr>
                                    </p:animRot>
                                  </p:childTnLst>
                                </p:cTn>
                              </p:par>
                              <p:par>
                                <p:cTn id="63" presetID="2" presetClass="exit" presetSubtype="8" fill="hold" nodeType="withEffect">
                                  <p:stCondLst>
                                    <p:cond delay="0"/>
                                  </p:stCondLst>
                                  <p:childTnLst>
                                    <p:anim calcmode="lin" valueType="num">
                                      <p:cBhvr additive="base">
                                        <p:cTn id="64" dur="3500"/>
                                        <p:tgtEl>
                                          <p:spTgt spid="9"/>
                                        </p:tgtEl>
                                        <p:attrNameLst>
                                          <p:attrName>ppt_x</p:attrName>
                                        </p:attrNameLst>
                                      </p:cBhvr>
                                      <p:tavLst>
                                        <p:tav tm="0">
                                          <p:val>
                                            <p:strVal val="ppt_x"/>
                                          </p:val>
                                        </p:tav>
                                        <p:tav tm="100000">
                                          <p:val>
                                            <p:strVal val="0-ppt_w/2"/>
                                          </p:val>
                                        </p:tav>
                                      </p:tavLst>
                                    </p:anim>
                                    <p:anim calcmode="lin" valueType="num">
                                      <p:cBhvr additive="base">
                                        <p:cTn id="65" dur="3500"/>
                                        <p:tgtEl>
                                          <p:spTgt spid="9"/>
                                        </p:tgtEl>
                                        <p:attrNameLst>
                                          <p:attrName>ppt_y</p:attrName>
                                        </p:attrNameLst>
                                      </p:cBhvr>
                                      <p:tavLst>
                                        <p:tav tm="0">
                                          <p:val>
                                            <p:strVal val="ppt_y"/>
                                          </p:val>
                                        </p:tav>
                                        <p:tav tm="100000">
                                          <p:val>
                                            <p:strVal val="ppt_y"/>
                                          </p:val>
                                        </p:tav>
                                      </p:tavLst>
                                    </p:anim>
                                    <p:set>
                                      <p:cBhvr>
                                        <p:cTn id="66" dur="1" fill="hold">
                                          <p:stCondLst>
                                            <p:cond delay="3499"/>
                                          </p:stCondLst>
                                        </p:cTn>
                                        <p:tgtEl>
                                          <p:spTgt spid="9"/>
                                        </p:tgtEl>
                                        <p:attrNameLst>
                                          <p:attrName>style.visibility</p:attrName>
                                        </p:attrNameLst>
                                      </p:cBhvr>
                                      <p:to>
                                        <p:strVal val="hidden"/>
                                      </p:to>
                                    </p:set>
                                  </p:childTnLst>
                                </p:cTn>
                              </p:par>
                              <p:par>
                                <p:cTn id="67" presetID="8" presetClass="emph" presetSubtype="0" fill="hold" nodeType="withEffect">
                                  <p:stCondLst>
                                    <p:cond delay="0"/>
                                  </p:stCondLst>
                                  <p:childTnLst>
                                    <p:animRot by="-5400000">
                                      <p:cBhvr>
                                        <p:cTn id="68" dur="3000" fill="hold"/>
                                        <p:tgtEl>
                                          <p:spTgt spid="9"/>
                                        </p:tgtEl>
                                        <p:attrNameLst>
                                          <p:attrName>r</p:attrName>
                                        </p:attrNameLst>
                                      </p:cBhvr>
                                    </p:animRot>
                                  </p:childTnLst>
                                </p:cTn>
                              </p:par>
                              <p:par>
                                <p:cTn id="69" presetID="2" presetClass="exit" presetSubtype="2" fill="hold" nodeType="withEffect">
                                  <p:stCondLst>
                                    <p:cond delay="0"/>
                                  </p:stCondLst>
                                  <p:childTnLst>
                                    <p:anim calcmode="lin" valueType="num">
                                      <p:cBhvr additive="base">
                                        <p:cTn id="70" dur="3500"/>
                                        <p:tgtEl>
                                          <p:spTgt spid="12"/>
                                        </p:tgtEl>
                                        <p:attrNameLst>
                                          <p:attrName>ppt_x</p:attrName>
                                        </p:attrNameLst>
                                      </p:cBhvr>
                                      <p:tavLst>
                                        <p:tav tm="0">
                                          <p:val>
                                            <p:strVal val="ppt_x"/>
                                          </p:val>
                                        </p:tav>
                                        <p:tav tm="100000">
                                          <p:val>
                                            <p:strVal val="1+ppt_w/2"/>
                                          </p:val>
                                        </p:tav>
                                      </p:tavLst>
                                    </p:anim>
                                    <p:anim calcmode="lin" valueType="num">
                                      <p:cBhvr additive="base">
                                        <p:cTn id="71" dur="3500"/>
                                        <p:tgtEl>
                                          <p:spTgt spid="12"/>
                                        </p:tgtEl>
                                        <p:attrNameLst>
                                          <p:attrName>ppt_y</p:attrName>
                                        </p:attrNameLst>
                                      </p:cBhvr>
                                      <p:tavLst>
                                        <p:tav tm="0">
                                          <p:val>
                                            <p:strVal val="ppt_y"/>
                                          </p:val>
                                        </p:tav>
                                        <p:tav tm="100000">
                                          <p:val>
                                            <p:strVal val="ppt_y"/>
                                          </p:val>
                                        </p:tav>
                                      </p:tavLst>
                                    </p:anim>
                                    <p:set>
                                      <p:cBhvr>
                                        <p:cTn id="72" dur="1" fill="hold">
                                          <p:stCondLst>
                                            <p:cond delay="3499"/>
                                          </p:stCondLst>
                                        </p:cTn>
                                        <p:tgtEl>
                                          <p:spTgt spid="12"/>
                                        </p:tgtEl>
                                        <p:attrNameLst>
                                          <p:attrName>style.visibility</p:attrName>
                                        </p:attrNameLst>
                                      </p:cBhvr>
                                      <p:to>
                                        <p:strVal val="hidden"/>
                                      </p:to>
                                    </p:set>
                                  </p:childTnLst>
                                </p:cTn>
                              </p:par>
                              <p:par>
                                <p:cTn id="73" presetID="8" presetClass="emph" presetSubtype="0" fill="hold" nodeType="withEffect">
                                  <p:stCondLst>
                                    <p:cond delay="0"/>
                                  </p:stCondLst>
                                  <p:childTnLst>
                                    <p:animRot by="5400000">
                                      <p:cBhvr>
                                        <p:cTn id="74" dur="3000" fill="hold"/>
                                        <p:tgtEl>
                                          <p:spTgt spid="12"/>
                                        </p:tgtEl>
                                        <p:attrNameLst>
                                          <p:attrName>r</p:attrName>
                                        </p:attrNameLst>
                                      </p:cBhvr>
                                    </p:animRot>
                                  </p:childTnLst>
                                </p:cTn>
                              </p:par>
                              <p:par>
                                <p:cTn id="75" presetID="2" presetClass="exit" presetSubtype="2" fill="hold" nodeType="withEffect">
                                  <p:stCondLst>
                                    <p:cond delay="0"/>
                                  </p:stCondLst>
                                  <p:childTnLst>
                                    <p:anim calcmode="lin" valueType="num">
                                      <p:cBhvr additive="base">
                                        <p:cTn id="76" dur="3500"/>
                                        <p:tgtEl>
                                          <p:spTgt spid="11"/>
                                        </p:tgtEl>
                                        <p:attrNameLst>
                                          <p:attrName>ppt_x</p:attrName>
                                        </p:attrNameLst>
                                      </p:cBhvr>
                                      <p:tavLst>
                                        <p:tav tm="0">
                                          <p:val>
                                            <p:strVal val="ppt_x"/>
                                          </p:val>
                                        </p:tav>
                                        <p:tav tm="100000">
                                          <p:val>
                                            <p:strVal val="1+ppt_w/2"/>
                                          </p:val>
                                        </p:tav>
                                      </p:tavLst>
                                    </p:anim>
                                    <p:anim calcmode="lin" valueType="num">
                                      <p:cBhvr additive="base">
                                        <p:cTn id="77" dur="3500"/>
                                        <p:tgtEl>
                                          <p:spTgt spid="11"/>
                                        </p:tgtEl>
                                        <p:attrNameLst>
                                          <p:attrName>ppt_y</p:attrName>
                                        </p:attrNameLst>
                                      </p:cBhvr>
                                      <p:tavLst>
                                        <p:tav tm="0">
                                          <p:val>
                                            <p:strVal val="ppt_y"/>
                                          </p:val>
                                        </p:tav>
                                        <p:tav tm="100000">
                                          <p:val>
                                            <p:strVal val="ppt_y"/>
                                          </p:val>
                                        </p:tav>
                                      </p:tavLst>
                                    </p:anim>
                                    <p:set>
                                      <p:cBhvr>
                                        <p:cTn id="78" dur="1" fill="hold">
                                          <p:stCondLst>
                                            <p:cond delay="3499"/>
                                          </p:stCondLst>
                                        </p:cTn>
                                        <p:tgtEl>
                                          <p:spTgt spid="11"/>
                                        </p:tgtEl>
                                        <p:attrNameLst>
                                          <p:attrName>style.visibility</p:attrName>
                                        </p:attrNameLst>
                                      </p:cBhvr>
                                      <p:to>
                                        <p:strVal val="hidden"/>
                                      </p:to>
                                    </p:set>
                                  </p:childTnLst>
                                </p:cTn>
                              </p:par>
                              <p:par>
                                <p:cTn id="79" presetID="8" presetClass="emph" presetSubtype="0" fill="hold" nodeType="withEffect">
                                  <p:stCondLst>
                                    <p:cond delay="0"/>
                                  </p:stCondLst>
                                  <p:childTnLst>
                                    <p:animRot by="5400000">
                                      <p:cBhvr>
                                        <p:cTn id="80" dur="3000" fill="hold"/>
                                        <p:tgtEl>
                                          <p:spTgt spid="11"/>
                                        </p:tgtEl>
                                        <p:attrNameLst>
                                          <p:attrName>r</p:attrName>
                                        </p:attrNameLst>
                                      </p:cBhvr>
                                    </p:animRot>
                                  </p:childTnLst>
                                </p:cTn>
                              </p:par>
                              <p:par>
                                <p:cTn id="81" presetID="2" presetClass="exit" presetSubtype="2" fill="hold" nodeType="withEffect">
                                  <p:stCondLst>
                                    <p:cond delay="0"/>
                                  </p:stCondLst>
                                  <p:childTnLst>
                                    <p:anim calcmode="lin" valueType="num">
                                      <p:cBhvr additive="base">
                                        <p:cTn id="82" dur="3500"/>
                                        <p:tgtEl>
                                          <p:spTgt spid="7"/>
                                        </p:tgtEl>
                                        <p:attrNameLst>
                                          <p:attrName>ppt_x</p:attrName>
                                        </p:attrNameLst>
                                      </p:cBhvr>
                                      <p:tavLst>
                                        <p:tav tm="0">
                                          <p:val>
                                            <p:strVal val="ppt_x"/>
                                          </p:val>
                                        </p:tav>
                                        <p:tav tm="100000">
                                          <p:val>
                                            <p:strVal val="1+ppt_w/2"/>
                                          </p:val>
                                        </p:tav>
                                      </p:tavLst>
                                    </p:anim>
                                    <p:anim calcmode="lin" valueType="num">
                                      <p:cBhvr additive="base">
                                        <p:cTn id="83" dur="3500"/>
                                        <p:tgtEl>
                                          <p:spTgt spid="7"/>
                                        </p:tgtEl>
                                        <p:attrNameLst>
                                          <p:attrName>ppt_y</p:attrName>
                                        </p:attrNameLst>
                                      </p:cBhvr>
                                      <p:tavLst>
                                        <p:tav tm="0">
                                          <p:val>
                                            <p:strVal val="ppt_y"/>
                                          </p:val>
                                        </p:tav>
                                        <p:tav tm="100000">
                                          <p:val>
                                            <p:strVal val="ppt_y"/>
                                          </p:val>
                                        </p:tav>
                                      </p:tavLst>
                                    </p:anim>
                                    <p:set>
                                      <p:cBhvr>
                                        <p:cTn id="84" dur="1" fill="hold">
                                          <p:stCondLst>
                                            <p:cond delay="3499"/>
                                          </p:stCondLst>
                                        </p:cTn>
                                        <p:tgtEl>
                                          <p:spTgt spid="7"/>
                                        </p:tgtEl>
                                        <p:attrNameLst>
                                          <p:attrName>style.visibility</p:attrName>
                                        </p:attrNameLst>
                                      </p:cBhvr>
                                      <p:to>
                                        <p:strVal val="hidden"/>
                                      </p:to>
                                    </p:set>
                                  </p:childTnLst>
                                </p:cTn>
                              </p:par>
                              <p:par>
                                <p:cTn id="85" presetID="8" presetClass="emph" presetSubtype="0" fill="hold" nodeType="withEffect">
                                  <p:stCondLst>
                                    <p:cond delay="0"/>
                                  </p:stCondLst>
                                  <p:childTnLst>
                                    <p:animRot by="5400000">
                                      <p:cBhvr>
                                        <p:cTn id="86" dur="3000" fill="hold"/>
                                        <p:tgtEl>
                                          <p:spTgt spid="7"/>
                                        </p:tgtEl>
                                        <p:attrNameLst>
                                          <p:attrName>r</p:attrName>
                                        </p:attrNameLst>
                                      </p:cBhvr>
                                    </p:animRot>
                                  </p:childTnLst>
                                </p:cTn>
                              </p:par>
                              <p:par>
                                <p:cTn id="87" presetID="2" presetClass="exit" presetSubtype="8" fill="hold" nodeType="withEffect">
                                  <p:stCondLst>
                                    <p:cond delay="0"/>
                                  </p:stCondLst>
                                  <p:childTnLst>
                                    <p:anim calcmode="lin" valueType="num">
                                      <p:cBhvr additive="base">
                                        <p:cTn id="88" dur="3500"/>
                                        <p:tgtEl>
                                          <p:spTgt spid="8"/>
                                        </p:tgtEl>
                                        <p:attrNameLst>
                                          <p:attrName>ppt_x</p:attrName>
                                        </p:attrNameLst>
                                      </p:cBhvr>
                                      <p:tavLst>
                                        <p:tav tm="0">
                                          <p:val>
                                            <p:strVal val="ppt_x"/>
                                          </p:val>
                                        </p:tav>
                                        <p:tav tm="100000">
                                          <p:val>
                                            <p:strVal val="0-ppt_w/2"/>
                                          </p:val>
                                        </p:tav>
                                      </p:tavLst>
                                    </p:anim>
                                    <p:anim calcmode="lin" valueType="num">
                                      <p:cBhvr additive="base">
                                        <p:cTn id="89" dur="3500"/>
                                        <p:tgtEl>
                                          <p:spTgt spid="8"/>
                                        </p:tgtEl>
                                        <p:attrNameLst>
                                          <p:attrName>ppt_y</p:attrName>
                                        </p:attrNameLst>
                                      </p:cBhvr>
                                      <p:tavLst>
                                        <p:tav tm="0">
                                          <p:val>
                                            <p:strVal val="ppt_y"/>
                                          </p:val>
                                        </p:tav>
                                        <p:tav tm="100000">
                                          <p:val>
                                            <p:strVal val="ppt_y"/>
                                          </p:val>
                                        </p:tav>
                                      </p:tavLst>
                                    </p:anim>
                                    <p:set>
                                      <p:cBhvr>
                                        <p:cTn id="90" dur="1" fill="hold">
                                          <p:stCondLst>
                                            <p:cond delay="3499"/>
                                          </p:stCondLst>
                                        </p:cTn>
                                        <p:tgtEl>
                                          <p:spTgt spid="8"/>
                                        </p:tgtEl>
                                        <p:attrNameLst>
                                          <p:attrName>style.visibility</p:attrName>
                                        </p:attrNameLst>
                                      </p:cBhvr>
                                      <p:to>
                                        <p:strVal val="hidden"/>
                                      </p:to>
                                    </p:set>
                                  </p:childTnLst>
                                </p:cTn>
                              </p:par>
                              <p:par>
                                <p:cTn id="91" presetID="8" presetClass="emph" presetSubtype="0" fill="hold" nodeType="withEffect">
                                  <p:stCondLst>
                                    <p:cond delay="0"/>
                                  </p:stCondLst>
                                  <p:childTnLst>
                                    <p:animRot by="-5400000">
                                      <p:cBhvr>
                                        <p:cTn id="92" dur="3000" fill="hold"/>
                                        <p:tgtEl>
                                          <p:spTgt spid="8"/>
                                        </p:tgtEl>
                                        <p:attrNameLst>
                                          <p:attrName>r</p:attrName>
                                        </p:attrNameLst>
                                      </p:cBhvr>
                                    </p:animRot>
                                  </p:childTnLst>
                                </p:cTn>
                              </p:par>
                              <p:par>
                                <p:cTn id="93" presetID="16" presetClass="entr" presetSubtype="37" fill="hold" nodeType="withEffect">
                                  <p:stCondLst>
                                    <p:cond delay="0"/>
                                  </p:stCondLst>
                                  <p:childTnLst>
                                    <p:set>
                                      <p:cBhvr>
                                        <p:cTn id="94" dur="1" fill="hold">
                                          <p:stCondLst>
                                            <p:cond delay="0"/>
                                          </p:stCondLst>
                                        </p:cTn>
                                        <p:tgtEl>
                                          <p:spTgt spid="14"/>
                                        </p:tgtEl>
                                        <p:attrNameLst>
                                          <p:attrName>style.visibility</p:attrName>
                                        </p:attrNameLst>
                                      </p:cBhvr>
                                      <p:to>
                                        <p:strVal val="visible"/>
                                      </p:to>
                                    </p:set>
                                    <p:animEffect transition="in" filter="barn(outVertical)">
                                      <p:cBhvr>
                                        <p:cTn id="95" dur="3000"/>
                                        <p:tgtEl>
                                          <p:spTgt spid="14"/>
                                        </p:tgtEl>
                                      </p:cBhvr>
                                    </p:animEffect>
                                  </p:childTnLst>
                                </p:cTn>
                              </p:par>
                              <p:par>
                                <p:cTn id="96" presetID="23" presetClass="entr" presetSubtype="288"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p:val>
                                            <p:strVal val="4/3*#ppt_w"/>
                                          </p:val>
                                        </p:tav>
                                        <p:tav tm="100000">
                                          <p:val>
                                            <p:strVal val="#ppt_w"/>
                                          </p:val>
                                        </p:tav>
                                      </p:tavLst>
                                    </p:anim>
                                    <p:anim calcmode="lin" valueType="num">
                                      <p:cBhvr>
                                        <p:cTn id="99" dur="3000" fill="hold"/>
                                        <p:tgtEl>
                                          <p:spTgt spid="1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15727" y="0"/>
            <a:ext cx="9215533" cy="6906632"/>
          </a:xfrm>
          <a:prstGeom prst="rect">
            <a:avLst/>
          </a:prstGeom>
          <a:gradFill flip="none" rotWithShape="1">
            <a:gsLst>
              <a:gs pos="69000">
                <a:srgbClr val="7030A0">
                  <a:lumMod val="48000"/>
                </a:srgbClr>
              </a:gs>
              <a:gs pos="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57.JPG"/>
          <p:cNvPicPr>
            <a:picLocks noGrp="1" noChangeAspect="1"/>
          </p:cNvPicPr>
          <p:nvPr isPhoto="1"/>
        </p:nvPicPr>
        <p:blipFill rotWithShape="1">
          <a:blip r:embed="rId2" cstate="email">
            <a:lum/>
          </a:blip>
          <a:srcRect t="2988" b="3963"/>
          <a:stretch/>
        </p:blipFill>
        <p:spPr>
          <a:xfrm>
            <a:off x="-20601" y="35046"/>
            <a:ext cx="9215533" cy="6918982"/>
          </a:xfrm>
          <a:prstGeom prst="rect">
            <a:avLst/>
          </a:prstGeom>
          <a:noFill/>
          <a:ln>
            <a:noFill/>
          </a:ln>
        </p:spPr>
      </p:pic>
      <p:pic>
        <p:nvPicPr>
          <p:cNvPr id="10" name="9 Imagen" descr="Diapositiva157.JPG"/>
          <p:cNvPicPr>
            <a:picLocks noGrp="1" noChangeAspect="1"/>
          </p:cNvPicPr>
          <p:nvPr isPhoto="1"/>
        </p:nvPicPr>
        <p:blipFill rotWithShape="1">
          <a:blip r:embed="rId2" cstate="email">
            <a:lum/>
          </a:blip>
          <a:srcRect t="2988" b="3963"/>
          <a:stretch/>
        </p:blipFill>
        <p:spPr>
          <a:xfrm>
            <a:off x="-30608" y="0"/>
            <a:ext cx="9215533" cy="6918982"/>
          </a:xfrm>
          <a:prstGeom prst="rect">
            <a:avLst/>
          </a:prstGeom>
          <a:noFill/>
          <a:ln>
            <a:noFill/>
          </a:ln>
        </p:spPr>
      </p:pic>
      <p:pic>
        <p:nvPicPr>
          <p:cNvPr id="12" name="Picture 2"/>
          <p:cNvPicPr>
            <a:picLocks noChangeAspect="1" noChangeArrowheads="1"/>
          </p:cNvPicPr>
          <p:nvPr/>
        </p:nvPicPr>
        <p:blipFill>
          <a:blip r:embed="rId3" cstate="email">
            <a:duotone>
              <a:schemeClr val="accent3">
                <a:shade val="45000"/>
                <a:satMod val="135000"/>
              </a:schemeClr>
              <a:prstClr val="white"/>
            </a:duotone>
            <a:lum bright="40000" contrast="40000"/>
            <a:extLst>
              <a:ext uri="{BEBA8EAE-BF5A-486C-A8C5-ECC9F3942E4B}">
                <a14:imgProps xmlns="" xmlns:a14="http://schemas.microsoft.com/office/drawing/2010/main">
                  <a14:imgLayer r:embed="rId4">
                    <a14:imgEffect>
                      <a14:colorTemperature colorTemp="11500"/>
                    </a14:imgEffect>
                  </a14:imgLayer>
                </a14:imgProps>
              </a:ext>
              <a:ext uri="{28A0092B-C50C-407E-A947-70E740481C1C}">
                <a14:useLocalDpi xmlns="" xmlns:a14="http://schemas.microsoft.com/office/drawing/2010/main" val="0"/>
              </a:ext>
            </a:extLst>
          </a:blip>
          <a:srcRect/>
          <a:stretch>
            <a:fillRect/>
          </a:stretch>
        </p:blipFill>
        <p:spPr bwMode="auto">
          <a:xfrm>
            <a:off x="-60630" y="309304"/>
            <a:ext cx="4792663" cy="6370466"/>
          </a:xfrm>
          <a:prstGeom prst="rect">
            <a:avLst/>
          </a:prstGeom>
          <a:noFill/>
          <a:ln>
            <a:noFill/>
          </a:ln>
          <a:effectLst>
            <a:outerShdw algn="ctr" rotWithShape="0">
              <a:srgbClr val="AE1C7A"/>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3" cstate="email">
            <a:duotone>
              <a:schemeClr val="accent3">
                <a:shade val="45000"/>
                <a:satMod val="135000"/>
              </a:schemeClr>
              <a:prstClr val="white"/>
            </a:duotone>
            <a:lum bright="40000" contrast="40000"/>
            <a:extLst>
              <a:ext uri="{BEBA8EAE-BF5A-486C-A8C5-ECC9F3942E4B}">
                <a14:imgProps xmlns="" xmlns:a14="http://schemas.microsoft.com/office/drawing/2010/main">
                  <a14:imgLayer r:embed="rId4">
                    <a14:imgEffect>
                      <a14:colorTemperature colorTemp="11500"/>
                    </a14:imgEffect>
                  </a14:imgLayer>
                </a14:imgProps>
              </a:ext>
              <a:ext uri="{28A0092B-C50C-407E-A947-70E740481C1C}">
                <a14:useLocalDpi xmlns="" xmlns:a14="http://schemas.microsoft.com/office/drawing/2010/main" val="0"/>
              </a:ext>
            </a:extLst>
          </a:blip>
          <a:srcRect/>
          <a:stretch>
            <a:fillRect/>
          </a:stretch>
        </p:blipFill>
        <p:spPr bwMode="auto">
          <a:xfrm flipH="1">
            <a:off x="4388183" y="268083"/>
            <a:ext cx="4792663" cy="6370466"/>
          </a:xfrm>
          <a:prstGeom prst="rect">
            <a:avLst/>
          </a:prstGeom>
          <a:noFill/>
          <a:ln>
            <a:noFill/>
          </a:ln>
          <a:effectLst>
            <a:outerShdw algn="ctr" rotWithShape="0">
              <a:srgbClr val="AE1C7A"/>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 name="4 Forma libre"/>
          <p:cNvSpPr/>
          <p:nvPr/>
        </p:nvSpPr>
        <p:spPr>
          <a:xfrm>
            <a:off x="-79590" y="0"/>
            <a:ext cx="9260436"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0000">
                <a:srgbClr val="66FFFF">
                  <a:lumMod val="45000"/>
                  <a:lumOff val="55000"/>
                </a:srgbClr>
              </a:gs>
              <a:gs pos="52000">
                <a:srgbClr val="66FF66">
                  <a:lumMod val="69000"/>
                  <a:lumOff val="31000"/>
                </a:srgbClr>
              </a:gs>
              <a:gs pos="80000">
                <a:srgbClr val="7030A0">
                  <a:lumMod val="61000"/>
                </a:srgbClr>
              </a:gs>
              <a:gs pos="100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60629" y="5875757"/>
            <a:ext cx="9260436"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0000">
                <a:srgbClr val="66FFFF">
                  <a:lumMod val="45000"/>
                  <a:lumOff val="55000"/>
                </a:srgbClr>
              </a:gs>
              <a:gs pos="52000">
                <a:srgbClr val="66FF66">
                  <a:lumMod val="69000"/>
                  <a:lumOff val="31000"/>
                </a:srgbClr>
              </a:gs>
              <a:gs pos="80000">
                <a:srgbClr val="7030A0">
                  <a:lumMod val="61000"/>
                </a:srgbClr>
              </a:gs>
              <a:gs pos="100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4" name="13 Imagen" descr="A MEDIA LUZ..jpg"/>
          <p:cNvPicPr>
            <a:picLocks noGrp="1" noChangeAspect="1"/>
          </p:cNvPicPr>
          <p:nvPr isPhoto="1"/>
        </p:nvPicPr>
        <p:blipFill>
          <a:blip r:embed="rId5" cstate="email">
            <a:lum/>
          </a:blip>
          <a:stretch>
            <a:fillRect/>
          </a:stretch>
        </p:blipFill>
        <p:spPr>
          <a:xfrm>
            <a:off x="-60549" y="-8336"/>
            <a:ext cx="9244627" cy="6858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0"/>
                                        <p:tgtEl>
                                          <p:spTgt spid="2"/>
                                        </p:tgtEl>
                                      </p:cBhvr>
                                    </p:animEffec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0" fill="hold"/>
                                        <p:tgtEl>
                                          <p:spTgt spid="2"/>
                                        </p:tgtEl>
                                        <p:attrNameLst>
                                          <p:attrName>ppt_w</p:attrName>
                                        </p:attrNameLst>
                                      </p:cBhvr>
                                      <p:tavLst>
                                        <p:tav tm="0">
                                          <p:val>
                                            <p:strVal val="4/3*#ppt_w"/>
                                          </p:val>
                                        </p:tav>
                                        <p:tav tm="100000">
                                          <p:val>
                                            <p:strVal val="#ppt_w"/>
                                          </p:val>
                                        </p:tav>
                                      </p:tavLst>
                                    </p:anim>
                                    <p:anim calcmode="lin" valueType="num">
                                      <p:cBhvr>
                                        <p:cTn id="14" dur="5000" fill="hold"/>
                                        <p:tgtEl>
                                          <p:spTgt spid="2"/>
                                        </p:tgtEl>
                                        <p:attrNameLst>
                                          <p:attrName>ppt_h</p:attrName>
                                        </p:attrNameLst>
                                      </p:cBhvr>
                                      <p:tavLst>
                                        <p:tav tm="0">
                                          <p:val>
                                            <p:strVal val="4/3*#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0"/>
                                        <p:tgtEl>
                                          <p:spTgt spid="10"/>
                                        </p:tgtEl>
                                      </p:cBhvr>
                                    </p:animEffect>
                                  </p:childTnLst>
                                </p:cTn>
                              </p:par>
                              <p:par>
                                <p:cTn id="18" presetID="17" presetClass="entr" presetSubtype="1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0" fill="hold"/>
                                        <p:tgtEl>
                                          <p:spTgt spid="10"/>
                                        </p:tgtEl>
                                        <p:attrNameLst>
                                          <p:attrName>ppt_w</p:attrName>
                                        </p:attrNameLst>
                                      </p:cBhvr>
                                      <p:tavLst>
                                        <p:tav tm="0">
                                          <p:val>
                                            <p:fltVal val="0"/>
                                          </p:val>
                                        </p:tav>
                                        <p:tav tm="100000">
                                          <p:val>
                                            <p:strVal val="#ppt_w"/>
                                          </p:val>
                                        </p:tav>
                                      </p:tavLst>
                                    </p:anim>
                                    <p:anim calcmode="lin" valueType="num">
                                      <p:cBhvr>
                                        <p:cTn id="21" dur="5000" fill="hold"/>
                                        <p:tgtEl>
                                          <p:spTgt spid="10"/>
                                        </p:tgtEl>
                                        <p:attrNameLst>
                                          <p:attrName>ppt_h</p:attrName>
                                        </p:attrNameLst>
                                      </p:cBhvr>
                                      <p:tavLst>
                                        <p:tav tm="0">
                                          <p:val>
                                            <p:strVal val="#ppt_h"/>
                                          </p:val>
                                        </p:tav>
                                        <p:tav tm="100000">
                                          <p:val>
                                            <p:strVal val="#ppt_h"/>
                                          </p:val>
                                        </p:tav>
                                      </p:tavLst>
                                    </p:anim>
                                  </p:childTnLst>
                                </p:cTn>
                              </p:par>
                              <p:par>
                                <p:cTn id="22" presetID="2" presetClass="exit" presetSubtype="2" fill="hold" nodeType="withEffect">
                                  <p:stCondLst>
                                    <p:cond delay="0"/>
                                  </p:stCondLst>
                                  <p:childTnLst>
                                    <p:anim calcmode="lin" valueType="num">
                                      <p:cBhvr additive="base">
                                        <p:cTn id="23" dur="5000"/>
                                        <p:tgtEl>
                                          <p:spTgt spid="12"/>
                                        </p:tgtEl>
                                        <p:attrNameLst>
                                          <p:attrName>ppt_x</p:attrName>
                                        </p:attrNameLst>
                                      </p:cBhvr>
                                      <p:tavLst>
                                        <p:tav tm="0">
                                          <p:val>
                                            <p:strVal val="ppt_x"/>
                                          </p:val>
                                        </p:tav>
                                        <p:tav tm="100000">
                                          <p:val>
                                            <p:strVal val="1+ppt_w/2"/>
                                          </p:val>
                                        </p:tav>
                                      </p:tavLst>
                                    </p:anim>
                                    <p:anim calcmode="lin" valueType="num">
                                      <p:cBhvr additive="base">
                                        <p:cTn id="24" dur="5000"/>
                                        <p:tgtEl>
                                          <p:spTgt spid="12"/>
                                        </p:tgtEl>
                                        <p:attrNameLst>
                                          <p:attrName>ppt_y</p:attrName>
                                        </p:attrNameLst>
                                      </p:cBhvr>
                                      <p:tavLst>
                                        <p:tav tm="0">
                                          <p:val>
                                            <p:strVal val="ppt_y"/>
                                          </p:val>
                                        </p:tav>
                                        <p:tav tm="100000">
                                          <p:val>
                                            <p:strVal val="ppt_y"/>
                                          </p:val>
                                        </p:tav>
                                      </p:tavLst>
                                    </p:anim>
                                    <p:set>
                                      <p:cBhvr>
                                        <p:cTn id="25" dur="1" fill="hold">
                                          <p:stCondLst>
                                            <p:cond delay="4999"/>
                                          </p:stCondLst>
                                        </p:cTn>
                                        <p:tgtEl>
                                          <p:spTgt spid="12"/>
                                        </p:tgtEl>
                                        <p:attrNameLst>
                                          <p:attrName>style.visibility</p:attrName>
                                        </p:attrNameLst>
                                      </p:cBhvr>
                                      <p:to>
                                        <p:strVal val="hidden"/>
                                      </p:to>
                                    </p:set>
                                  </p:childTnLst>
                                </p:cTn>
                              </p:par>
                              <p:par>
                                <p:cTn id="26" presetID="2" presetClass="exit" presetSubtype="2" fill="hold" nodeType="withEffect">
                                  <p:stCondLst>
                                    <p:cond delay="0"/>
                                  </p:stCondLst>
                                  <p:childTnLst>
                                    <p:anim calcmode="lin" valueType="num">
                                      <p:cBhvr additive="base">
                                        <p:cTn id="27" dur="5000"/>
                                        <p:tgtEl>
                                          <p:spTgt spid="12"/>
                                        </p:tgtEl>
                                        <p:attrNameLst>
                                          <p:attrName>ppt_x</p:attrName>
                                        </p:attrNameLst>
                                      </p:cBhvr>
                                      <p:tavLst>
                                        <p:tav tm="0">
                                          <p:val>
                                            <p:strVal val="ppt_x"/>
                                          </p:val>
                                        </p:tav>
                                        <p:tav tm="100000">
                                          <p:val>
                                            <p:strVal val="1+ppt_w/2"/>
                                          </p:val>
                                        </p:tav>
                                      </p:tavLst>
                                    </p:anim>
                                    <p:anim calcmode="lin" valueType="num">
                                      <p:cBhvr additive="base">
                                        <p:cTn id="28" dur="5000"/>
                                        <p:tgtEl>
                                          <p:spTgt spid="12"/>
                                        </p:tgtEl>
                                        <p:attrNameLst>
                                          <p:attrName>ppt_y</p:attrName>
                                        </p:attrNameLst>
                                      </p:cBhvr>
                                      <p:tavLst>
                                        <p:tav tm="0">
                                          <p:val>
                                            <p:strVal val="ppt_y"/>
                                          </p:val>
                                        </p:tav>
                                        <p:tav tm="100000">
                                          <p:val>
                                            <p:strVal val="ppt_y"/>
                                          </p:val>
                                        </p:tav>
                                      </p:tavLst>
                                    </p:anim>
                                    <p:set>
                                      <p:cBhvr>
                                        <p:cTn id="29" dur="1" fill="hold">
                                          <p:stCondLst>
                                            <p:cond delay="4999"/>
                                          </p:stCondLst>
                                        </p:cTn>
                                        <p:tgtEl>
                                          <p:spTgt spid="12"/>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5000"/>
                                        <p:tgtEl>
                                          <p:spTgt spid="13"/>
                                        </p:tgtEl>
                                        <p:attrNameLst>
                                          <p:attrName>ppt_x</p:attrName>
                                        </p:attrNameLst>
                                      </p:cBhvr>
                                      <p:tavLst>
                                        <p:tav tm="0">
                                          <p:val>
                                            <p:strVal val="ppt_x"/>
                                          </p:val>
                                        </p:tav>
                                        <p:tav tm="100000">
                                          <p:val>
                                            <p:strVal val="0-ppt_w/2"/>
                                          </p:val>
                                        </p:tav>
                                      </p:tavLst>
                                    </p:anim>
                                    <p:anim calcmode="lin" valueType="num">
                                      <p:cBhvr additive="base">
                                        <p:cTn id="32" dur="5000"/>
                                        <p:tgtEl>
                                          <p:spTgt spid="13"/>
                                        </p:tgtEl>
                                        <p:attrNameLst>
                                          <p:attrName>ppt_y</p:attrName>
                                        </p:attrNameLst>
                                      </p:cBhvr>
                                      <p:tavLst>
                                        <p:tav tm="0">
                                          <p:val>
                                            <p:strVal val="ppt_y"/>
                                          </p:val>
                                        </p:tav>
                                        <p:tav tm="100000">
                                          <p:val>
                                            <p:strVal val="ppt_y"/>
                                          </p:val>
                                        </p:tav>
                                      </p:tavLst>
                                    </p:anim>
                                    <p:set>
                                      <p:cBhvr>
                                        <p:cTn id="33"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REFLEJOS EN LA NATURALEZA--.jpg"/>
          <p:cNvPicPr>
            <a:picLocks noGrp="1" noChangeAspect="1"/>
          </p:cNvPicPr>
          <p:nvPr isPhoto="1"/>
        </p:nvPicPr>
        <p:blipFill>
          <a:blip r:embed="rId2" cstate="email">
            <a:lum/>
            <a:extLst>
              <a:ext uri="{BEBA8EAE-BF5A-486C-A8C5-ECC9F3942E4B}">
                <a14:imgProps xmlns="" xmlns:a14="http://schemas.microsoft.com/office/drawing/2010/main">
                  <a14:imgLayer r:embed="rId3">
                    <a14:imgEffect>
                      <a14:colorTemperature colorTemp="11500"/>
                    </a14:imgEffect>
                  </a14:imgLayer>
                </a14:imgProps>
              </a:ext>
            </a:extLst>
          </a:blip>
          <a:stretch>
            <a:fillRect/>
          </a:stretch>
        </p:blipFill>
        <p:spPr>
          <a:xfrm>
            <a:off x="26155" y="0"/>
            <a:ext cx="9144000" cy="6858000"/>
          </a:xfrm>
          <a:prstGeom prst="rect">
            <a:avLst/>
          </a:prstGeom>
          <a:noFill/>
          <a:ln>
            <a:noFill/>
          </a:ln>
        </p:spPr>
      </p:pic>
      <p:pic>
        <p:nvPicPr>
          <p:cNvPr id="9" name="8 Imagen" descr="Diapositiva28.JPG"/>
          <p:cNvPicPr>
            <a:picLocks noGrp="1" noChangeAspect="1"/>
          </p:cNvPicPr>
          <p:nvPr isPhoto="1"/>
        </p:nvPicPr>
        <p:blipFill>
          <a:blip r:embed="rId4" cstate="email">
            <a:lum contrast="10000"/>
          </a:blip>
          <a:stretch>
            <a:fillRect/>
          </a:stretch>
        </p:blipFill>
        <p:spPr>
          <a:xfrm>
            <a:off x="6429" y="8799"/>
            <a:ext cx="9144000" cy="6858000"/>
          </a:xfrm>
          <a:prstGeom prst="rect">
            <a:avLst/>
          </a:prstGeom>
          <a:noFill/>
          <a:ln>
            <a:noFill/>
          </a:ln>
        </p:spPr>
      </p:pic>
      <p:pic>
        <p:nvPicPr>
          <p:cNvPr id="2" name="Picture 7"/>
          <p:cNvPicPr>
            <a:picLocks noChangeAspect="1" noChangeArrowheads="1"/>
          </p:cNvPicPr>
          <p:nvPr/>
        </p:nvPicPr>
        <p:blipFill rotWithShape="1">
          <a:blip r:embed="rId5" cstate="email">
            <a:extLst>
              <a:ext uri="{28A0092B-C50C-407E-A947-70E740481C1C}">
                <a14:useLocalDpi xmlns="" xmlns:a14="http://schemas.microsoft.com/office/drawing/2010/main" val="0"/>
              </a:ext>
            </a:extLst>
          </a:blip>
          <a:srcRect/>
          <a:stretch/>
        </p:blipFill>
        <p:spPr bwMode="auto">
          <a:xfrm rot="1782388">
            <a:off x="1602410" y="482629"/>
            <a:ext cx="3451225" cy="20241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7"/>
          <p:cNvPicPr>
            <a:picLocks noChangeAspect="1" noChangeArrowheads="1"/>
          </p:cNvPicPr>
          <p:nvPr/>
        </p:nvPicPr>
        <p:blipFill rotWithShape="1">
          <a:blip r:embed="rId5" cstate="email">
            <a:extLst>
              <a:ext uri="{28A0092B-C50C-407E-A947-70E740481C1C}">
                <a14:useLocalDpi xmlns="" xmlns:a14="http://schemas.microsoft.com/office/drawing/2010/main" val="0"/>
              </a:ext>
            </a:extLst>
          </a:blip>
          <a:srcRect/>
          <a:stretch/>
        </p:blipFill>
        <p:spPr bwMode="auto">
          <a:xfrm rot="19817612" flipH="1">
            <a:off x="4049899" y="429138"/>
            <a:ext cx="3451225" cy="20241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rotWithShape="1">
          <a:blip r:embed="rId5" cstate="email">
            <a:extLst>
              <a:ext uri="{28A0092B-C50C-407E-A947-70E740481C1C}">
                <a14:useLocalDpi xmlns="" xmlns:a14="http://schemas.microsoft.com/office/drawing/2010/main" val="0"/>
              </a:ext>
            </a:extLst>
          </a:blip>
          <a:srcRect/>
          <a:stretch/>
        </p:blipFill>
        <p:spPr bwMode="auto">
          <a:xfrm rot="1782388">
            <a:off x="1602410" y="2269887"/>
            <a:ext cx="3451225" cy="20241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7"/>
          <p:cNvPicPr>
            <a:picLocks noChangeAspect="1" noChangeArrowheads="1"/>
          </p:cNvPicPr>
          <p:nvPr/>
        </p:nvPicPr>
        <p:blipFill rotWithShape="1">
          <a:blip r:embed="rId5" cstate="email">
            <a:extLst>
              <a:ext uri="{28A0092B-C50C-407E-A947-70E740481C1C}">
                <a14:useLocalDpi xmlns="" xmlns:a14="http://schemas.microsoft.com/office/drawing/2010/main" val="0"/>
              </a:ext>
            </a:extLst>
          </a:blip>
          <a:srcRect/>
          <a:stretch/>
        </p:blipFill>
        <p:spPr bwMode="auto">
          <a:xfrm rot="1782388">
            <a:off x="1606394" y="4007112"/>
            <a:ext cx="3451225" cy="20241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7"/>
          <p:cNvPicPr>
            <a:picLocks noChangeAspect="1" noChangeArrowheads="1"/>
          </p:cNvPicPr>
          <p:nvPr/>
        </p:nvPicPr>
        <p:blipFill rotWithShape="1">
          <a:blip r:embed="rId5" cstate="email">
            <a:extLst>
              <a:ext uri="{28A0092B-C50C-407E-A947-70E740481C1C}">
                <a14:useLocalDpi xmlns="" xmlns:a14="http://schemas.microsoft.com/office/drawing/2010/main" val="0"/>
              </a:ext>
            </a:extLst>
          </a:blip>
          <a:srcRect/>
          <a:stretch/>
        </p:blipFill>
        <p:spPr bwMode="auto">
          <a:xfrm rot="19817612" flipH="1">
            <a:off x="4047974" y="2269888"/>
            <a:ext cx="3451225" cy="20241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 name="Picture 7"/>
          <p:cNvPicPr>
            <a:picLocks noChangeAspect="1" noChangeArrowheads="1"/>
          </p:cNvPicPr>
          <p:nvPr/>
        </p:nvPicPr>
        <p:blipFill rotWithShape="1">
          <a:blip r:embed="rId5" cstate="email">
            <a:extLst>
              <a:ext uri="{28A0092B-C50C-407E-A947-70E740481C1C}">
                <a14:useLocalDpi xmlns="" xmlns:a14="http://schemas.microsoft.com/office/drawing/2010/main" val="0"/>
              </a:ext>
            </a:extLst>
          </a:blip>
          <a:srcRect/>
          <a:stretch/>
        </p:blipFill>
        <p:spPr bwMode="auto">
          <a:xfrm rot="19817612" flipH="1">
            <a:off x="4049898" y="4021818"/>
            <a:ext cx="3451225" cy="20241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1" name="10 Forma libre"/>
          <p:cNvSpPr/>
          <p:nvPr/>
        </p:nvSpPr>
        <p:spPr>
          <a:xfrm>
            <a:off x="-40079"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04FC68"/>
              </a:gs>
              <a:gs pos="100000">
                <a:srgbClr val="0070C0">
                  <a:lumMod val="18000"/>
                </a:srgbClr>
              </a:gs>
              <a:gs pos="83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35056"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04FC68"/>
              </a:gs>
              <a:gs pos="100000">
                <a:srgbClr val="0070C0">
                  <a:lumMod val="18000"/>
                </a:srgbClr>
              </a:gs>
              <a:gs pos="83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4" name="13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2306407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fltVal val="0"/>
                                          </p:val>
                                        </p:tav>
                                        <p:tav tm="100000">
                                          <p:val>
                                            <p:strVal val="#ppt_w"/>
                                          </p:val>
                                        </p:tav>
                                      </p:tavLst>
                                    </p:anim>
                                    <p:anim calcmode="lin" valueType="num">
                                      <p:cBhvr>
                                        <p:cTn id="11" dur="3000" fill="hold"/>
                                        <p:tgtEl>
                                          <p:spTgt spid="2"/>
                                        </p:tgtEl>
                                        <p:attrNameLst>
                                          <p:attrName>ppt_h</p:attrName>
                                        </p:attrNameLst>
                                      </p:cBhvr>
                                      <p:tavLst>
                                        <p:tav tm="0">
                                          <p:val>
                                            <p:fltVal val="0"/>
                                          </p:val>
                                        </p:tav>
                                        <p:tav tm="100000">
                                          <p:val>
                                            <p:strVal val="#ppt_h"/>
                                          </p:val>
                                        </p:tav>
                                      </p:tavLst>
                                    </p:anim>
                                    <p:anim calcmode="lin" valueType="num">
                                      <p:cBhvr>
                                        <p:cTn id="12" dur="3000" fill="hold"/>
                                        <p:tgtEl>
                                          <p:spTgt spid="2"/>
                                        </p:tgtEl>
                                        <p:attrNameLst>
                                          <p:attrName>ppt_x</p:attrName>
                                        </p:attrNameLst>
                                      </p:cBhvr>
                                      <p:tavLst>
                                        <p:tav tm="0">
                                          <p:val>
                                            <p:fltVal val="0.5"/>
                                          </p:val>
                                        </p:tav>
                                        <p:tav tm="100000">
                                          <p:val>
                                            <p:strVal val="#ppt_x"/>
                                          </p:val>
                                        </p:tav>
                                      </p:tavLst>
                                    </p:anim>
                                    <p:anim calcmode="lin" valueType="num">
                                      <p:cBhvr>
                                        <p:cTn id="13" dur="3000" fill="hold"/>
                                        <p:tgtEl>
                                          <p:spTgt spid="2"/>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2"/>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anim calcmode="lin" valueType="num">
                                      <p:cBhvr>
                                        <p:cTn id="20" dur="3000" fill="hold"/>
                                        <p:tgtEl>
                                          <p:spTgt spid="4"/>
                                        </p:tgtEl>
                                        <p:attrNameLst>
                                          <p:attrName>ppt_x</p:attrName>
                                        </p:attrNameLst>
                                      </p:cBhvr>
                                      <p:tavLst>
                                        <p:tav tm="0">
                                          <p:val>
                                            <p:fltVal val="0.5"/>
                                          </p:val>
                                        </p:tav>
                                        <p:tav tm="100000">
                                          <p:val>
                                            <p:strVal val="#ppt_x"/>
                                          </p:val>
                                        </p:tav>
                                      </p:tavLst>
                                    </p:anim>
                                    <p:anim calcmode="lin" valueType="num">
                                      <p:cBhvr>
                                        <p:cTn id="21" dur="3000" fill="hold"/>
                                        <p:tgtEl>
                                          <p:spTgt spid="4"/>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4"/>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ppt_w</p:attrName>
                                        </p:attrNameLst>
                                      </p:cBhvr>
                                      <p:tavLst>
                                        <p:tav tm="0">
                                          <p:val>
                                            <p:fltVal val="0"/>
                                          </p:val>
                                        </p:tav>
                                        <p:tav tm="100000">
                                          <p:val>
                                            <p:strVal val="#ppt_w"/>
                                          </p:val>
                                        </p:tav>
                                      </p:tavLst>
                                    </p:anim>
                                    <p:anim calcmode="lin" valueType="num">
                                      <p:cBhvr>
                                        <p:cTn id="27" dur="3000" fill="hold"/>
                                        <p:tgtEl>
                                          <p:spTgt spid="5"/>
                                        </p:tgtEl>
                                        <p:attrNameLst>
                                          <p:attrName>ppt_h</p:attrName>
                                        </p:attrNameLst>
                                      </p:cBhvr>
                                      <p:tavLst>
                                        <p:tav tm="0">
                                          <p:val>
                                            <p:fltVal val="0"/>
                                          </p:val>
                                        </p:tav>
                                        <p:tav tm="100000">
                                          <p:val>
                                            <p:strVal val="#ppt_h"/>
                                          </p:val>
                                        </p:tav>
                                      </p:tavLst>
                                    </p:anim>
                                    <p:anim calcmode="lin" valueType="num">
                                      <p:cBhvr>
                                        <p:cTn id="28" dur="3000" fill="hold"/>
                                        <p:tgtEl>
                                          <p:spTgt spid="5"/>
                                        </p:tgtEl>
                                        <p:attrNameLst>
                                          <p:attrName>ppt_x</p:attrName>
                                        </p:attrNameLst>
                                      </p:cBhvr>
                                      <p:tavLst>
                                        <p:tav tm="0">
                                          <p:val>
                                            <p:fltVal val="0.5"/>
                                          </p:val>
                                        </p:tav>
                                        <p:tav tm="100000">
                                          <p:val>
                                            <p:strVal val="#ppt_x"/>
                                          </p:val>
                                        </p:tav>
                                      </p:tavLst>
                                    </p:anim>
                                    <p:anim calcmode="lin" valueType="num">
                                      <p:cBhvr>
                                        <p:cTn id="29" dur="3000" fill="hold"/>
                                        <p:tgtEl>
                                          <p:spTgt spid="5"/>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5"/>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p:val>
                                            <p:fltVal val="0"/>
                                          </p:val>
                                        </p:tav>
                                        <p:tav tm="100000">
                                          <p:val>
                                            <p:strVal val="#ppt_w"/>
                                          </p:val>
                                        </p:tav>
                                      </p:tavLst>
                                    </p:anim>
                                    <p:anim calcmode="lin" valueType="num">
                                      <p:cBhvr>
                                        <p:cTn id="35" dur="3000" fill="hold"/>
                                        <p:tgtEl>
                                          <p:spTgt spid="6"/>
                                        </p:tgtEl>
                                        <p:attrNameLst>
                                          <p:attrName>ppt_h</p:attrName>
                                        </p:attrNameLst>
                                      </p:cBhvr>
                                      <p:tavLst>
                                        <p:tav tm="0">
                                          <p:val>
                                            <p:fltVal val="0"/>
                                          </p:val>
                                        </p:tav>
                                        <p:tav tm="100000">
                                          <p:val>
                                            <p:strVal val="#ppt_h"/>
                                          </p:val>
                                        </p:tav>
                                      </p:tavLst>
                                    </p:anim>
                                    <p:anim calcmode="lin" valueType="num">
                                      <p:cBhvr>
                                        <p:cTn id="36" dur="3000" fill="hold"/>
                                        <p:tgtEl>
                                          <p:spTgt spid="6"/>
                                        </p:tgtEl>
                                        <p:attrNameLst>
                                          <p:attrName>ppt_x</p:attrName>
                                        </p:attrNameLst>
                                      </p:cBhvr>
                                      <p:tavLst>
                                        <p:tav tm="0">
                                          <p:val>
                                            <p:fltVal val="0.5"/>
                                          </p:val>
                                        </p:tav>
                                        <p:tav tm="100000">
                                          <p:val>
                                            <p:strVal val="#ppt_x"/>
                                          </p:val>
                                        </p:tav>
                                      </p:tavLst>
                                    </p:anim>
                                    <p:anim calcmode="lin" valueType="num">
                                      <p:cBhvr>
                                        <p:cTn id="37" dur="3000" fill="hold"/>
                                        <p:tgtEl>
                                          <p:spTgt spid="6"/>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3000" fill="hold"/>
                                        <p:tgtEl>
                                          <p:spTgt spid="6"/>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p:val>
                                            <p:fltVal val="0"/>
                                          </p:val>
                                        </p:tav>
                                        <p:tav tm="100000">
                                          <p:val>
                                            <p:strVal val="#ppt_w"/>
                                          </p:val>
                                        </p:tav>
                                      </p:tavLst>
                                    </p:anim>
                                    <p:anim calcmode="lin" valueType="num">
                                      <p:cBhvr>
                                        <p:cTn id="43" dur="3000" fill="hold"/>
                                        <p:tgtEl>
                                          <p:spTgt spid="7"/>
                                        </p:tgtEl>
                                        <p:attrNameLst>
                                          <p:attrName>ppt_h</p:attrName>
                                        </p:attrNameLst>
                                      </p:cBhvr>
                                      <p:tavLst>
                                        <p:tav tm="0">
                                          <p:val>
                                            <p:fltVal val="0"/>
                                          </p:val>
                                        </p:tav>
                                        <p:tav tm="100000">
                                          <p:val>
                                            <p:strVal val="#ppt_h"/>
                                          </p:val>
                                        </p:tav>
                                      </p:tavLst>
                                    </p:anim>
                                    <p:anim calcmode="lin" valueType="num">
                                      <p:cBhvr>
                                        <p:cTn id="44" dur="3000" fill="hold"/>
                                        <p:tgtEl>
                                          <p:spTgt spid="7"/>
                                        </p:tgtEl>
                                        <p:attrNameLst>
                                          <p:attrName>ppt_x</p:attrName>
                                        </p:attrNameLst>
                                      </p:cBhvr>
                                      <p:tavLst>
                                        <p:tav tm="0">
                                          <p:val>
                                            <p:fltVal val="0.5"/>
                                          </p:val>
                                        </p:tav>
                                        <p:tav tm="100000">
                                          <p:val>
                                            <p:strVal val="#ppt_x"/>
                                          </p:val>
                                        </p:tav>
                                      </p:tavLst>
                                    </p:anim>
                                    <p:anim calcmode="lin" valueType="num">
                                      <p:cBhvr>
                                        <p:cTn id="45" dur="3000" fill="hold"/>
                                        <p:tgtEl>
                                          <p:spTgt spid="7"/>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000" fill="hold"/>
                                        <p:tgtEl>
                                          <p:spTgt spid="7"/>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ppt_w</p:attrName>
                                        </p:attrNameLst>
                                      </p:cBhvr>
                                      <p:tavLst>
                                        <p:tav tm="0">
                                          <p:val>
                                            <p:fltVal val="0"/>
                                          </p:val>
                                        </p:tav>
                                        <p:tav tm="100000">
                                          <p:val>
                                            <p:strVal val="#ppt_w"/>
                                          </p:val>
                                        </p:tav>
                                      </p:tavLst>
                                    </p:anim>
                                    <p:anim calcmode="lin" valueType="num">
                                      <p:cBhvr>
                                        <p:cTn id="51" dur="3000" fill="hold"/>
                                        <p:tgtEl>
                                          <p:spTgt spid="8"/>
                                        </p:tgtEl>
                                        <p:attrNameLst>
                                          <p:attrName>ppt_h</p:attrName>
                                        </p:attrNameLst>
                                      </p:cBhvr>
                                      <p:tavLst>
                                        <p:tav tm="0">
                                          <p:val>
                                            <p:fltVal val="0"/>
                                          </p:val>
                                        </p:tav>
                                        <p:tav tm="100000">
                                          <p:val>
                                            <p:strVal val="#ppt_h"/>
                                          </p:val>
                                        </p:tav>
                                      </p:tavLst>
                                    </p:anim>
                                    <p:anim calcmode="lin" valueType="num">
                                      <p:cBhvr>
                                        <p:cTn id="52" dur="3000" fill="hold"/>
                                        <p:tgtEl>
                                          <p:spTgt spid="8"/>
                                        </p:tgtEl>
                                        <p:attrNameLst>
                                          <p:attrName>ppt_x</p:attrName>
                                        </p:attrNameLst>
                                      </p:cBhvr>
                                      <p:tavLst>
                                        <p:tav tm="0">
                                          <p:val>
                                            <p:fltVal val="0.5"/>
                                          </p:val>
                                        </p:tav>
                                        <p:tav tm="100000">
                                          <p:val>
                                            <p:strVal val="#ppt_x"/>
                                          </p:val>
                                        </p:tav>
                                      </p:tavLst>
                                    </p:anim>
                                    <p:anim calcmode="lin" valueType="num">
                                      <p:cBhvr>
                                        <p:cTn id="53" dur="3000" fill="hold"/>
                                        <p:tgtEl>
                                          <p:spTgt spid="8"/>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8"/>
                                        </p:tgtEl>
                                        <p:attrNameLst>
                                          <p:attrName>r</p:attrName>
                                        </p:attrNameLst>
                                      </p:cBhvr>
                                    </p:animRot>
                                  </p:childTnLst>
                                </p:cTn>
                              </p:par>
                            </p:childTnLst>
                          </p:cTn>
                        </p:par>
                        <p:par>
                          <p:cTn id="56" fill="hold">
                            <p:stCondLst>
                              <p:cond delay="3000"/>
                            </p:stCondLst>
                            <p:childTnLst>
                              <p:par>
                                <p:cTn id="57" presetID="2" presetClass="exit" presetSubtype="2" fill="hold" nodeType="afterEffect">
                                  <p:stCondLst>
                                    <p:cond delay="0"/>
                                  </p:stCondLst>
                                  <p:childTnLst>
                                    <p:anim calcmode="lin" valueType="num">
                                      <p:cBhvr additive="base">
                                        <p:cTn id="58" dur="3250"/>
                                        <p:tgtEl>
                                          <p:spTgt spid="2"/>
                                        </p:tgtEl>
                                        <p:attrNameLst>
                                          <p:attrName>ppt_x</p:attrName>
                                        </p:attrNameLst>
                                      </p:cBhvr>
                                      <p:tavLst>
                                        <p:tav tm="0">
                                          <p:val>
                                            <p:strVal val="ppt_x"/>
                                          </p:val>
                                        </p:tav>
                                        <p:tav tm="100000">
                                          <p:val>
                                            <p:strVal val="1+ppt_w/2"/>
                                          </p:val>
                                        </p:tav>
                                      </p:tavLst>
                                    </p:anim>
                                    <p:anim calcmode="lin" valueType="num">
                                      <p:cBhvr additive="base">
                                        <p:cTn id="59" dur="3250"/>
                                        <p:tgtEl>
                                          <p:spTgt spid="2"/>
                                        </p:tgtEl>
                                        <p:attrNameLst>
                                          <p:attrName>ppt_y</p:attrName>
                                        </p:attrNameLst>
                                      </p:cBhvr>
                                      <p:tavLst>
                                        <p:tav tm="0">
                                          <p:val>
                                            <p:strVal val="ppt_y"/>
                                          </p:val>
                                        </p:tav>
                                        <p:tav tm="100000">
                                          <p:val>
                                            <p:strVal val="ppt_y"/>
                                          </p:val>
                                        </p:tav>
                                      </p:tavLst>
                                    </p:anim>
                                    <p:set>
                                      <p:cBhvr>
                                        <p:cTn id="60" dur="1" fill="hold">
                                          <p:stCondLst>
                                            <p:cond delay="3249"/>
                                          </p:stCondLst>
                                        </p:cTn>
                                        <p:tgtEl>
                                          <p:spTgt spid="2"/>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250"/>
                                        <p:tgtEl>
                                          <p:spTgt spid="4"/>
                                        </p:tgtEl>
                                        <p:attrNameLst>
                                          <p:attrName>ppt_x</p:attrName>
                                        </p:attrNameLst>
                                      </p:cBhvr>
                                      <p:tavLst>
                                        <p:tav tm="0">
                                          <p:val>
                                            <p:strVal val="ppt_x"/>
                                          </p:val>
                                        </p:tav>
                                        <p:tav tm="100000">
                                          <p:val>
                                            <p:strVal val="0-ppt_w/2"/>
                                          </p:val>
                                        </p:tav>
                                      </p:tavLst>
                                    </p:anim>
                                    <p:anim calcmode="lin" valueType="num">
                                      <p:cBhvr additive="base">
                                        <p:cTn id="63" dur="3250"/>
                                        <p:tgtEl>
                                          <p:spTgt spid="4"/>
                                        </p:tgtEl>
                                        <p:attrNameLst>
                                          <p:attrName>ppt_y</p:attrName>
                                        </p:attrNameLst>
                                      </p:cBhvr>
                                      <p:tavLst>
                                        <p:tav tm="0">
                                          <p:val>
                                            <p:strVal val="ppt_y"/>
                                          </p:val>
                                        </p:tav>
                                        <p:tav tm="100000">
                                          <p:val>
                                            <p:strVal val="ppt_y"/>
                                          </p:val>
                                        </p:tav>
                                      </p:tavLst>
                                    </p:anim>
                                    <p:set>
                                      <p:cBhvr>
                                        <p:cTn id="64" dur="1" fill="hold">
                                          <p:stCondLst>
                                            <p:cond delay="3249"/>
                                          </p:stCondLst>
                                        </p:cTn>
                                        <p:tgtEl>
                                          <p:spTgt spid="4"/>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250"/>
                                        <p:tgtEl>
                                          <p:spTgt spid="5"/>
                                        </p:tgtEl>
                                        <p:attrNameLst>
                                          <p:attrName>ppt_x</p:attrName>
                                        </p:attrNameLst>
                                      </p:cBhvr>
                                      <p:tavLst>
                                        <p:tav tm="0">
                                          <p:val>
                                            <p:strVal val="ppt_x"/>
                                          </p:val>
                                        </p:tav>
                                        <p:tav tm="100000">
                                          <p:val>
                                            <p:strVal val="1+ppt_w/2"/>
                                          </p:val>
                                        </p:tav>
                                      </p:tavLst>
                                    </p:anim>
                                    <p:anim calcmode="lin" valueType="num">
                                      <p:cBhvr additive="base">
                                        <p:cTn id="67" dur="3250"/>
                                        <p:tgtEl>
                                          <p:spTgt spid="5"/>
                                        </p:tgtEl>
                                        <p:attrNameLst>
                                          <p:attrName>ppt_y</p:attrName>
                                        </p:attrNameLst>
                                      </p:cBhvr>
                                      <p:tavLst>
                                        <p:tav tm="0">
                                          <p:val>
                                            <p:strVal val="ppt_y"/>
                                          </p:val>
                                        </p:tav>
                                        <p:tav tm="100000">
                                          <p:val>
                                            <p:strVal val="ppt_y"/>
                                          </p:val>
                                        </p:tav>
                                      </p:tavLst>
                                    </p:anim>
                                    <p:set>
                                      <p:cBhvr>
                                        <p:cTn id="68" dur="1" fill="hold">
                                          <p:stCondLst>
                                            <p:cond delay="3249"/>
                                          </p:stCondLst>
                                        </p:cTn>
                                        <p:tgtEl>
                                          <p:spTgt spid="5"/>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250"/>
                                        <p:tgtEl>
                                          <p:spTgt spid="6"/>
                                        </p:tgtEl>
                                        <p:attrNameLst>
                                          <p:attrName>ppt_x</p:attrName>
                                        </p:attrNameLst>
                                      </p:cBhvr>
                                      <p:tavLst>
                                        <p:tav tm="0">
                                          <p:val>
                                            <p:strVal val="ppt_x"/>
                                          </p:val>
                                        </p:tav>
                                        <p:tav tm="100000">
                                          <p:val>
                                            <p:strVal val="1+ppt_w/2"/>
                                          </p:val>
                                        </p:tav>
                                      </p:tavLst>
                                    </p:anim>
                                    <p:anim calcmode="lin" valueType="num">
                                      <p:cBhvr additive="base">
                                        <p:cTn id="71" dur="3250"/>
                                        <p:tgtEl>
                                          <p:spTgt spid="6"/>
                                        </p:tgtEl>
                                        <p:attrNameLst>
                                          <p:attrName>ppt_y</p:attrName>
                                        </p:attrNameLst>
                                      </p:cBhvr>
                                      <p:tavLst>
                                        <p:tav tm="0">
                                          <p:val>
                                            <p:strVal val="ppt_y"/>
                                          </p:val>
                                        </p:tav>
                                        <p:tav tm="100000">
                                          <p:val>
                                            <p:strVal val="ppt_y"/>
                                          </p:val>
                                        </p:tav>
                                      </p:tavLst>
                                    </p:anim>
                                    <p:set>
                                      <p:cBhvr>
                                        <p:cTn id="72" dur="1" fill="hold">
                                          <p:stCondLst>
                                            <p:cond delay="3249"/>
                                          </p:stCondLst>
                                        </p:cTn>
                                        <p:tgtEl>
                                          <p:spTgt spid="6"/>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250"/>
                                        <p:tgtEl>
                                          <p:spTgt spid="7"/>
                                        </p:tgtEl>
                                        <p:attrNameLst>
                                          <p:attrName>ppt_x</p:attrName>
                                        </p:attrNameLst>
                                      </p:cBhvr>
                                      <p:tavLst>
                                        <p:tav tm="0">
                                          <p:val>
                                            <p:strVal val="ppt_x"/>
                                          </p:val>
                                        </p:tav>
                                        <p:tav tm="100000">
                                          <p:val>
                                            <p:strVal val="0-ppt_w/2"/>
                                          </p:val>
                                        </p:tav>
                                      </p:tavLst>
                                    </p:anim>
                                    <p:anim calcmode="lin" valueType="num">
                                      <p:cBhvr additive="base">
                                        <p:cTn id="75" dur="3250"/>
                                        <p:tgtEl>
                                          <p:spTgt spid="7"/>
                                        </p:tgtEl>
                                        <p:attrNameLst>
                                          <p:attrName>ppt_y</p:attrName>
                                        </p:attrNameLst>
                                      </p:cBhvr>
                                      <p:tavLst>
                                        <p:tav tm="0">
                                          <p:val>
                                            <p:strVal val="ppt_y"/>
                                          </p:val>
                                        </p:tav>
                                        <p:tav tm="100000">
                                          <p:val>
                                            <p:strVal val="ppt_y"/>
                                          </p:val>
                                        </p:tav>
                                      </p:tavLst>
                                    </p:anim>
                                    <p:set>
                                      <p:cBhvr>
                                        <p:cTn id="76" dur="1" fill="hold">
                                          <p:stCondLst>
                                            <p:cond delay="3249"/>
                                          </p:stCondLst>
                                        </p:cTn>
                                        <p:tgtEl>
                                          <p:spTgt spid="7"/>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250"/>
                                        <p:tgtEl>
                                          <p:spTgt spid="8"/>
                                        </p:tgtEl>
                                        <p:attrNameLst>
                                          <p:attrName>ppt_x</p:attrName>
                                        </p:attrNameLst>
                                      </p:cBhvr>
                                      <p:tavLst>
                                        <p:tav tm="0">
                                          <p:val>
                                            <p:strVal val="ppt_x"/>
                                          </p:val>
                                        </p:tav>
                                        <p:tav tm="100000">
                                          <p:val>
                                            <p:strVal val="0-ppt_w/2"/>
                                          </p:val>
                                        </p:tav>
                                      </p:tavLst>
                                    </p:anim>
                                    <p:anim calcmode="lin" valueType="num">
                                      <p:cBhvr additive="base">
                                        <p:cTn id="79" dur="3250"/>
                                        <p:tgtEl>
                                          <p:spTgt spid="8"/>
                                        </p:tgtEl>
                                        <p:attrNameLst>
                                          <p:attrName>ppt_y</p:attrName>
                                        </p:attrNameLst>
                                      </p:cBhvr>
                                      <p:tavLst>
                                        <p:tav tm="0">
                                          <p:val>
                                            <p:strVal val="ppt_y"/>
                                          </p:val>
                                        </p:tav>
                                        <p:tav tm="100000">
                                          <p:val>
                                            <p:strVal val="ppt_y"/>
                                          </p:val>
                                        </p:tav>
                                      </p:tavLst>
                                    </p:anim>
                                    <p:set>
                                      <p:cBhvr>
                                        <p:cTn id="80" dur="1" fill="hold">
                                          <p:stCondLst>
                                            <p:cond delay="3249"/>
                                          </p:stCondLst>
                                        </p:cTn>
                                        <p:tgtEl>
                                          <p:spTgt spid="8"/>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3000" fill="hold"/>
                                        <p:tgtEl>
                                          <p:spTgt spid="9"/>
                                        </p:tgtEl>
                                        <p:attrNameLst>
                                          <p:attrName>ppt_w</p:attrName>
                                        </p:attrNameLst>
                                      </p:cBhvr>
                                      <p:tavLst>
                                        <p:tav tm="0">
                                          <p:val>
                                            <p:strVal val="4/3*#ppt_w"/>
                                          </p:val>
                                        </p:tav>
                                        <p:tav tm="100000">
                                          <p:val>
                                            <p:strVal val="#ppt_w"/>
                                          </p:val>
                                        </p:tav>
                                      </p:tavLst>
                                    </p:anim>
                                    <p:anim calcmode="lin" valueType="num">
                                      <p:cBhvr>
                                        <p:cTn id="84" dur="3000" fill="hold"/>
                                        <p:tgtEl>
                                          <p:spTgt spid="9"/>
                                        </p:tgtEl>
                                        <p:attrNameLst>
                                          <p:attrName>ppt_h</p:attrName>
                                        </p:attrNameLst>
                                      </p:cBhvr>
                                      <p:tavLst>
                                        <p:tav tm="0">
                                          <p:val>
                                            <p:strVal val="4/3*#ppt_h"/>
                                          </p:val>
                                        </p:tav>
                                        <p:tav tm="100000">
                                          <p:val>
                                            <p:strVal val="#ppt_h"/>
                                          </p:val>
                                        </p:tav>
                                      </p:tavLst>
                                    </p:anim>
                                  </p:childTnLst>
                                </p:cTn>
                              </p:par>
                              <p:par>
                                <p:cTn id="85" presetID="16" presetClass="entr" presetSubtype="37" fill="hold"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arn(outVertical)">
                                      <p:cBhvr>
                                        <p:cTn id="8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REFLEJOS EN LA NATURALEZA--.jpg"/>
          <p:cNvPicPr>
            <a:picLocks noGrp="1" noChangeAspect="1"/>
          </p:cNvPicPr>
          <p:nvPr isPhoto="1"/>
        </p:nvPicPr>
        <p:blipFill>
          <a:blip r:embed="rId3" cstate="email">
            <a:lum/>
            <a:extLst>
              <a:ext uri="{BEBA8EAE-BF5A-486C-A8C5-ECC9F3942E4B}">
                <a14:imgProps xmlns="" xmlns:a14="http://schemas.microsoft.com/office/drawing/2010/main">
                  <a14:imgLayer r:embed="rId4">
                    <a14:imgEffect>
                      <a14:colorTemperature colorTemp="11500"/>
                    </a14:imgEffect>
                  </a14:imgLayer>
                </a14:imgProps>
              </a:ext>
            </a:extLst>
          </a:blip>
          <a:stretch>
            <a:fillRect/>
          </a:stretch>
        </p:blipFill>
        <p:spPr>
          <a:xfrm>
            <a:off x="26155" y="0"/>
            <a:ext cx="9144000" cy="6858000"/>
          </a:xfrm>
          <a:prstGeom prst="rect">
            <a:avLst/>
          </a:prstGeom>
          <a:noFill/>
          <a:ln>
            <a:noFill/>
          </a:ln>
        </p:spPr>
      </p:pic>
      <p:pic>
        <p:nvPicPr>
          <p:cNvPr id="5" name="4 Imagen" descr="Diapositiva29.JPG"/>
          <p:cNvPicPr>
            <a:picLocks noGrp="1" noChangeAspect="1"/>
          </p:cNvPicPr>
          <p:nvPr isPhoto="1"/>
        </p:nvPicPr>
        <p:blipFill rotWithShape="1">
          <a:blip r:embed="rId5" cstate="email">
            <a:lum/>
          </a:blip>
          <a:srcRect b="2646"/>
          <a:stretch/>
        </p:blipFill>
        <p:spPr>
          <a:xfrm>
            <a:off x="0" y="0"/>
            <a:ext cx="9144000" cy="6829439"/>
          </a:xfrm>
          <a:prstGeom prst="rect">
            <a:avLst/>
          </a:prstGeom>
          <a:noFill/>
          <a:ln>
            <a:noFill/>
          </a:ln>
        </p:spPr>
      </p:pic>
      <p:pic>
        <p:nvPicPr>
          <p:cNvPr id="8194" name="Picture 2"/>
          <p:cNvPicPr>
            <a:picLocks noChangeAspect="1" noChangeArrowheads="1"/>
          </p:cNvPicPr>
          <p:nvPr/>
        </p:nvPicPr>
        <p:blipFill>
          <a:blip r:embed="rId6" cstate="email">
            <a:duotone>
              <a:prstClr val="black"/>
              <a:srgbClr val="00FFFF">
                <a:tint val="45000"/>
                <a:satMod val="400000"/>
              </a:srgbClr>
            </a:duotone>
            <a:lum contrast="40000"/>
            <a:extLst>
              <a:ext uri="{BEBA8EAE-BF5A-486C-A8C5-ECC9F3942E4B}">
                <a14:imgProps xmlns="" xmlns:a14="http://schemas.microsoft.com/office/drawing/2010/main">
                  <a14:imgLayer r:embed="rId7">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a:off x="1657350" y="530225"/>
            <a:ext cx="5827713" cy="5803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8" cstate="email">
            <a:duotone>
              <a:prstClr val="black"/>
              <a:srgbClr val="00FFFF">
                <a:tint val="45000"/>
                <a:satMod val="400000"/>
              </a:srgbClr>
            </a:duotone>
            <a:lum bright="10000" contrast="40000"/>
            <a:extLst>
              <a:ext uri="{BEBA8EAE-BF5A-486C-A8C5-ECC9F3942E4B}">
                <a14:imgProps xmlns="" xmlns:a14="http://schemas.microsoft.com/office/drawing/2010/main">
                  <a14:imgLayer r:embed="rId7">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a:off x="2483769" y="1412776"/>
            <a:ext cx="4176464" cy="4032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9" cstate="email">
            <a:duotone>
              <a:prstClr val="black"/>
              <a:srgbClr val="00FFFF">
                <a:tint val="45000"/>
                <a:satMod val="400000"/>
              </a:srgbClr>
            </a:duotone>
            <a:lum bright="10000" contrast="40000"/>
            <a:extLst>
              <a:ext uri="{BEBA8EAE-BF5A-486C-A8C5-ECC9F3942E4B}">
                <a14:imgProps xmlns="" xmlns:a14="http://schemas.microsoft.com/office/drawing/2010/main">
                  <a14:imgLayer r:embed="rId10">
                    <a14:imgEffect>
                      <a14:colorTemperature colorTemp="1500"/>
                    </a14:imgEffect>
                  </a14:imgLayer>
                </a14:imgProps>
              </a:ext>
              <a:ext uri="{28A0092B-C50C-407E-A947-70E740481C1C}">
                <a14:useLocalDpi xmlns="" xmlns:a14="http://schemas.microsoft.com/office/drawing/2010/main" val="0"/>
              </a:ext>
            </a:extLst>
          </a:blip>
          <a:srcRect/>
          <a:stretch>
            <a:fillRect/>
          </a:stretch>
        </p:blipFill>
        <p:spPr bwMode="auto">
          <a:xfrm>
            <a:off x="3115538" y="2068215"/>
            <a:ext cx="2912926" cy="27279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5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0000">
                <a:schemeClr val="bg2">
                  <a:lumMod val="50000"/>
                </a:schemeClr>
              </a:gs>
              <a:gs pos="85000">
                <a:srgbClr val="722590">
                  <a:lumMod val="11000"/>
                </a:srgbClr>
              </a:gs>
              <a:gs pos="47000">
                <a:srgbClr val="00FFCC"/>
              </a:gs>
              <a:gs pos="30000">
                <a:srgbClr val="00FFCC">
                  <a:lumMod val="34000"/>
                  <a:lumOff val="66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libre"/>
          <p:cNvSpPr/>
          <p:nvPr/>
        </p:nvSpPr>
        <p:spPr>
          <a:xfrm rot="10800000">
            <a:off x="2480" y="5806675"/>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0000">
                <a:schemeClr val="bg2">
                  <a:lumMod val="50000"/>
                </a:schemeClr>
              </a:gs>
              <a:gs pos="85000">
                <a:srgbClr val="722590">
                  <a:lumMod val="11000"/>
                </a:srgbClr>
              </a:gs>
              <a:gs pos="47000">
                <a:srgbClr val="00FFCC"/>
              </a:gs>
              <a:gs pos="30000">
                <a:srgbClr val="00FFCC">
                  <a:lumMod val="34000"/>
                  <a:lumOff val="66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Picture 2"/>
          <p:cNvPicPr>
            <a:picLocks noChangeAspect="1" noChangeArrowheads="1"/>
          </p:cNvPicPr>
          <p:nvPr/>
        </p:nvPicPr>
        <p:blipFill>
          <a:blip r:embed="rId11" cstate="email">
            <a:duotone>
              <a:prstClr val="black"/>
              <a:srgbClr val="00FFFF">
                <a:tint val="45000"/>
                <a:satMod val="400000"/>
              </a:srgbClr>
            </a:duotone>
            <a:lum contrast="40000"/>
            <a:extLst>
              <a:ext uri="{28A0092B-C50C-407E-A947-70E740481C1C}">
                <a14:useLocalDpi xmlns="" xmlns:a14="http://schemas.microsoft.com/office/drawing/2010/main" val="0"/>
              </a:ext>
            </a:extLst>
          </a:blip>
          <a:srcRect/>
          <a:stretch>
            <a:fillRect/>
          </a:stretch>
        </p:blipFill>
        <p:spPr bwMode="auto">
          <a:xfrm>
            <a:off x="4062294" y="2949667"/>
            <a:ext cx="1017824" cy="96501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 name="11 Imagen" descr="A MEDIA LUZ..jpg"/>
          <p:cNvPicPr>
            <a:picLocks noGrp="1" noChangeAspect="1"/>
          </p:cNvPicPr>
          <p:nvPr isPhoto="1"/>
        </p:nvPicPr>
        <p:blipFill>
          <a:blip r:embed="rId12"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1877503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8" presetClass="emph" presetSubtype="0" repeatCount="indefinite" fill="hold" nodeType="withEffect">
                                  <p:stCondLst>
                                    <p:cond delay="0"/>
                                  </p:stCondLst>
                                  <p:childTnLst>
                                    <p:animRot by="21600000">
                                      <p:cBhvr>
                                        <p:cTn id="9" dur="3000" fill="hold"/>
                                        <p:tgtEl>
                                          <p:spTgt spid="8194"/>
                                        </p:tgtEl>
                                        <p:attrNameLst>
                                          <p:attrName>r</p:attrName>
                                        </p:attrNameLst>
                                      </p:cBhvr>
                                    </p:animRot>
                                  </p:childTnLst>
                                </p:cTn>
                              </p:par>
                              <p:par>
                                <p:cTn id="10" presetID="8" presetClass="emph" presetSubtype="0" repeatCount="indefinite" fill="hold" nodeType="withEffect">
                                  <p:stCondLst>
                                    <p:cond delay="0"/>
                                  </p:stCondLst>
                                  <p:childTnLst>
                                    <p:animRot by="-21600000">
                                      <p:cBhvr>
                                        <p:cTn id="11" dur="3000" fill="hold"/>
                                        <p:tgtEl>
                                          <p:spTgt spid="8195"/>
                                        </p:tgtEl>
                                        <p:attrNameLst>
                                          <p:attrName>r</p:attrName>
                                        </p:attrNameLst>
                                      </p:cBhvr>
                                    </p:animRot>
                                  </p:childTnLst>
                                </p:cTn>
                              </p:par>
                              <p:par>
                                <p:cTn id="12" presetID="8" presetClass="emph" presetSubtype="0" fill="hold" nodeType="withEffect">
                                  <p:stCondLst>
                                    <p:cond delay="0"/>
                                  </p:stCondLst>
                                  <p:childTnLst>
                                    <p:animRot by="21600000">
                                      <p:cBhvr>
                                        <p:cTn id="13" dur="3000" fill="hold"/>
                                        <p:tgtEl>
                                          <p:spTgt spid="4"/>
                                        </p:tgtEl>
                                        <p:attrNameLst>
                                          <p:attrName>r</p:attrName>
                                        </p:attrNameLst>
                                      </p:cBhvr>
                                    </p:animRot>
                                  </p:childTnLst>
                                </p:cTn>
                              </p:par>
                              <p:par>
                                <p:cTn id="14" presetID="8" presetClass="emph" presetSubtype="0" fill="hold" nodeType="withEffect">
                                  <p:stCondLst>
                                    <p:cond delay="0"/>
                                  </p:stCondLst>
                                  <p:childTnLst>
                                    <p:animRot by="-21600000">
                                      <p:cBhvr>
                                        <p:cTn id="15" dur="3000" fill="hold"/>
                                        <p:tgtEl>
                                          <p:spTgt spid="11"/>
                                        </p:tgtEl>
                                        <p:attrNameLst>
                                          <p:attrName>r</p:attrName>
                                        </p:attrNameLst>
                                      </p:cBhvr>
                                    </p:animRot>
                                  </p:childTnLst>
                                </p:cTn>
                              </p:par>
                              <p:par>
                                <p:cTn id="16" presetID="23" presetClass="entr" presetSubtype="16" fill="hold" nodeType="withEffect">
                                  <p:stCondLst>
                                    <p:cond delay="0"/>
                                  </p:stCondLst>
                                  <p:childTnLst>
                                    <p:set>
                                      <p:cBhvr>
                                        <p:cTn id="17" dur="1" fill="hold">
                                          <p:stCondLst>
                                            <p:cond delay="0"/>
                                          </p:stCondLst>
                                        </p:cTn>
                                        <p:tgtEl>
                                          <p:spTgt spid="8195"/>
                                        </p:tgtEl>
                                        <p:attrNameLst>
                                          <p:attrName>style.visibility</p:attrName>
                                        </p:attrNameLst>
                                      </p:cBhvr>
                                      <p:to>
                                        <p:strVal val="visible"/>
                                      </p:to>
                                    </p:set>
                                    <p:anim calcmode="lin" valueType="num">
                                      <p:cBhvr>
                                        <p:cTn id="18" dur="3000" fill="hold"/>
                                        <p:tgtEl>
                                          <p:spTgt spid="8195"/>
                                        </p:tgtEl>
                                        <p:attrNameLst>
                                          <p:attrName>ppt_w</p:attrName>
                                        </p:attrNameLst>
                                      </p:cBhvr>
                                      <p:tavLst>
                                        <p:tav tm="0">
                                          <p:val>
                                            <p:fltVal val="0"/>
                                          </p:val>
                                        </p:tav>
                                        <p:tav tm="100000">
                                          <p:val>
                                            <p:strVal val="#ppt_w"/>
                                          </p:val>
                                        </p:tav>
                                      </p:tavLst>
                                    </p:anim>
                                    <p:anim calcmode="lin" valueType="num">
                                      <p:cBhvr>
                                        <p:cTn id="19" dur="3000" fill="hold"/>
                                        <p:tgtEl>
                                          <p:spTgt spid="8195"/>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194"/>
                                        </p:tgtEl>
                                        <p:attrNameLst>
                                          <p:attrName>style.visibility</p:attrName>
                                        </p:attrNameLst>
                                      </p:cBhvr>
                                      <p:to>
                                        <p:strVal val="visible"/>
                                      </p:to>
                                    </p:set>
                                    <p:anim calcmode="lin" valueType="num">
                                      <p:cBhvr>
                                        <p:cTn id="22" dur="3000" fill="hold"/>
                                        <p:tgtEl>
                                          <p:spTgt spid="8194"/>
                                        </p:tgtEl>
                                        <p:attrNameLst>
                                          <p:attrName>ppt_w</p:attrName>
                                        </p:attrNameLst>
                                      </p:cBhvr>
                                      <p:tavLst>
                                        <p:tav tm="0">
                                          <p:val>
                                            <p:fltVal val="0"/>
                                          </p:val>
                                        </p:tav>
                                        <p:tav tm="100000">
                                          <p:val>
                                            <p:strVal val="#ppt_w"/>
                                          </p:val>
                                        </p:tav>
                                      </p:tavLst>
                                    </p:anim>
                                    <p:anim calcmode="lin" valueType="num">
                                      <p:cBhvr>
                                        <p:cTn id="23" dur="3000" fill="hold"/>
                                        <p:tgtEl>
                                          <p:spTgt spid="8194"/>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fltVal val="0"/>
                                          </p:val>
                                        </p:tav>
                                        <p:tav tm="100000">
                                          <p:val>
                                            <p:strVal val="#ppt_w"/>
                                          </p:val>
                                        </p:tav>
                                      </p:tavLst>
                                    </p:anim>
                                    <p:anim calcmode="lin" valueType="num">
                                      <p:cBhvr>
                                        <p:cTn id="27" dur="3000" fill="hold"/>
                                        <p:tgtEl>
                                          <p:spTgt spid="4"/>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3000" fill="hold"/>
                                        <p:tgtEl>
                                          <p:spTgt spid="11"/>
                                        </p:tgtEl>
                                        <p:attrNameLst>
                                          <p:attrName>ppt_w</p:attrName>
                                        </p:attrNameLst>
                                      </p:cBhvr>
                                      <p:tavLst>
                                        <p:tav tm="0">
                                          <p:val>
                                            <p:fltVal val="0"/>
                                          </p:val>
                                        </p:tav>
                                        <p:tav tm="100000">
                                          <p:val>
                                            <p:strVal val="#ppt_w"/>
                                          </p:val>
                                        </p:tav>
                                      </p:tavLst>
                                    </p:anim>
                                    <p:anim calcmode="lin" valueType="num">
                                      <p:cBhvr>
                                        <p:cTn id="31" dur="3000" fill="hold"/>
                                        <p:tgtEl>
                                          <p:spTgt spid="11"/>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xit" presetSubtype="32" fill="hold" nodeType="afterEffect">
                                  <p:stCondLst>
                                    <p:cond delay="0"/>
                                  </p:stCondLst>
                                  <p:childTnLst>
                                    <p:anim calcmode="lin" valueType="num">
                                      <p:cBhvr>
                                        <p:cTn id="34" dur="3000"/>
                                        <p:tgtEl>
                                          <p:spTgt spid="8194"/>
                                        </p:tgtEl>
                                        <p:attrNameLst>
                                          <p:attrName>ppt_w</p:attrName>
                                        </p:attrNameLst>
                                      </p:cBhvr>
                                      <p:tavLst>
                                        <p:tav tm="0">
                                          <p:val>
                                            <p:strVal val="ppt_w"/>
                                          </p:val>
                                        </p:tav>
                                        <p:tav tm="100000">
                                          <p:val>
                                            <p:fltVal val="0"/>
                                          </p:val>
                                        </p:tav>
                                      </p:tavLst>
                                    </p:anim>
                                    <p:anim calcmode="lin" valueType="num">
                                      <p:cBhvr>
                                        <p:cTn id="35" dur="3000"/>
                                        <p:tgtEl>
                                          <p:spTgt spid="8194"/>
                                        </p:tgtEl>
                                        <p:attrNameLst>
                                          <p:attrName>ppt_h</p:attrName>
                                        </p:attrNameLst>
                                      </p:cBhvr>
                                      <p:tavLst>
                                        <p:tav tm="0">
                                          <p:val>
                                            <p:strVal val="ppt_h"/>
                                          </p:val>
                                        </p:tav>
                                        <p:tav tm="100000">
                                          <p:val>
                                            <p:fltVal val="0"/>
                                          </p:val>
                                        </p:tav>
                                      </p:tavLst>
                                    </p:anim>
                                    <p:set>
                                      <p:cBhvr>
                                        <p:cTn id="36" dur="1" fill="hold">
                                          <p:stCondLst>
                                            <p:cond delay="2999"/>
                                          </p:stCondLst>
                                        </p:cTn>
                                        <p:tgtEl>
                                          <p:spTgt spid="8194"/>
                                        </p:tgtEl>
                                        <p:attrNameLst>
                                          <p:attrName>style.visibility</p:attrName>
                                        </p:attrNameLst>
                                      </p:cBhvr>
                                      <p:to>
                                        <p:strVal val="hidden"/>
                                      </p:to>
                                    </p:set>
                                  </p:childTnLst>
                                </p:cTn>
                              </p:par>
                              <p:par>
                                <p:cTn id="37" presetID="23" presetClass="exit" presetSubtype="16" fill="hold" nodeType="withEffect">
                                  <p:stCondLst>
                                    <p:cond delay="0"/>
                                  </p:stCondLst>
                                  <p:childTnLst>
                                    <p:anim calcmode="lin" valueType="num">
                                      <p:cBhvr>
                                        <p:cTn id="38" dur="3000"/>
                                        <p:tgtEl>
                                          <p:spTgt spid="4"/>
                                        </p:tgtEl>
                                        <p:attrNameLst>
                                          <p:attrName>ppt_w</p:attrName>
                                        </p:attrNameLst>
                                      </p:cBhvr>
                                      <p:tavLst>
                                        <p:tav tm="0">
                                          <p:val>
                                            <p:strVal val="ppt_w"/>
                                          </p:val>
                                        </p:tav>
                                        <p:tav tm="100000">
                                          <p:val>
                                            <p:strVal val="4*ppt_w"/>
                                          </p:val>
                                        </p:tav>
                                      </p:tavLst>
                                    </p:anim>
                                    <p:anim calcmode="lin" valueType="num">
                                      <p:cBhvr>
                                        <p:cTn id="39" dur="3000"/>
                                        <p:tgtEl>
                                          <p:spTgt spid="4"/>
                                        </p:tgtEl>
                                        <p:attrNameLst>
                                          <p:attrName>ppt_h</p:attrName>
                                        </p:attrNameLst>
                                      </p:cBhvr>
                                      <p:tavLst>
                                        <p:tav tm="0">
                                          <p:val>
                                            <p:strVal val="ppt_h"/>
                                          </p:val>
                                        </p:tav>
                                        <p:tav tm="100000">
                                          <p:val>
                                            <p:strVal val="4*ppt_h"/>
                                          </p:val>
                                        </p:tav>
                                      </p:tavLst>
                                    </p:anim>
                                    <p:set>
                                      <p:cBhvr>
                                        <p:cTn id="40" dur="1" fill="hold">
                                          <p:stCondLst>
                                            <p:cond delay="2999"/>
                                          </p:stCondLst>
                                        </p:cTn>
                                        <p:tgtEl>
                                          <p:spTgt spid="4"/>
                                        </p:tgtEl>
                                        <p:attrNameLst>
                                          <p:attrName>style.visibility</p:attrName>
                                        </p:attrNameLst>
                                      </p:cBhvr>
                                      <p:to>
                                        <p:strVal val="hidden"/>
                                      </p:to>
                                    </p:set>
                                  </p:childTnLst>
                                </p:cTn>
                              </p:par>
                              <p:par>
                                <p:cTn id="41" presetID="23" presetClass="exit" presetSubtype="32" fill="hold" nodeType="withEffect">
                                  <p:stCondLst>
                                    <p:cond delay="0"/>
                                  </p:stCondLst>
                                  <p:childTnLst>
                                    <p:anim calcmode="lin" valueType="num">
                                      <p:cBhvr>
                                        <p:cTn id="42" dur="3000"/>
                                        <p:tgtEl>
                                          <p:spTgt spid="8195"/>
                                        </p:tgtEl>
                                        <p:attrNameLst>
                                          <p:attrName>ppt_w</p:attrName>
                                        </p:attrNameLst>
                                      </p:cBhvr>
                                      <p:tavLst>
                                        <p:tav tm="0">
                                          <p:val>
                                            <p:strVal val="ppt_w"/>
                                          </p:val>
                                        </p:tav>
                                        <p:tav tm="100000">
                                          <p:val>
                                            <p:fltVal val="0"/>
                                          </p:val>
                                        </p:tav>
                                      </p:tavLst>
                                    </p:anim>
                                    <p:anim calcmode="lin" valueType="num">
                                      <p:cBhvr>
                                        <p:cTn id="43" dur="3000"/>
                                        <p:tgtEl>
                                          <p:spTgt spid="8195"/>
                                        </p:tgtEl>
                                        <p:attrNameLst>
                                          <p:attrName>ppt_h</p:attrName>
                                        </p:attrNameLst>
                                      </p:cBhvr>
                                      <p:tavLst>
                                        <p:tav tm="0">
                                          <p:val>
                                            <p:strVal val="ppt_h"/>
                                          </p:val>
                                        </p:tav>
                                        <p:tav tm="100000">
                                          <p:val>
                                            <p:fltVal val="0"/>
                                          </p:val>
                                        </p:tav>
                                      </p:tavLst>
                                    </p:anim>
                                    <p:set>
                                      <p:cBhvr>
                                        <p:cTn id="44" dur="1" fill="hold">
                                          <p:stCondLst>
                                            <p:cond delay="2999"/>
                                          </p:stCondLst>
                                        </p:cTn>
                                        <p:tgtEl>
                                          <p:spTgt spid="8195"/>
                                        </p:tgtEl>
                                        <p:attrNameLst>
                                          <p:attrName>style.visibility</p:attrName>
                                        </p:attrNameLst>
                                      </p:cBhvr>
                                      <p:to>
                                        <p:strVal val="hidden"/>
                                      </p:to>
                                    </p:set>
                                  </p:childTnLst>
                                </p:cTn>
                              </p:par>
                              <p:par>
                                <p:cTn id="45" presetID="23" presetClass="exit" presetSubtype="32" fill="hold" nodeType="withEffect">
                                  <p:stCondLst>
                                    <p:cond delay="0"/>
                                  </p:stCondLst>
                                  <p:childTnLst>
                                    <p:anim calcmode="lin" valueType="num">
                                      <p:cBhvr>
                                        <p:cTn id="46" dur="3000"/>
                                        <p:tgtEl>
                                          <p:spTgt spid="11"/>
                                        </p:tgtEl>
                                        <p:attrNameLst>
                                          <p:attrName>ppt_w</p:attrName>
                                        </p:attrNameLst>
                                      </p:cBhvr>
                                      <p:tavLst>
                                        <p:tav tm="0">
                                          <p:val>
                                            <p:strVal val="ppt_w"/>
                                          </p:val>
                                        </p:tav>
                                        <p:tav tm="100000">
                                          <p:val>
                                            <p:fltVal val="0"/>
                                          </p:val>
                                        </p:tav>
                                      </p:tavLst>
                                    </p:anim>
                                    <p:anim calcmode="lin" valueType="num">
                                      <p:cBhvr>
                                        <p:cTn id="47" dur="3000"/>
                                        <p:tgtEl>
                                          <p:spTgt spid="11"/>
                                        </p:tgtEl>
                                        <p:attrNameLst>
                                          <p:attrName>ppt_h</p:attrName>
                                        </p:attrNameLst>
                                      </p:cBhvr>
                                      <p:tavLst>
                                        <p:tav tm="0">
                                          <p:val>
                                            <p:strVal val="ppt_h"/>
                                          </p:val>
                                        </p:tav>
                                        <p:tav tm="100000">
                                          <p:val>
                                            <p:fltVal val="0"/>
                                          </p:val>
                                        </p:tav>
                                      </p:tavLst>
                                    </p:anim>
                                    <p:set>
                                      <p:cBhvr>
                                        <p:cTn id="48" dur="1" fill="hold">
                                          <p:stCondLst>
                                            <p:cond delay="2999"/>
                                          </p:stCondLst>
                                        </p:cTn>
                                        <p:tgtEl>
                                          <p:spTgt spid="11"/>
                                        </p:tgtEl>
                                        <p:attrNameLst>
                                          <p:attrName>style.visibility</p:attrName>
                                        </p:attrNameLst>
                                      </p:cBhvr>
                                      <p:to>
                                        <p:strVal val="hidden"/>
                                      </p:to>
                                    </p:set>
                                  </p:childTnLst>
                                </p:cTn>
                              </p:par>
                              <p:par>
                                <p:cTn id="49" presetID="6" presetClass="entr" presetSubtype="32"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circle(out)">
                                      <p:cBhvr>
                                        <p:cTn id="51" dur="3000"/>
                                        <p:tgtEl>
                                          <p:spTgt spid="5"/>
                                        </p:tgtEl>
                                      </p:cBhvr>
                                    </p:animEffect>
                                  </p:childTnLst>
                                </p:cTn>
                              </p:par>
                              <p:par>
                                <p:cTn id="52" presetID="23" presetClass="entr" presetSubtype="288"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3000" fill="hold"/>
                                        <p:tgtEl>
                                          <p:spTgt spid="5"/>
                                        </p:tgtEl>
                                        <p:attrNameLst>
                                          <p:attrName>ppt_w</p:attrName>
                                        </p:attrNameLst>
                                      </p:cBhvr>
                                      <p:tavLst>
                                        <p:tav tm="0">
                                          <p:val>
                                            <p:strVal val="4/3*#ppt_w"/>
                                          </p:val>
                                        </p:tav>
                                        <p:tav tm="100000">
                                          <p:val>
                                            <p:strVal val="#ppt_w"/>
                                          </p:val>
                                        </p:tav>
                                      </p:tavLst>
                                    </p:anim>
                                    <p:anim calcmode="lin" valueType="num">
                                      <p:cBhvr>
                                        <p:cTn id="55"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2" name="1 Imagen" descr="Diapositiva161.JPG"/>
          <p:cNvPicPr>
            <a:picLocks noGrp="1" noChangeAspect="1"/>
          </p:cNvPicPr>
          <p:nvPr isPhoto="1"/>
        </p:nvPicPr>
        <p:blipFill rotWithShape="1">
          <a:blip r:embed="rId3" cstate="email">
            <a:lum/>
          </a:blip>
          <a:srcRect t="6570" b="7990"/>
          <a:stretch/>
        </p:blipFill>
        <p:spPr>
          <a:xfrm>
            <a:off x="-60118" y="122398"/>
            <a:ext cx="9204118" cy="6474954"/>
          </a:xfrm>
          <a:prstGeom prst="rect">
            <a:avLst/>
          </a:prstGeom>
          <a:noFill/>
          <a:ln>
            <a:noFill/>
          </a:ln>
        </p:spPr>
      </p:pic>
      <p:sp>
        <p:nvSpPr>
          <p:cNvPr id="3" name="2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2000">
                <a:srgbClr val="66FFFF">
                  <a:lumMod val="45000"/>
                  <a:lumOff val="55000"/>
                </a:srgbClr>
              </a:gs>
              <a:gs pos="55000">
                <a:srgbClr val="00FFCC"/>
              </a:gs>
              <a:gs pos="75000">
                <a:srgbClr val="0070C0"/>
              </a:gs>
              <a:gs pos="89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050" name="Picture 2"/>
          <p:cNvPicPr>
            <a:picLocks noChangeAspect="1" noChangeArrowheads="1"/>
          </p:cNvPicPr>
          <p:nvPr/>
        </p:nvPicPr>
        <p:blipFill rotWithShape="1">
          <a:blip r:embed="rId4" cstate="email">
            <a:extLst>
              <a:ext uri="{28A0092B-C50C-407E-A947-70E740481C1C}">
                <a14:useLocalDpi xmlns="" xmlns:a14="http://schemas.microsoft.com/office/drawing/2010/main" val="0"/>
              </a:ext>
            </a:extLst>
          </a:blip>
          <a:srcRect/>
          <a:stretch/>
        </p:blipFill>
        <p:spPr bwMode="auto">
          <a:xfrm flipV="1">
            <a:off x="3303456" y="257643"/>
            <a:ext cx="2537085" cy="1396870"/>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4" cstate="email">
            <a:extLst>
              <a:ext uri="{28A0092B-C50C-407E-A947-70E740481C1C}">
                <a14:useLocalDpi xmlns="" xmlns:a14="http://schemas.microsoft.com/office/drawing/2010/main" val="0"/>
              </a:ext>
            </a:extLst>
          </a:blip>
          <a:srcRect/>
          <a:stretch/>
        </p:blipFill>
        <p:spPr bwMode="auto">
          <a:xfrm flipV="1">
            <a:off x="2195736" y="1170770"/>
            <a:ext cx="2537085" cy="1396870"/>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4" cstate="email">
            <a:extLst>
              <a:ext uri="{28A0092B-C50C-407E-A947-70E740481C1C}">
                <a14:useLocalDpi xmlns="" xmlns:a14="http://schemas.microsoft.com/office/drawing/2010/main" val="0"/>
              </a:ext>
            </a:extLst>
          </a:blip>
          <a:srcRect/>
          <a:stretch/>
        </p:blipFill>
        <p:spPr bwMode="auto">
          <a:xfrm flipV="1">
            <a:off x="1442250" y="2276872"/>
            <a:ext cx="2537085" cy="1396870"/>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4" cstate="email">
            <a:extLst>
              <a:ext uri="{28A0092B-C50C-407E-A947-70E740481C1C}">
                <a14:useLocalDpi xmlns="" xmlns:a14="http://schemas.microsoft.com/office/drawing/2010/main" val="0"/>
              </a:ext>
            </a:extLst>
          </a:blip>
          <a:srcRect/>
          <a:stretch/>
        </p:blipFill>
        <p:spPr bwMode="auto">
          <a:xfrm flipV="1">
            <a:off x="773618" y="3314990"/>
            <a:ext cx="2537085" cy="1396870"/>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rotWithShape="1">
          <a:blip r:embed="rId4" cstate="email">
            <a:extLst>
              <a:ext uri="{28A0092B-C50C-407E-A947-70E740481C1C}">
                <a14:useLocalDpi xmlns="" xmlns:a14="http://schemas.microsoft.com/office/drawing/2010/main" val="0"/>
              </a:ext>
            </a:extLst>
          </a:blip>
          <a:srcRect/>
          <a:stretch/>
        </p:blipFill>
        <p:spPr bwMode="auto">
          <a:xfrm flipV="1">
            <a:off x="75837" y="4488758"/>
            <a:ext cx="2537085" cy="1396870"/>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4" cstate="email">
            <a:extLst>
              <a:ext uri="{28A0092B-C50C-407E-A947-70E740481C1C}">
                <a14:useLocalDpi xmlns="" xmlns:a14="http://schemas.microsoft.com/office/drawing/2010/main" val="0"/>
              </a:ext>
            </a:extLst>
          </a:blip>
          <a:srcRect/>
          <a:stretch/>
        </p:blipFill>
        <p:spPr bwMode="auto">
          <a:xfrm flipV="1">
            <a:off x="4561980" y="1185155"/>
            <a:ext cx="2537085" cy="1396870"/>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4" cstate="email">
            <a:extLst>
              <a:ext uri="{28A0092B-C50C-407E-A947-70E740481C1C}">
                <a14:useLocalDpi xmlns="" xmlns:a14="http://schemas.microsoft.com/office/drawing/2010/main" val="0"/>
              </a:ext>
            </a:extLst>
          </a:blip>
          <a:srcRect/>
          <a:stretch/>
        </p:blipFill>
        <p:spPr bwMode="auto">
          <a:xfrm flipV="1">
            <a:off x="5076056" y="2276872"/>
            <a:ext cx="2537085" cy="1396870"/>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rotWithShape="1">
          <a:blip r:embed="rId4" cstate="email">
            <a:extLst>
              <a:ext uri="{28A0092B-C50C-407E-A947-70E740481C1C}">
                <a14:useLocalDpi xmlns="" xmlns:a14="http://schemas.microsoft.com/office/drawing/2010/main" val="0"/>
              </a:ext>
            </a:extLst>
          </a:blip>
          <a:srcRect/>
          <a:stretch/>
        </p:blipFill>
        <p:spPr bwMode="auto">
          <a:xfrm flipV="1">
            <a:off x="5828375" y="3400018"/>
            <a:ext cx="2537085" cy="1396870"/>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rotWithShape="1">
          <a:blip r:embed="rId4" cstate="email">
            <a:extLst>
              <a:ext uri="{28A0092B-C50C-407E-A947-70E740481C1C}">
                <a14:useLocalDpi xmlns="" xmlns:a14="http://schemas.microsoft.com/office/drawing/2010/main" val="0"/>
              </a:ext>
            </a:extLst>
          </a:blip>
          <a:srcRect/>
          <a:stretch/>
        </p:blipFill>
        <p:spPr bwMode="auto">
          <a:xfrm flipV="1">
            <a:off x="6498577" y="4578506"/>
            <a:ext cx="2537085" cy="1396870"/>
          </a:xfrm>
          <a:prstGeom prst="rect">
            <a:avLst/>
          </a:prstGeom>
          <a:noFill/>
          <a:ln>
            <a:noFill/>
          </a:ln>
          <a:effectLst>
            <a:outerShdw dist="35921" dir="2700000" algn="ctr" rotWithShape="0">
              <a:schemeClr val="bg2"/>
            </a:outerShdw>
            <a:reflection blurRad="6350" stA="50000" endA="300" endPos="90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3 Forma libre"/>
          <p:cNvSpPr/>
          <p:nvPr/>
        </p:nvSpPr>
        <p:spPr>
          <a:xfrm rot="10800000">
            <a:off x="18315"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2000">
                <a:srgbClr val="66FFFF">
                  <a:lumMod val="45000"/>
                  <a:lumOff val="55000"/>
                </a:srgbClr>
              </a:gs>
              <a:gs pos="55000">
                <a:srgbClr val="00FFCC"/>
              </a:gs>
              <a:gs pos="75000">
                <a:srgbClr val="0070C0"/>
              </a:gs>
              <a:gs pos="89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6" name="15 Imagen" descr="A MEDIA LUZ..jpg"/>
          <p:cNvPicPr>
            <a:picLocks noGrp="1" noChangeAspect="1"/>
          </p:cNvPicPr>
          <p:nvPr isPhoto="1"/>
        </p:nvPicPr>
        <p:blipFill>
          <a:blip r:embed="rId5"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1509400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 calcmode="lin" valueType="num">
                                      <p:cBhvr additive="base">
                                        <p:cTn id="10" dur="3000" fill="hold"/>
                                        <p:tgtEl>
                                          <p:spTgt spid="2050"/>
                                        </p:tgtEl>
                                        <p:attrNameLst>
                                          <p:attrName>ppt_x</p:attrName>
                                        </p:attrNameLst>
                                      </p:cBhvr>
                                      <p:tavLst>
                                        <p:tav tm="0">
                                          <p:val>
                                            <p:strVal val="#ppt_x"/>
                                          </p:val>
                                        </p:tav>
                                        <p:tav tm="100000">
                                          <p:val>
                                            <p:strVal val="#ppt_x"/>
                                          </p:val>
                                        </p:tav>
                                      </p:tavLst>
                                    </p:anim>
                                    <p:anim calcmode="lin" valueType="num">
                                      <p:cBhvr additive="base">
                                        <p:cTn id="11" dur="3000" fill="hold"/>
                                        <p:tgtEl>
                                          <p:spTgt spid="2050"/>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3000" fill="hold"/>
                                        <p:tgtEl>
                                          <p:spTgt spid="2050"/>
                                        </p:tgtEl>
                                        <p:attrNameLst>
                                          <p:attrName>ppt_w</p:attrName>
                                        </p:attrNameLst>
                                      </p:cBhvr>
                                      <p:tavLst>
                                        <p:tav tm="0" fmla="#ppt_w*sin(2.5*pi*$)">
                                          <p:val>
                                            <p:fltVal val="0"/>
                                          </p:val>
                                        </p:tav>
                                        <p:tav tm="100000">
                                          <p:val>
                                            <p:fltVal val="1"/>
                                          </p:val>
                                        </p:tav>
                                      </p:tavLst>
                                    </p:anim>
                                    <p:anim calcmode="lin" valueType="num">
                                      <p:cBhvr>
                                        <p:cTn id="15" dur="3000" fill="hold"/>
                                        <p:tgtEl>
                                          <p:spTgt spid="2050"/>
                                        </p:tgtEl>
                                        <p:attrNameLst>
                                          <p:attrName>ppt_h</p:attrName>
                                        </p:attrNameLst>
                                      </p:cBhvr>
                                      <p:tavLst>
                                        <p:tav tm="0">
                                          <p:val>
                                            <p:strVal val="#ppt_h"/>
                                          </p:val>
                                        </p:tav>
                                        <p:tav tm="100000">
                                          <p:val>
                                            <p:strVal val="#ppt_h"/>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fmla="#ppt_w*sin(2.5*pi*$)">
                                          <p:val>
                                            <p:fltVal val="0"/>
                                          </p:val>
                                        </p:tav>
                                        <p:tav tm="100000">
                                          <p:val>
                                            <p:fltVal val="1"/>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par>
                                <p:cTn id="40" presetID="2" presetClass="entr" presetSubtype="4"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ppt_x"/>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2" presetClass="entr" presetSubtype="4"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ppt_x"/>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3000" fill="hold"/>
                                        <p:tgtEl>
                                          <p:spTgt spid="11"/>
                                        </p:tgtEl>
                                        <p:attrNameLst>
                                          <p:attrName>ppt_w</p:attrName>
                                        </p:attrNameLst>
                                      </p:cBhvr>
                                      <p:tavLst>
                                        <p:tav tm="0" fmla="#ppt_w*sin(2.5*pi*$)">
                                          <p:val>
                                            <p:fltVal val="0"/>
                                          </p:val>
                                        </p:tav>
                                        <p:tav tm="100000">
                                          <p:val>
                                            <p:fltVal val="1"/>
                                          </p:val>
                                        </p:tav>
                                      </p:tavLst>
                                    </p:anim>
                                    <p:anim calcmode="lin" valueType="num">
                                      <p:cBhvr>
                                        <p:cTn id="63" dur="3000" fill="hold"/>
                                        <p:tgtEl>
                                          <p:spTgt spid="11"/>
                                        </p:tgtEl>
                                        <p:attrNameLst>
                                          <p:attrName>ppt_h</p:attrName>
                                        </p:attrNameLst>
                                      </p:cBhvr>
                                      <p:tavLst>
                                        <p:tav tm="0">
                                          <p:val>
                                            <p:strVal val="#ppt_h"/>
                                          </p:val>
                                        </p:tav>
                                        <p:tav tm="100000">
                                          <p:val>
                                            <p:strVal val="#ppt_h"/>
                                          </p:val>
                                        </p:tav>
                                      </p:tavLst>
                                    </p:anim>
                                  </p:childTnLst>
                                </p:cTn>
                              </p:par>
                              <p:par>
                                <p:cTn id="64" presetID="2" presetClass="entr" presetSubtype="4"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ppt_x"/>
                                          </p:val>
                                        </p:tav>
                                        <p:tav tm="100000">
                                          <p:val>
                                            <p:strVal val="#ppt_x"/>
                                          </p:val>
                                        </p:tav>
                                      </p:tavLst>
                                    </p:anim>
                                    <p:anim calcmode="lin" valueType="num">
                                      <p:cBhvr additive="base">
                                        <p:cTn id="67" dur="3000" fill="hold"/>
                                        <p:tgtEl>
                                          <p:spTgt spid="12"/>
                                        </p:tgtEl>
                                        <p:attrNameLst>
                                          <p:attrName>ppt_y</p:attrName>
                                        </p:attrNameLst>
                                      </p:cBhvr>
                                      <p:tavLst>
                                        <p:tav tm="0">
                                          <p:val>
                                            <p:strVal val="1+#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fmla="#ppt_w*sin(2.5*pi*$)">
                                          <p:val>
                                            <p:fltVal val="0"/>
                                          </p:val>
                                        </p:tav>
                                        <p:tav tm="100000">
                                          <p:val>
                                            <p:fltVal val="1"/>
                                          </p:val>
                                        </p:tav>
                                      </p:tavLst>
                                    </p:anim>
                                    <p:anim calcmode="lin" valueType="num">
                                      <p:cBhvr>
                                        <p:cTn id="71" dur="3000" fill="hold"/>
                                        <p:tgtEl>
                                          <p:spTgt spid="12"/>
                                        </p:tgtEl>
                                        <p:attrNameLst>
                                          <p:attrName>ppt_h</p:attrName>
                                        </p:attrNameLst>
                                      </p:cBhvr>
                                      <p:tavLst>
                                        <p:tav tm="0">
                                          <p:val>
                                            <p:strVal val="#ppt_h"/>
                                          </p:val>
                                        </p:tav>
                                        <p:tav tm="100000">
                                          <p:val>
                                            <p:strVal val="#ppt_h"/>
                                          </p:val>
                                        </p:tav>
                                      </p:tavLst>
                                    </p:anim>
                                  </p:childTnLst>
                                </p:cTn>
                              </p:par>
                              <p:par>
                                <p:cTn id="72" presetID="2" presetClass="entr" presetSubtype="4"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ppt_x"/>
                                          </p:val>
                                        </p:tav>
                                        <p:tav tm="100000">
                                          <p:val>
                                            <p:strVal val="#ppt_x"/>
                                          </p:val>
                                        </p:tav>
                                      </p:tavLst>
                                    </p:anim>
                                    <p:anim calcmode="lin" valueType="num">
                                      <p:cBhvr additive="base">
                                        <p:cTn id="75" dur="3000" fill="hold"/>
                                        <p:tgtEl>
                                          <p:spTgt spid="13"/>
                                        </p:tgtEl>
                                        <p:attrNameLst>
                                          <p:attrName>ppt_y</p:attrName>
                                        </p:attrNameLst>
                                      </p:cBhvr>
                                      <p:tavLst>
                                        <p:tav tm="0">
                                          <p:val>
                                            <p:strVal val="1+#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750"/>
                                        <p:tgtEl>
                                          <p:spTgt spid="2050"/>
                                        </p:tgtEl>
                                        <p:attrNameLst>
                                          <p:attrName>ppt_x</p:attrName>
                                        </p:attrNameLst>
                                      </p:cBhvr>
                                      <p:tavLst>
                                        <p:tav tm="0">
                                          <p:val>
                                            <p:strVal val="ppt_x"/>
                                          </p:val>
                                        </p:tav>
                                        <p:tav tm="100000">
                                          <p:val>
                                            <p:strVal val="ppt_x"/>
                                          </p:val>
                                        </p:tav>
                                      </p:tavLst>
                                    </p:anim>
                                    <p:anim calcmode="lin" valueType="num">
                                      <p:cBhvr additive="base">
                                        <p:cTn id="83" dur="3750"/>
                                        <p:tgtEl>
                                          <p:spTgt spid="2050"/>
                                        </p:tgtEl>
                                        <p:attrNameLst>
                                          <p:attrName>ppt_y</p:attrName>
                                        </p:attrNameLst>
                                      </p:cBhvr>
                                      <p:tavLst>
                                        <p:tav tm="0">
                                          <p:val>
                                            <p:strVal val="ppt_y"/>
                                          </p:val>
                                        </p:tav>
                                        <p:tav tm="100000">
                                          <p:val>
                                            <p:strVal val="1+ppt_h/2"/>
                                          </p:val>
                                        </p:tav>
                                      </p:tavLst>
                                    </p:anim>
                                    <p:set>
                                      <p:cBhvr>
                                        <p:cTn id="84" dur="1" fill="hold">
                                          <p:stCondLst>
                                            <p:cond delay="3749"/>
                                          </p:stCondLst>
                                        </p:cTn>
                                        <p:tgtEl>
                                          <p:spTgt spid="2050"/>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500"/>
                                        <p:tgtEl>
                                          <p:spTgt spid="6"/>
                                        </p:tgtEl>
                                        <p:attrNameLst>
                                          <p:attrName>ppt_x</p:attrName>
                                        </p:attrNameLst>
                                      </p:cBhvr>
                                      <p:tavLst>
                                        <p:tav tm="0">
                                          <p:val>
                                            <p:strVal val="ppt_x"/>
                                          </p:val>
                                        </p:tav>
                                        <p:tav tm="100000">
                                          <p:val>
                                            <p:strVal val="ppt_x"/>
                                          </p:val>
                                        </p:tav>
                                      </p:tavLst>
                                    </p:anim>
                                    <p:anim calcmode="lin" valueType="num">
                                      <p:cBhvr additive="base">
                                        <p:cTn id="87" dur="3500"/>
                                        <p:tgtEl>
                                          <p:spTgt spid="6"/>
                                        </p:tgtEl>
                                        <p:attrNameLst>
                                          <p:attrName>ppt_y</p:attrName>
                                        </p:attrNameLst>
                                      </p:cBhvr>
                                      <p:tavLst>
                                        <p:tav tm="0">
                                          <p:val>
                                            <p:strVal val="ppt_y"/>
                                          </p:val>
                                        </p:tav>
                                        <p:tav tm="100000">
                                          <p:val>
                                            <p:strVal val="1+ppt_h/2"/>
                                          </p:val>
                                        </p:tav>
                                      </p:tavLst>
                                    </p:anim>
                                    <p:set>
                                      <p:cBhvr>
                                        <p:cTn id="88" dur="1" fill="hold">
                                          <p:stCondLst>
                                            <p:cond delay="3499"/>
                                          </p:stCondLst>
                                        </p:cTn>
                                        <p:tgtEl>
                                          <p:spTgt spid="6"/>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250"/>
                                        <p:tgtEl>
                                          <p:spTgt spid="7"/>
                                        </p:tgtEl>
                                        <p:attrNameLst>
                                          <p:attrName>ppt_x</p:attrName>
                                        </p:attrNameLst>
                                      </p:cBhvr>
                                      <p:tavLst>
                                        <p:tav tm="0">
                                          <p:val>
                                            <p:strVal val="ppt_x"/>
                                          </p:val>
                                        </p:tav>
                                        <p:tav tm="100000">
                                          <p:val>
                                            <p:strVal val="ppt_x"/>
                                          </p:val>
                                        </p:tav>
                                      </p:tavLst>
                                    </p:anim>
                                    <p:anim calcmode="lin" valueType="num">
                                      <p:cBhvr additive="base">
                                        <p:cTn id="91" dur="3250"/>
                                        <p:tgtEl>
                                          <p:spTgt spid="7"/>
                                        </p:tgtEl>
                                        <p:attrNameLst>
                                          <p:attrName>ppt_y</p:attrName>
                                        </p:attrNameLst>
                                      </p:cBhvr>
                                      <p:tavLst>
                                        <p:tav tm="0">
                                          <p:val>
                                            <p:strVal val="ppt_y"/>
                                          </p:val>
                                        </p:tav>
                                        <p:tav tm="100000">
                                          <p:val>
                                            <p:strVal val="1+ppt_h/2"/>
                                          </p:val>
                                        </p:tav>
                                      </p:tavLst>
                                    </p:anim>
                                    <p:set>
                                      <p:cBhvr>
                                        <p:cTn id="92" dur="1" fill="hold">
                                          <p:stCondLst>
                                            <p:cond delay="3249"/>
                                          </p:stCondLst>
                                        </p:cTn>
                                        <p:tgtEl>
                                          <p:spTgt spid="7"/>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250"/>
                                        <p:tgtEl>
                                          <p:spTgt spid="8"/>
                                        </p:tgtEl>
                                        <p:attrNameLst>
                                          <p:attrName>ppt_x</p:attrName>
                                        </p:attrNameLst>
                                      </p:cBhvr>
                                      <p:tavLst>
                                        <p:tav tm="0">
                                          <p:val>
                                            <p:strVal val="ppt_x"/>
                                          </p:val>
                                        </p:tav>
                                        <p:tav tm="100000">
                                          <p:val>
                                            <p:strVal val="ppt_x"/>
                                          </p:val>
                                        </p:tav>
                                      </p:tavLst>
                                    </p:anim>
                                    <p:anim calcmode="lin" valueType="num">
                                      <p:cBhvr additive="base">
                                        <p:cTn id="95" dur="3250"/>
                                        <p:tgtEl>
                                          <p:spTgt spid="8"/>
                                        </p:tgtEl>
                                        <p:attrNameLst>
                                          <p:attrName>ppt_y</p:attrName>
                                        </p:attrNameLst>
                                      </p:cBhvr>
                                      <p:tavLst>
                                        <p:tav tm="0">
                                          <p:val>
                                            <p:strVal val="ppt_y"/>
                                          </p:val>
                                        </p:tav>
                                        <p:tav tm="100000">
                                          <p:val>
                                            <p:strVal val="1+ppt_h/2"/>
                                          </p:val>
                                        </p:tav>
                                      </p:tavLst>
                                    </p:anim>
                                    <p:set>
                                      <p:cBhvr>
                                        <p:cTn id="96" dur="1" fill="hold">
                                          <p:stCondLst>
                                            <p:cond delay="3249"/>
                                          </p:stCondLst>
                                        </p:cTn>
                                        <p:tgtEl>
                                          <p:spTgt spid="8"/>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250"/>
                                        <p:tgtEl>
                                          <p:spTgt spid="9"/>
                                        </p:tgtEl>
                                        <p:attrNameLst>
                                          <p:attrName>ppt_x</p:attrName>
                                        </p:attrNameLst>
                                      </p:cBhvr>
                                      <p:tavLst>
                                        <p:tav tm="0">
                                          <p:val>
                                            <p:strVal val="ppt_x"/>
                                          </p:val>
                                        </p:tav>
                                        <p:tav tm="100000">
                                          <p:val>
                                            <p:strVal val="ppt_x"/>
                                          </p:val>
                                        </p:tav>
                                      </p:tavLst>
                                    </p:anim>
                                    <p:anim calcmode="lin" valueType="num">
                                      <p:cBhvr additive="base">
                                        <p:cTn id="99" dur="3250"/>
                                        <p:tgtEl>
                                          <p:spTgt spid="9"/>
                                        </p:tgtEl>
                                        <p:attrNameLst>
                                          <p:attrName>ppt_y</p:attrName>
                                        </p:attrNameLst>
                                      </p:cBhvr>
                                      <p:tavLst>
                                        <p:tav tm="0">
                                          <p:val>
                                            <p:strVal val="ppt_y"/>
                                          </p:val>
                                        </p:tav>
                                        <p:tav tm="100000">
                                          <p:val>
                                            <p:strVal val="1+ppt_h/2"/>
                                          </p:val>
                                        </p:tav>
                                      </p:tavLst>
                                    </p:anim>
                                    <p:set>
                                      <p:cBhvr>
                                        <p:cTn id="100" dur="1" fill="hold">
                                          <p:stCondLst>
                                            <p:cond delay="3249"/>
                                          </p:stCondLst>
                                        </p:cTn>
                                        <p:tgtEl>
                                          <p:spTgt spid="9"/>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500"/>
                                        <p:tgtEl>
                                          <p:spTgt spid="10"/>
                                        </p:tgtEl>
                                        <p:attrNameLst>
                                          <p:attrName>ppt_x</p:attrName>
                                        </p:attrNameLst>
                                      </p:cBhvr>
                                      <p:tavLst>
                                        <p:tav tm="0">
                                          <p:val>
                                            <p:strVal val="ppt_x"/>
                                          </p:val>
                                        </p:tav>
                                        <p:tav tm="100000">
                                          <p:val>
                                            <p:strVal val="ppt_x"/>
                                          </p:val>
                                        </p:tav>
                                      </p:tavLst>
                                    </p:anim>
                                    <p:anim calcmode="lin" valueType="num">
                                      <p:cBhvr additive="base">
                                        <p:cTn id="103" dur="3500"/>
                                        <p:tgtEl>
                                          <p:spTgt spid="10"/>
                                        </p:tgtEl>
                                        <p:attrNameLst>
                                          <p:attrName>ppt_y</p:attrName>
                                        </p:attrNameLst>
                                      </p:cBhvr>
                                      <p:tavLst>
                                        <p:tav tm="0">
                                          <p:val>
                                            <p:strVal val="ppt_y"/>
                                          </p:val>
                                        </p:tav>
                                        <p:tav tm="100000">
                                          <p:val>
                                            <p:strVal val="1+ppt_h/2"/>
                                          </p:val>
                                        </p:tav>
                                      </p:tavLst>
                                    </p:anim>
                                    <p:set>
                                      <p:cBhvr>
                                        <p:cTn id="104" dur="1" fill="hold">
                                          <p:stCondLst>
                                            <p:cond delay="3499"/>
                                          </p:stCondLst>
                                        </p:cTn>
                                        <p:tgtEl>
                                          <p:spTgt spid="1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250"/>
                                        <p:tgtEl>
                                          <p:spTgt spid="11"/>
                                        </p:tgtEl>
                                        <p:attrNameLst>
                                          <p:attrName>ppt_x</p:attrName>
                                        </p:attrNameLst>
                                      </p:cBhvr>
                                      <p:tavLst>
                                        <p:tav tm="0">
                                          <p:val>
                                            <p:strVal val="ppt_x"/>
                                          </p:val>
                                        </p:tav>
                                        <p:tav tm="100000">
                                          <p:val>
                                            <p:strVal val="ppt_x"/>
                                          </p:val>
                                        </p:tav>
                                      </p:tavLst>
                                    </p:anim>
                                    <p:anim calcmode="lin" valueType="num">
                                      <p:cBhvr additive="base">
                                        <p:cTn id="107" dur="3250"/>
                                        <p:tgtEl>
                                          <p:spTgt spid="11"/>
                                        </p:tgtEl>
                                        <p:attrNameLst>
                                          <p:attrName>ppt_y</p:attrName>
                                        </p:attrNameLst>
                                      </p:cBhvr>
                                      <p:tavLst>
                                        <p:tav tm="0">
                                          <p:val>
                                            <p:strVal val="ppt_y"/>
                                          </p:val>
                                        </p:tav>
                                        <p:tav tm="100000">
                                          <p:val>
                                            <p:strVal val="1+ppt_h/2"/>
                                          </p:val>
                                        </p:tav>
                                      </p:tavLst>
                                    </p:anim>
                                    <p:set>
                                      <p:cBhvr>
                                        <p:cTn id="108" dur="1" fill="hold">
                                          <p:stCondLst>
                                            <p:cond delay="324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250"/>
                                        <p:tgtEl>
                                          <p:spTgt spid="12"/>
                                        </p:tgtEl>
                                        <p:attrNameLst>
                                          <p:attrName>ppt_x</p:attrName>
                                        </p:attrNameLst>
                                      </p:cBhvr>
                                      <p:tavLst>
                                        <p:tav tm="0">
                                          <p:val>
                                            <p:strVal val="ppt_x"/>
                                          </p:val>
                                        </p:tav>
                                        <p:tav tm="100000">
                                          <p:val>
                                            <p:strVal val="ppt_x"/>
                                          </p:val>
                                        </p:tav>
                                      </p:tavLst>
                                    </p:anim>
                                    <p:anim calcmode="lin" valueType="num">
                                      <p:cBhvr additive="base">
                                        <p:cTn id="111" dur="3250"/>
                                        <p:tgtEl>
                                          <p:spTgt spid="12"/>
                                        </p:tgtEl>
                                        <p:attrNameLst>
                                          <p:attrName>ppt_y</p:attrName>
                                        </p:attrNameLst>
                                      </p:cBhvr>
                                      <p:tavLst>
                                        <p:tav tm="0">
                                          <p:val>
                                            <p:strVal val="ppt_y"/>
                                          </p:val>
                                        </p:tav>
                                        <p:tav tm="100000">
                                          <p:val>
                                            <p:strVal val="1+ppt_h/2"/>
                                          </p:val>
                                        </p:tav>
                                      </p:tavLst>
                                    </p:anim>
                                    <p:set>
                                      <p:cBhvr>
                                        <p:cTn id="112" dur="1" fill="hold">
                                          <p:stCondLst>
                                            <p:cond delay="3249"/>
                                          </p:stCondLst>
                                        </p:cTn>
                                        <p:tgtEl>
                                          <p:spTgt spid="1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250"/>
                                        <p:tgtEl>
                                          <p:spTgt spid="13"/>
                                        </p:tgtEl>
                                        <p:attrNameLst>
                                          <p:attrName>ppt_x</p:attrName>
                                        </p:attrNameLst>
                                      </p:cBhvr>
                                      <p:tavLst>
                                        <p:tav tm="0">
                                          <p:val>
                                            <p:strVal val="ppt_x"/>
                                          </p:val>
                                        </p:tav>
                                        <p:tav tm="100000">
                                          <p:val>
                                            <p:strVal val="ppt_x"/>
                                          </p:val>
                                        </p:tav>
                                      </p:tavLst>
                                    </p:anim>
                                    <p:anim calcmode="lin" valueType="num">
                                      <p:cBhvr additive="base">
                                        <p:cTn id="115" dur="3250"/>
                                        <p:tgtEl>
                                          <p:spTgt spid="13"/>
                                        </p:tgtEl>
                                        <p:attrNameLst>
                                          <p:attrName>ppt_y</p:attrName>
                                        </p:attrNameLst>
                                      </p:cBhvr>
                                      <p:tavLst>
                                        <p:tav tm="0">
                                          <p:val>
                                            <p:strVal val="ppt_y"/>
                                          </p:val>
                                        </p:tav>
                                        <p:tav tm="100000">
                                          <p:val>
                                            <p:strVal val="1+ppt_h/2"/>
                                          </p:val>
                                        </p:tav>
                                      </p:tavLst>
                                    </p:anim>
                                    <p:set>
                                      <p:cBhvr>
                                        <p:cTn id="116" dur="1" fill="hold">
                                          <p:stCondLst>
                                            <p:cond delay="3249"/>
                                          </p:stCondLst>
                                        </p:cTn>
                                        <p:tgtEl>
                                          <p:spTgt spid="13"/>
                                        </p:tgtEl>
                                        <p:attrNameLst>
                                          <p:attrName>style.visibility</p:attrName>
                                        </p:attrNameLst>
                                      </p:cBhvr>
                                      <p:to>
                                        <p:strVal val="hidden"/>
                                      </p:to>
                                    </p:set>
                                  </p:childTnLst>
                                </p:cTn>
                              </p:par>
                              <p:par>
                                <p:cTn id="117" presetID="8" presetClass="entr" presetSubtype="32" fill="hold" nodeType="withEffect">
                                  <p:stCondLst>
                                    <p:cond delay="0"/>
                                  </p:stCondLst>
                                  <p:childTnLst>
                                    <p:set>
                                      <p:cBhvr>
                                        <p:cTn id="118" dur="1" fill="hold">
                                          <p:stCondLst>
                                            <p:cond delay="0"/>
                                          </p:stCondLst>
                                        </p:cTn>
                                        <p:tgtEl>
                                          <p:spTgt spid="2"/>
                                        </p:tgtEl>
                                        <p:attrNameLst>
                                          <p:attrName>style.visibility</p:attrName>
                                        </p:attrNameLst>
                                      </p:cBhvr>
                                      <p:to>
                                        <p:strVal val="visible"/>
                                      </p:to>
                                    </p:set>
                                    <p:animEffect transition="in" filter="diamond(out)">
                                      <p:cBhvr>
                                        <p:cTn id="119" dur="3250"/>
                                        <p:tgtEl>
                                          <p:spTgt spid="2"/>
                                        </p:tgtEl>
                                      </p:cBhvr>
                                    </p:animEffect>
                                  </p:childTnLst>
                                </p:cTn>
                              </p:par>
                              <p:par>
                                <p:cTn id="120" presetID="17" presetClass="entr" presetSubtype="1"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000" fill="hold"/>
                                        <p:tgtEl>
                                          <p:spTgt spid="2"/>
                                        </p:tgtEl>
                                        <p:attrNameLst>
                                          <p:attrName>ppt_x</p:attrName>
                                        </p:attrNameLst>
                                      </p:cBhvr>
                                      <p:tavLst>
                                        <p:tav tm="0">
                                          <p:val>
                                            <p:strVal val="#ppt_x"/>
                                          </p:val>
                                        </p:tav>
                                        <p:tav tm="100000">
                                          <p:val>
                                            <p:strVal val="#ppt_x"/>
                                          </p:val>
                                        </p:tav>
                                      </p:tavLst>
                                    </p:anim>
                                    <p:anim calcmode="lin" valueType="num">
                                      <p:cBhvr>
                                        <p:cTn id="123" dur="3000" fill="hold"/>
                                        <p:tgtEl>
                                          <p:spTgt spid="2"/>
                                        </p:tgtEl>
                                        <p:attrNameLst>
                                          <p:attrName>ppt_y</p:attrName>
                                        </p:attrNameLst>
                                      </p:cBhvr>
                                      <p:tavLst>
                                        <p:tav tm="0">
                                          <p:val>
                                            <p:strVal val="#ppt_y-#ppt_h/2"/>
                                          </p:val>
                                        </p:tav>
                                        <p:tav tm="100000">
                                          <p:val>
                                            <p:strVal val="#ppt_y"/>
                                          </p:val>
                                        </p:tav>
                                      </p:tavLst>
                                    </p:anim>
                                    <p:anim calcmode="lin" valueType="num">
                                      <p:cBhvr>
                                        <p:cTn id="124" dur="3000" fill="hold"/>
                                        <p:tgtEl>
                                          <p:spTgt spid="2"/>
                                        </p:tgtEl>
                                        <p:attrNameLst>
                                          <p:attrName>ppt_w</p:attrName>
                                        </p:attrNameLst>
                                      </p:cBhvr>
                                      <p:tavLst>
                                        <p:tav tm="0">
                                          <p:val>
                                            <p:strVal val="#ppt_w"/>
                                          </p:val>
                                        </p:tav>
                                        <p:tav tm="100000">
                                          <p:val>
                                            <p:strVal val="#ppt_w"/>
                                          </p:val>
                                        </p:tav>
                                      </p:tavLst>
                                    </p:anim>
                                    <p:anim calcmode="lin" valueType="num">
                                      <p:cBhvr>
                                        <p:cTn id="12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4" name="3 Imagen" descr="Diapositiva2.JPG"/>
          <p:cNvPicPr>
            <a:picLocks noGrp="1" noChangeAspect="1"/>
          </p:cNvPicPr>
          <p:nvPr isPhoto="1"/>
        </p:nvPicPr>
        <p:blipFill>
          <a:blip r:embed="rId3" cstate="email">
            <a:lum/>
            <a:extLst>
              <a:ext uri="{BEBA8EAE-BF5A-486C-A8C5-ECC9F3942E4B}">
                <a14:imgProps xmlns="" xmlns:a14="http://schemas.microsoft.com/office/drawing/2010/main">
                  <a14:imgLayer r:embed="rId4">
                    <a14:imgEffect>
                      <a14:saturation sat="101000"/>
                    </a14:imgEffect>
                  </a14:imgLayer>
                </a14:imgProps>
              </a:ext>
            </a:extLst>
          </a:blip>
          <a:stretch>
            <a:fillRect/>
          </a:stretch>
        </p:blipFill>
        <p:spPr>
          <a:xfrm>
            <a:off x="0" y="0"/>
            <a:ext cx="9144000" cy="6858000"/>
          </a:xfrm>
          <a:prstGeom prst="rect">
            <a:avLst/>
          </a:prstGeom>
          <a:noFill/>
          <a:ln>
            <a:noFill/>
          </a:ln>
        </p:spPr>
      </p:pic>
      <p:pic>
        <p:nvPicPr>
          <p:cNvPr id="4098"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a:off x="1259632" y="1134891"/>
            <a:ext cx="3298825" cy="46085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flipH="1">
            <a:off x="4558457" y="1134891"/>
            <a:ext cx="3298825" cy="46085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rot="5400000">
            <a:off x="2909044" y="-509180"/>
            <a:ext cx="3298825" cy="46085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5" cstate="email">
            <a:extLst>
              <a:ext uri="{28A0092B-C50C-407E-A947-70E740481C1C}">
                <a14:useLocalDpi xmlns="" xmlns:a14="http://schemas.microsoft.com/office/drawing/2010/main" val="0"/>
              </a:ext>
            </a:extLst>
          </a:blip>
          <a:srcRect/>
          <a:stretch>
            <a:fillRect/>
          </a:stretch>
        </p:blipFill>
        <p:spPr bwMode="auto">
          <a:xfrm rot="16200000">
            <a:off x="2966485" y="2761222"/>
            <a:ext cx="3298825" cy="46085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7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0000">
                <a:schemeClr val="tx1"/>
              </a:gs>
              <a:gs pos="57000">
                <a:srgbClr val="04FC68">
                  <a:lumMod val="76000"/>
                  <a:lumOff val="24000"/>
                </a:srgbClr>
              </a:gs>
              <a:gs pos="42000">
                <a:srgbClr val="66FFFF"/>
              </a:gs>
              <a:gs pos="75000">
                <a:srgbClr val="1B5B8A">
                  <a:lumMod val="97000"/>
                  <a:lumOff val="3000"/>
                </a:srgbClr>
              </a:gs>
              <a:gs pos="88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0000">
                <a:schemeClr val="tx1"/>
              </a:gs>
              <a:gs pos="57000">
                <a:srgbClr val="04FC68">
                  <a:lumMod val="76000"/>
                  <a:lumOff val="24000"/>
                </a:srgbClr>
              </a:gs>
              <a:gs pos="42000">
                <a:srgbClr val="66FFFF"/>
              </a:gs>
              <a:gs pos="75000">
                <a:srgbClr val="1B5B8A">
                  <a:lumMod val="97000"/>
                  <a:lumOff val="3000"/>
                </a:srgbClr>
              </a:gs>
              <a:gs pos="88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10 Imagen" descr="A MEDIA LUZ..jpg"/>
          <p:cNvPicPr>
            <a:picLocks noGrp="1" noChangeAspect="1"/>
          </p:cNvPicPr>
          <p:nvPr isPhoto="1"/>
        </p:nvPicPr>
        <p:blipFill>
          <a:blip r:embed="rId6" cstate="email">
            <a:lum/>
          </a:blip>
          <a:stretch>
            <a:fillRect/>
          </a:stretch>
        </p:blipFill>
        <p:spPr>
          <a:xfrm>
            <a:off x="-60549" y="-8336"/>
            <a:ext cx="9244627" cy="6858000"/>
          </a:xfrm>
          <a:prstGeom prst="rect">
            <a:avLst/>
          </a:prstGeom>
          <a:noFill/>
          <a:ln>
            <a:noFill/>
          </a:ln>
        </p:spPr>
      </p:pic>
    </p:spTree>
    <p:extLst>
      <p:ext uri="{BB962C8B-B14F-4D97-AF65-F5344CB8AC3E}">
        <p14:creationId xmlns="" xmlns:p14="http://schemas.microsoft.com/office/powerpoint/2010/main" val="383550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additive="base">
                                        <p:cTn id="10" dur="3000" fill="hold"/>
                                        <p:tgtEl>
                                          <p:spTgt spid="4098"/>
                                        </p:tgtEl>
                                        <p:attrNameLst>
                                          <p:attrName>ppt_x</p:attrName>
                                        </p:attrNameLst>
                                      </p:cBhvr>
                                      <p:tavLst>
                                        <p:tav tm="0">
                                          <p:val>
                                            <p:strVal val="1+#ppt_w/2"/>
                                          </p:val>
                                        </p:tav>
                                        <p:tav tm="100000">
                                          <p:val>
                                            <p:strVal val="#ppt_x"/>
                                          </p:val>
                                        </p:tav>
                                      </p:tavLst>
                                    </p:anim>
                                    <p:anim calcmode="lin" valueType="num">
                                      <p:cBhvr additive="base">
                                        <p:cTn id="11" dur="3000" fill="hold"/>
                                        <p:tgtEl>
                                          <p:spTgt spid="4098"/>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3000" fill="hold"/>
                                        <p:tgtEl>
                                          <p:spTgt spid="4098"/>
                                        </p:tgtEl>
                                        <p:attrNameLst>
                                          <p:attrName>ppt_w</p:attrName>
                                        </p:attrNameLst>
                                      </p:cBhvr>
                                      <p:tavLst>
                                        <p:tav tm="0" fmla="#ppt_w*sin(2.5*pi*$)">
                                          <p:val>
                                            <p:fltVal val="0"/>
                                          </p:val>
                                        </p:tav>
                                        <p:tav tm="100000">
                                          <p:val>
                                            <p:fltVal val="1"/>
                                          </p:val>
                                        </p:tav>
                                      </p:tavLst>
                                    </p:anim>
                                    <p:anim calcmode="lin" valueType="num">
                                      <p:cBhvr>
                                        <p:cTn id="15" dur="3000" fill="hold"/>
                                        <p:tgtEl>
                                          <p:spTgt spid="4098"/>
                                        </p:tgtEl>
                                        <p:attrNameLst>
                                          <p:attrName>ppt_h</p:attrName>
                                        </p:attrNameLst>
                                      </p:cBhvr>
                                      <p:tavLst>
                                        <p:tav tm="0">
                                          <p:val>
                                            <p:strVal val="#ppt_h"/>
                                          </p:val>
                                        </p:tav>
                                        <p:tav tm="100000">
                                          <p:val>
                                            <p:strVal val="#ppt_h"/>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strVal val="#ppt_w"/>
                                          </p:val>
                                        </p:tav>
                                        <p:tav tm="100000">
                                          <p:val>
                                            <p:strVal val="#ppt_w"/>
                                          </p:val>
                                        </p:tav>
                                      </p:tavLst>
                                    </p:anim>
                                    <p:anim calcmode="lin" valueType="num">
                                      <p:cBhvr>
                                        <p:cTn id="23" dur="3000" fill="hold"/>
                                        <p:tgtEl>
                                          <p:spTgt spid="5"/>
                                        </p:tgtEl>
                                        <p:attrNameLst>
                                          <p:attrName>ppt_h</p:attrName>
                                        </p:attrNameLst>
                                      </p:cBhvr>
                                      <p:tavLst>
                                        <p:tav tm="0" fmla="#ppt_h*sin(2.5*pi*$)">
                                          <p:val>
                                            <p:fltVal val="0"/>
                                          </p:val>
                                        </p:tav>
                                        <p:tav tm="100000">
                                          <p:val>
                                            <p:fltVal val="1"/>
                                          </p:val>
                                        </p:tav>
                                      </p:tavLst>
                                    </p:anim>
                                  </p:childTnLst>
                                </p:cTn>
                              </p:par>
                              <p:par>
                                <p:cTn id="24" presetID="2" presetClass="entr" presetSubtype="1"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strVal val="#ppt_w"/>
                                          </p:val>
                                        </p:tav>
                                        <p:tav tm="100000">
                                          <p:val>
                                            <p:strVal val="#ppt_w"/>
                                          </p:val>
                                        </p:tav>
                                      </p:tavLst>
                                    </p:anim>
                                    <p:anim calcmode="lin" valueType="num">
                                      <p:cBhvr>
                                        <p:cTn id="31" dur="3000" fill="hold"/>
                                        <p:tgtEl>
                                          <p:spTgt spid="6"/>
                                        </p:tgtEl>
                                        <p:attrNameLst>
                                          <p:attrName>ppt_h</p:attrName>
                                        </p:attrNameLst>
                                      </p:cBhvr>
                                      <p:tavLst>
                                        <p:tav tm="0" fmla="#ppt_h*sin(2.5*pi*$)">
                                          <p:val>
                                            <p:fltVal val="0"/>
                                          </p:val>
                                        </p:tav>
                                        <p:tav tm="100000">
                                          <p:val>
                                            <p:fltVal val="1"/>
                                          </p:val>
                                        </p:tav>
                                      </p:tavLst>
                                    </p:anim>
                                  </p:childTnLst>
                                </p:cTn>
                              </p:par>
                              <p:par>
                                <p:cTn id="32" presetID="2" presetClass="entr" presetSubtype="8"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3000" fill="hold"/>
                                        <p:tgtEl>
                                          <p:spTgt spid="3"/>
                                        </p:tgtEl>
                                        <p:attrNameLst>
                                          <p:attrName>ppt_x</p:attrName>
                                        </p:attrNameLst>
                                      </p:cBhvr>
                                      <p:tavLst>
                                        <p:tav tm="0">
                                          <p:val>
                                            <p:strVal val="0-#ppt_w/2"/>
                                          </p:val>
                                        </p:tav>
                                        <p:tav tm="100000">
                                          <p:val>
                                            <p:strVal val="#ppt_x"/>
                                          </p:val>
                                        </p:tav>
                                      </p:tavLst>
                                    </p:anim>
                                    <p:anim calcmode="lin" valueType="num">
                                      <p:cBhvr additive="base">
                                        <p:cTn id="35" dur="3000" fill="hold"/>
                                        <p:tgtEl>
                                          <p:spTgt spid="3"/>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3000" fill="hold"/>
                                        <p:tgtEl>
                                          <p:spTgt spid="3"/>
                                        </p:tgtEl>
                                        <p:attrNameLst>
                                          <p:attrName>ppt_w</p:attrName>
                                        </p:attrNameLst>
                                      </p:cBhvr>
                                      <p:tavLst>
                                        <p:tav tm="0" fmla="#ppt_w*sin(2.5*pi*$)">
                                          <p:val>
                                            <p:fltVal val="0"/>
                                          </p:val>
                                        </p:tav>
                                        <p:tav tm="100000">
                                          <p:val>
                                            <p:fltVal val="1"/>
                                          </p:val>
                                        </p:tav>
                                      </p:tavLst>
                                    </p:anim>
                                    <p:anim calcmode="lin" valueType="num">
                                      <p:cBhvr>
                                        <p:cTn id="39" dur="3000" fill="hold"/>
                                        <p:tgtEl>
                                          <p:spTgt spid="3"/>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8" fill="hold" nodeType="afterEffect">
                                  <p:stCondLst>
                                    <p:cond delay="0"/>
                                  </p:stCondLst>
                                  <p:childTnLst>
                                    <p:anim calcmode="lin" valueType="num">
                                      <p:cBhvr additive="base">
                                        <p:cTn id="42" dur="3500"/>
                                        <p:tgtEl>
                                          <p:spTgt spid="3"/>
                                        </p:tgtEl>
                                        <p:attrNameLst>
                                          <p:attrName>ppt_x</p:attrName>
                                        </p:attrNameLst>
                                      </p:cBhvr>
                                      <p:tavLst>
                                        <p:tav tm="0">
                                          <p:val>
                                            <p:strVal val="ppt_x"/>
                                          </p:val>
                                        </p:tav>
                                        <p:tav tm="100000">
                                          <p:val>
                                            <p:strVal val="0-ppt_w/2"/>
                                          </p:val>
                                        </p:tav>
                                      </p:tavLst>
                                    </p:anim>
                                    <p:anim calcmode="lin" valueType="num">
                                      <p:cBhvr additive="base">
                                        <p:cTn id="43" dur="3500"/>
                                        <p:tgtEl>
                                          <p:spTgt spid="3"/>
                                        </p:tgtEl>
                                        <p:attrNameLst>
                                          <p:attrName>ppt_y</p:attrName>
                                        </p:attrNameLst>
                                      </p:cBhvr>
                                      <p:tavLst>
                                        <p:tav tm="0">
                                          <p:val>
                                            <p:strVal val="ppt_y"/>
                                          </p:val>
                                        </p:tav>
                                        <p:tav tm="100000">
                                          <p:val>
                                            <p:strVal val="ppt_y"/>
                                          </p:val>
                                        </p:tav>
                                      </p:tavLst>
                                    </p:anim>
                                    <p:set>
                                      <p:cBhvr>
                                        <p:cTn id="44" dur="1" fill="hold">
                                          <p:stCondLst>
                                            <p:cond delay="3499"/>
                                          </p:stCondLst>
                                        </p:cTn>
                                        <p:tgtEl>
                                          <p:spTgt spid="3"/>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000"/>
                                        <p:tgtEl>
                                          <p:spTgt spid="3"/>
                                        </p:tgtEl>
                                        <p:attrNameLst>
                                          <p:attrName>ppt_h</p:attrName>
                                        </p:attrNameLst>
                                      </p:cBhvr>
                                      <p:tavLst>
                                        <p:tav tm="0">
                                          <p:val>
                                            <p:strVal val="ppt_h"/>
                                          </p:val>
                                        </p:tav>
                                        <p:tav tm="100000">
                                          <p:val>
                                            <p:strVal val="ppt_h"/>
                                          </p:val>
                                        </p:tav>
                                      </p:tavLst>
                                    </p:anim>
                                    <p:anim calcmode="lin" valueType="num">
                                      <p:cBhvr>
                                        <p:cTn id="47"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3"/>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3500"/>
                                        <p:tgtEl>
                                          <p:spTgt spid="6"/>
                                        </p:tgtEl>
                                        <p:attrNameLst>
                                          <p:attrName>ppt_x</p:attrName>
                                        </p:attrNameLst>
                                      </p:cBhvr>
                                      <p:tavLst>
                                        <p:tav tm="0">
                                          <p:val>
                                            <p:strVal val="ppt_x"/>
                                          </p:val>
                                        </p:tav>
                                        <p:tav tm="100000">
                                          <p:val>
                                            <p:strVal val="ppt_x"/>
                                          </p:val>
                                        </p:tav>
                                      </p:tavLst>
                                    </p:anim>
                                    <p:anim calcmode="lin" valueType="num">
                                      <p:cBhvr additive="base">
                                        <p:cTn id="51" dur="3500"/>
                                        <p:tgtEl>
                                          <p:spTgt spid="6"/>
                                        </p:tgtEl>
                                        <p:attrNameLst>
                                          <p:attrName>ppt_y</p:attrName>
                                        </p:attrNameLst>
                                      </p:cBhvr>
                                      <p:tavLst>
                                        <p:tav tm="0">
                                          <p:val>
                                            <p:strVal val="ppt_y"/>
                                          </p:val>
                                        </p:tav>
                                        <p:tav tm="100000">
                                          <p:val>
                                            <p:strVal val="0-ppt_h/2"/>
                                          </p:val>
                                        </p:tav>
                                      </p:tavLst>
                                    </p:anim>
                                    <p:set>
                                      <p:cBhvr>
                                        <p:cTn id="52" dur="1" fill="hold">
                                          <p:stCondLst>
                                            <p:cond delay="3499"/>
                                          </p:stCondLst>
                                        </p:cTn>
                                        <p:tgtEl>
                                          <p:spTgt spid="6"/>
                                        </p:tgtEl>
                                        <p:attrNameLst>
                                          <p:attrName>style.visibility</p:attrName>
                                        </p:attrNameLst>
                                      </p:cBhvr>
                                      <p:to>
                                        <p:strVal val="hidden"/>
                                      </p:to>
                                    </p:set>
                                  </p:childTnLst>
                                </p:cTn>
                              </p:par>
                              <p:par>
                                <p:cTn id="53" presetID="19" presetClass="exit" presetSubtype="5" fill="hold" nodeType="withEffect">
                                  <p:stCondLst>
                                    <p:cond delay="0"/>
                                  </p:stCondLst>
                                  <p:childTnLst>
                                    <p:anim calcmode="lin" valueType="num">
                                      <p:cBhvr>
                                        <p:cTn id="54" dur="3000"/>
                                        <p:tgtEl>
                                          <p:spTgt spid="6"/>
                                        </p:tgtEl>
                                        <p:attrNameLst>
                                          <p:attrName>ppt_w</p:attrName>
                                        </p:attrNameLst>
                                      </p:cBhvr>
                                      <p:tavLst>
                                        <p:tav tm="0">
                                          <p:val>
                                            <p:strVal val="ppt_w"/>
                                          </p:val>
                                        </p:tav>
                                        <p:tav tm="100000">
                                          <p:val>
                                            <p:strVal val="ppt_w"/>
                                          </p:val>
                                        </p:tav>
                                      </p:tavLst>
                                    </p:anim>
                                    <p:anim calcmode="lin" valueType="num">
                                      <p:cBhvr>
                                        <p:cTn id="5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 dur="1" fill="hold">
                                          <p:stCondLst>
                                            <p:cond delay="2999"/>
                                          </p:stCondLst>
                                        </p:cTn>
                                        <p:tgtEl>
                                          <p:spTgt spid="6"/>
                                        </p:tgtEl>
                                        <p:attrNameLst>
                                          <p:attrName>style.visibility</p:attrName>
                                        </p:attrNameLst>
                                      </p:cBhvr>
                                      <p:to>
                                        <p:strVal val="hidden"/>
                                      </p:to>
                                    </p:set>
                                  </p:childTnLst>
                                </p:cTn>
                              </p:par>
                              <p:par>
                                <p:cTn id="57" presetID="2" presetClass="exit" presetSubtype="4" fill="hold" nodeType="withEffect">
                                  <p:stCondLst>
                                    <p:cond delay="0"/>
                                  </p:stCondLst>
                                  <p:childTnLst>
                                    <p:anim calcmode="lin" valueType="num">
                                      <p:cBhvr additive="base">
                                        <p:cTn id="58" dur="3500"/>
                                        <p:tgtEl>
                                          <p:spTgt spid="5"/>
                                        </p:tgtEl>
                                        <p:attrNameLst>
                                          <p:attrName>ppt_x</p:attrName>
                                        </p:attrNameLst>
                                      </p:cBhvr>
                                      <p:tavLst>
                                        <p:tav tm="0">
                                          <p:val>
                                            <p:strVal val="ppt_x"/>
                                          </p:val>
                                        </p:tav>
                                        <p:tav tm="100000">
                                          <p:val>
                                            <p:strVal val="ppt_x"/>
                                          </p:val>
                                        </p:tav>
                                      </p:tavLst>
                                    </p:anim>
                                    <p:anim calcmode="lin" valueType="num">
                                      <p:cBhvr additive="base">
                                        <p:cTn id="59" dur="3500"/>
                                        <p:tgtEl>
                                          <p:spTgt spid="5"/>
                                        </p:tgtEl>
                                        <p:attrNameLst>
                                          <p:attrName>ppt_y</p:attrName>
                                        </p:attrNameLst>
                                      </p:cBhvr>
                                      <p:tavLst>
                                        <p:tav tm="0">
                                          <p:val>
                                            <p:strVal val="ppt_y"/>
                                          </p:val>
                                        </p:tav>
                                        <p:tav tm="100000">
                                          <p:val>
                                            <p:strVal val="1+ppt_h/2"/>
                                          </p:val>
                                        </p:tav>
                                      </p:tavLst>
                                    </p:anim>
                                    <p:set>
                                      <p:cBhvr>
                                        <p:cTn id="60" dur="1" fill="hold">
                                          <p:stCondLst>
                                            <p:cond delay="3499"/>
                                          </p:stCondLst>
                                        </p:cTn>
                                        <p:tgtEl>
                                          <p:spTgt spid="5"/>
                                        </p:tgtEl>
                                        <p:attrNameLst>
                                          <p:attrName>style.visibility</p:attrName>
                                        </p:attrNameLst>
                                      </p:cBhvr>
                                      <p:to>
                                        <p:strVal val="hidden"/>
                                      </p:to>
                                    </p:set>
                                  </p:childTnLst>
                                </p:cTn>
                              </p:par>
                              <p:par>
                                <p:cTn id="61" presetID="19" presetClass="exit" presetSubtype="5" fill="hold" nodeType="withEffect">
                                  <p:stCondLst>
                                    <p:cond delay="0"/>
                                  </p:stCondLst>
                                  <p:childTnLst>
                                    <p:anim calcmode="lin" valueType="num">
                                      <p:cBhvr>
                                        <p:cTn id="62" dur="3000"/>
                                        <p:tgtEl>
                                          <p:spTgt spid="5"/>
                                        </p:tgtEl>
                                        <p:attrNameLst>
                                          <p:attrName>ppt_w</p:attrName>
                                        </p:attrNameLst>
                                      </p:cBhvr>
                                      <p:tavLst>
                                        <p:tav tm="0">
                                          <p:val>
                                            <p:strVal val="ppt_w"/>
                                          </p:val>
                                        </p:tav>
                                        <p:tav tm="100000">
                                          <p:val>
                                            <p:strVal val="ppt_w"/>
                                          </p:val>
                                        </p:tav>
                                      </p:tavLst>
                                    </p:anim>
                                    <p:anim calcmode="lin" valueType="num">
                                      <p:cBhvr>
                                        <p:cTn id="6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500"/>
                                        <p:tgtEl>
                                          <p:spTgt spid="4098"/>
                                        </p:tgtEl>
                                        <p:attrNameLst>
                                          <p:attrName>ppt_x</p:attrName>
                                        </p:attrNameLst>
                                      </p:cBhvr>
                                      <p:tavLst>
                                        <p:tav tm="0">
                                          <p:val>
                                            <p:strVal val="ppt_x"/>
                                          </p:val>
                                        </p:tav>
                                        <p:tav tm="100000">
                                          <p:val>
                                            <p:strVal val="1+ppt_w/2"/>
                                          </p:val>
                                        </p:tav>
                                      </p:tavLst>
                                    </p:anim>
                                    <p:anim calcmode="lin" valueType="num">
                                      <p:cBhvr additive="base">
                                        <p:cTn id="67" dur="3500"/>
                                        <p:tgtEl>
                                          <p:spTgt spid="4098"/>
                                        </p:tgtEl>
                                        <p:attrNameLst>
                                          <p:attrName>ppt_y</p:attrName>
                                        </p:attrNameLst>
                                      </p:cBhvr>
                                      <p:tavLst>
                                        <p:tav tm="0">
                                          <p:val>
                                            <p:strVal val="ppt_y"/>
                                          </p:val>
                                        </p:tav>
                                        <p:tav tm="100000">
                                          <p:val>
                                            <p:strVal val="ppt_y"/>
                                          </p:val>
                                        </p:tav>
                                      </p:tavLst>
                                    </p:anim>
                                    <p:set>
                                      <p:cBhvr>
                                        <p:cTn id="68" dur="1" fill="hold">
                                          <p:stCondLst>
                                            <p:cond delay="3499"/>
                                          </p:stCondLst>
                                        </p:cTn>
                                        <p:tgtEl>
                                          <p:spTgt spid="4098"/>
                                        </p:tgtEl>
                                        <p:attrNameLst>
                                          <p:attrName>style.visibility</p:attrName>
                                        </p:attrNameLst>
                                      </p:cBhvr>
                                      <p:to>
                                        <p:strVal val="hidden"/>
                                      </p:to>
                                    </p:set>
                                  </p:childTnLst>
                                </p:cTn>
                              </p:par>
                              <p:par>
                                <p:cTn id="69" presetID="19" presetClass="exit" presetSubtype="10" fill="hold" nodeType="withEffect">
                                  <p:stCondLst>
                                    <p:cond delay="0"/>
                                  </p:stCondLst>
                                  <p:childTnLst>
                                    <p:anim calcmode="lin" valueType="num">
                                      <p:cBhvr>
                                        <p:cTn id="70" dur="3000"/>
                                        <p:tgtEl>
                                          <p:spTgt spid="4098"/>
                                        </p:tgtEl>
                                        <p:attrNameLst>
                                          <p:attrName>ppt_h</p:attrName>
                                        </p:attrNameLst>
                                      </p:cBhvr>
                                      <p:tavLst>
                                        <p:tav tm="0">
                                          <p:val>
                                            <p:strVal val="ppt_h"/>
                                          </p:val>
                                        </p:tav>
                                        <p:tav tm="100000">
                                          <p:val>
                                            <p:strVal val="ppt_h"/>
                                          </p:val>
                                        </p:tav>
                                      </p:tavLst>
                                    </p:anim>
                                    <p:anim calcmode="lin" valueType="num">
                                      <p:cBhvr>
                                        <p:cTn id="71" dur="3000"/>
                                        <p:tgtEl>
                                          <p:spTgt spid="409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4098"/>
                                        </p:tgtEl>
                                        <p:attrNameLst>
                                          <p:attrName>style.visibility</p:attrName>
                                        </p:attrNameLst>
                                      </p:cBhvr>
                                      <p:to>
                                        <p:strVal val="hidden"/>
                                      </p:to>
                                    </p:set>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3000"/>
                                        <p:tgtEl>
                                          <p:spTgt spid="4"/>
                                        </p:tgtEl>
                                      </p:cBhvr>
                                    </p:animEffect>
                                  </p:childTnLst>
                                </p:cTn>
                              </p:par>
                              <p:par>
                                <p:cTn id="76" presetID="23" presetClass="entr" presetSubtype="288"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3000" fill="hold"/>
                                        <p:tgtEl>
                                          <p:spTgt spid="4"/>
                                        </p:tgtEl>
                                        <p:attrNameLst>
                                          <p:attrName>ppt_w</p:attrName>
                                        </p:attrNameLst>
                                      </p:cBhvr>
                                      <p:tavLst>
                                        <p:tav tm="0">
                                          <p:val>
                                            <p:strVal val="4/3*#ppt_w"/>
                                          </p:val>
                                        </p:tav>
                                        <p:tav tm="100000">
                                          <p:val>
                                            <p:strVal val="#ppt_w"/>
                                          </p:val>
                                        </p:tav>
                                      </p:tavLst>
                                    </p:anim>
                                    <p:anim calcmode="lin" valueType="num">
                                      <p:cBhvr>
                                        <p:cTn id="79"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REFLEJOS EN LA NATURALEZA--.jpg"/>
          <p:cNvPicPr>
            <a:picLocks noGrp="1" noChangeAspect="1"/>
          </p:cNvPicPr>
          <p:nvPr isPhoto="1"/>
        </p:nvPicPr>
        <p:blipFill>
          <a:blip r:embed="rId3" cstate="email">
            <a:lum/>
            <a:extLst>
              <a:ext uri="{BEBA8EAE-BF5A-486C-A8C5-ECC9F3942E4B}">
                <a14:imgProps xmlns="" xmlns:a14="http://schemas.microsoft.com/office/drawing/2010/main">
                  <a14:imgLayer r:embed="rId4">
                    <a14:imgEffect>
                      <a14:colorTemperature colorTemp="11500"/>
                    </a14:imgEffect>
                  </a14:imgLayer>
                </a14:imgProps>
              </a:ext>
            </a:extLst>
          </a:blip>
          <a:stretch>
            <a:fillRect/>
          </a:stretch>
        </p:blipFill>
        <p:spPr>
          <a:xfrm>
            <a:off x="18315" y="-28561"/>
            <a:ext cx="9144000" cy="6858000"/>
          </a:xfrm>
          <a:prstGeom prst="rect">
            <a:avLst/>
          </a:prstGeom>
          <a:noFill/>
          <a:ln>
            <a:noFill/>
          </a:ln>
        </p:spPr>
      </p:pic>
      <p:pic>
        <p:nvPicPr>
          <p:cNvPr id="9" name="8 Imagen" descr="Diapositiva151.JPG"/>
          <p:cNvPicPr>
            <a:picLocks noGrp="1" noChangeAspect="1"/>
          </p:cNvPicPr>
          <p:nvPr isPhoto="1"/>
        </p:nvPicPr>
        <p:blipFill rotWithShape="1">
          <a:blip r:embed="rId5" cstate="email">
            <a:lum/>
          </a:blip>
          <a:srcRect t="3428"/>
          <a:stretch/>
        </p:blipFill>
        <p:spPr>
          <a:xfrm>
            <a:off x="22188" y="0"/>
            <a:ext cx="9144000" cy="6822458"/>
          </a:xfrm>
          <a:prstGeom prst="rect">
            <a:avLst/>
          </a:prstGeom>
          <a:noFill/>
          <a:ln>
            <a:noFill/>
          </a:ln>
        </p:spPr>
      </p:pic>
      <p:pic>
        <p:nvPicPr>
          <p:cNvPr id="17" name="Picture 2"/>
          <p:cNvPicPr>
            <a:picLocks noChangeAspect="1" noChangeArrowheads="1"/>
          </p:cNvPicPr>
          <p:nvPr/>
        </p:nvPicPr>
        <p:blipFill rotWithShape="1">
          <a:blip r:embed="rId6" cstate="email">
            <a:lum contrast="30000"/>
            <a:extLst>
              <a:ext uri="{28A0092B-C50C-407E-A947-70E740481C1C}">
                <a14:useLocalDpi xmlns="" xmlns:a14="http://schemas.microsoft.com/office/drawing/2010/main" val="0"/>
              </a:ext>
            </a:extLst>
          </a:blip>
          <a:srcRect/>
          <a:stretch/>
        </p:blipFill>
        <p:spPr bwMode="auto">
          <a:xfrm>
            <a:off x="179512" y="450560"/>
            <a:ext cx="8821864" cy="283442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7" cstate="email">
            <a:extLst>
              <a:ext uri="{BEBA8EAE-BF5A-486C-A8C5-ECC9F3942E4B}">
                <a14:imgProps xmlns="" xmlns:a14="http://schemas.microsoft.com/office/drawing/2010/main">
                  <a14:imgLayer r:embed="rId8">
                    <a14:imgEffect>
                      <a14:colorTemperature colorTemp="6750"/>
                    </a14:imgEffect>
                  </a14:imgLayer>
                </a14:imgProps>
              </a:ext>
              <a:ext uri="{28A0092B-C50C-407E-A947-70E740481C1C}">
                <a14:useLocalDpi xmlns="" xmlns:a14="http://schemas.microsoft.com/office/drawing/2010/main" val="0"/>
              </a:ext>
            </a:extLst>
          </a:blip>
          <a:srcRect/>
          <a:stretch>
            <a:fillRect/>
          </a:stretch>
        </p:blipFill>
        <p:spPr bwMode="auto">
          <a:xfrm rot="19341230" flipH="1" flipV="1">
            <a:off x="4516065" y="-336048"/>
            <a:ext cx="2902691" cy="38715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7" cstate="email">
            <a:extLst>
              <a:ext uri="{BEBA8EAE-BF5A-486C-A8C5-ECC9F3942E4B}">
                <a14:imgProps xmlns="" xmlns:a14="http://schemas.microsoft.com/office/drawing/2010/main">
                  <a14:imgLayer r:embed="rId8">
                    <a14:imgEffect>
                      <a14:colorTemperature colorTemp="6750"/>
                    </a14:imgEffect>
                  </a14:imgLayer>
                </a14:imgProps>
              </a:ext>
              <a:ext uri="{28A0092B-C50C-407E-A947-70E740481C1C}">
                <a14:useLocalDpi xmlns="" xmlns:a14="http://schemas.microsoft.com/office/drawing/2010/main" val="0"/>
              </a:ext>
            </a:extLst>
          </a:blip>
          <a:srcRect/>
          <a:stretch>
            <a:fillRect/>
          </a:stretch>
        </p:blipFill>
        <p:spPr bwMode="auto">
          <a:xfrm rot="2258770" flipV="1">
            <a:off x="1707753" y="-336048"/>
            <a:ext cx="2902691" cy="38715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7" cstate="email">
            <a:lum/>
            <a:extLst>
              <a:ext uri="{BEBA8EAE-BF5A-486C-A8C5-ECC9F3942E4B}">
                <a14:imgProps xmlns="" xmlns:a14="http://schemas.microsoft.com/office/drawing/2010/main">
                  <a14:imgLayer r:embed="rId8">
                    <a14:imgEffect>
                      <a14:colorTemperature colorTemp="6750"/>
                    </a14:imgEffect>
                  </a14:imgLayer>
                </a14:imgProps>
              </a:ext>
              <a:ext uri="{28A0092B-C50C-407E-A947-70E740481C1C}">
                <a14:useLocalDpi xmlns="" xmlns:a14="http://schemas.microsoft.com/office/drawing/2010/main" val="0"/>
              </a:ext>
            </a:extLst>
          </a:blip>
          <a:srcRect/>
          <a:stretch>
            <a:fillRect/>
          </a:stretch>
        </p:blipFill>
        <p:spPr bwMode="auto">
          <a:xfrm rot="2258770" flipV="1">
            <a:off x="1703994" y="1583199"/>
            <a:ext cx="2902691" cy="38715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7" cstate="email">
            <a:extLst>
              <a:ext uri="{BEBA8EAE-BF5A-486C-A8C5-ECC9F3942E4B}">
                <a14:imgProps xmlns="" xmlns:a14="http://schemas.microsoft.com/office/drawing/2010/main">
                  <a14:imgLayer r:embed="rId8">
                    <a14:imgEffect>
                      <a14:colorTemperature colorTemp="6750"/>
                    </a14:imgEffect>
                  </a14:imgLayer>
                </a14:imgProps>
              </a:ext>
              <a:ext uri="{28A0092B-C50C-407E-A947-70E740481C1C}">
                <a14:useLocalDpi xmlns="" xmlns:a14="http://schemas.microsoft.com/office/drawing/2010/main" val="0"/>
              </a:ext>
            </a:extLst>
          </a:blip>
          <a:srcRect/>
          <a:stretch>
            <a:fillRect/>
          </a:stretch>
        </p:blipFill>
        <p:spPr bwMode="auto">
          <a:xfrm rot="2258770" flipV="1">
            <a:off x="1676059" y="3480375"/>
            <a:ext cx="2902691" cy="38715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7" cstate="email">
            <a:extLst>
              <a:ext uri="{BEBA8EAE-BF5A-486C-A8C5-ECC9F3942E4B}">
                <a14:imgProps xmlns="" xmlns:a14="http://schemas.microsoft.com/office/drawing/2010/main">
                  <a14:imgLayer r:embed="rId8">
                    <a14:imgEffect>
                      <a14:colorTemperature colorTemp="6750"/>
                    </a14:imgEffect>
                  </a14:imgLayer>
                </a14:imgProps>
              </a:ext>
              <a:ext uri="{28A0092B-C50C-407E-A947-70E740481C1C}">
                <a14:useLocalDpi xmlns="" xmlns:a14="http://schemas.microsoft.com/office/drawing/2010/main" val="0"/>
              </a:ext>
            </a:extLst>
          </a:blip>
          <a:srcRect/>
          <a:stretch>
            <a:fillRect/>
          </a:stretch>
        </p:blipFill>
        <p:spPr bwMode="auto">
          <a:xfrm rot="19341230" flipH="1" flipV="1">
            <a:off x="4533075" y="1583198"/>
            <a:ext cx="2902691" cy="38715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7" cstate="email">
            <a:extLst>
              <a:ext uri="{BEBA8EAE-BF5A-486C-A8C5-ECC9F3942E4B}">
                <a14:imgProps xmlns="" xmlns:a14="http://schemas.microsoft.com/office/drawing/2010/main">
                  <a14:imgLayer r:embed="rId8">
                    <a14:imgEffect>
                      <a14:colorTemperature colorTemp="6750"/>
                    </a14:imgEffect>
                  </a14:imgLayer>
                </a14:imgProps>
              </a:ext>
              <a:ext uri="{28A0092B-C50C-407E-A947-70E740481C1C}">
                <a14:useLocalDpi xmlns="" xmlns:a14="http://schemas.microsoft.com/office/drawing/2010/main" val="0"/>
              </a:ext>
            </a:extLst>
          </a:blip>
          <a:srcRect/>
          <a:stretch>
            <a:fillRect/>
          </a:stretch>
        </p:blipFill>
        <p:spPr bwMode="auto">
          <a:xfrm rot="19341230" flipH="1" flipV="1">
            <a:off x="4558662" y="3480374"/>
            <a:ext cx="2902691" cy="387155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0" name="9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75000">
                <a:srgbClr val="0070C0"/>
              </a:gs>
              <a:gs pos="89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libre"/>
          <p:cNvSpPr/>
          <p:nvPr/>
        </p:nvSpPr>
        <p:spPr>
          <a:xfrm rot="10800000">
            <a:off x="-17891" y="584186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9000">
                <a:srgbClr val="66FFFF">
                  <a:lumMod val="45000"/>
                  <a:lumOff val="55000"/>
                </a:srgbClr>
              </a:gs>
              <a:gs pos="55000">
                <a:srgbClr val="66FF33"/>
              </a:gs>
              <a:gs pos="75000">
                <a:srgbClr val="0070C0"/>
              </a:gs>
              <a:gs pos="89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9" name="18 Imagen" descr="A MEDIA LUZ..jpg"/>
          <p:cNvPicPr>
            <a:picLocks noGrp="1" noChangeAspect="1"/>
          </p:cNvPicPr>
          <p:nvPr isPhoto="1"/>
        </p:nvPicPr>
        <p:blipFill>
          <a:blip r:embed="rId9" cstate="email">
            <a:lum/>
          </a:blip>
          <a:stretch>
            <a:fillRect/>
          </a:stretch>
        </p:blipFill>
        <p:spPr>
          <a:xfrm>
            <a:off x="-100627" y="0"/>
            <a:ext cx="9244627" cy="6858000"/>
          </a:xfrm>
          <a:prstGeom prst="rect">
            <a:avLst/>
          </a:prstGeom>
          <a:noFill/>
          <a:ln>
            <a:noFill/>
          </a:ln>
        </p:spPr>
      </p:pic>
    </p:spTree>
    <p:extLst>
      <p:ext uri="{BB962C8B-B14F-4D97-AF65-F5344CB8AC3E}">
        <p14:creationId xmlns="" xmlns:p14="http://schemas.microsoft.com/office/powerpoint/2010/main" val="4056617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7" presetClass="entr" presetSubtype="1"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500" fill="hold"/>
                                        <p:tgtEl>
                                          <p:spTgt spid="7"/>
                                        </p:tgtEl>
                                        <p:attrNameLst>
                                          <p:attrName>ppt_x</p:attrName>
                                        </p:attrNameLst>
                                      </p:cBhvr>
                                      <p:tavLst>
                                        <p:tav tm="0">
                                          <p:val>
                                            <p:strVal val="#ppt_x"/>
                                          </p:val>
                                        </p:tav>
                                        <p:tav tm="100000">
                                          <p:val>
                                            <p:strVal val="#ppt_x"/>
                                          </p:val>
                                        </p:tav>
                                      </p:tavLst>
                                    </p:anim>
                                    <p:anim calcmode="lin" valueType="num">
                                      <p:cBhvr>
                                        <p:cTn id="11" dur="2500" fill="hold"/>
                                        <p:tgtEl>
                                          <p:spTgt spid="7"/>
                                        </p:tgtEl>
                                        <p:attrNameLst>
                                          <p:attrName>ppt_y</p:attrName>
                                        </p:attrNameLst>
                                      </p:cBhvr>
                                      <p:tavLst>
                                        <p:tav tm="0">
                                          <p:val>
                                            <p:strVal val="#ppt_y-#ppt_h/2"/>
                                          </p:val>
                                        </p:tav>
                                        <p:tav tm="100000">
                                          <p:val>
                                            <p:strVal val="#ppt_y"/>
                                          </p:val>
                                        </p:tav>
                                      </p:tavLst>
                                    </p:anim>
                                    <p:anim calcmode="lin" valueType="num">
                                      <p:cBhvr>
                                        <p:cTn id="12" dur="2500" fill="hold"/>
                                        <p:tgtEl>
                                          <p:spTgt spid="7"/>
                                        </p:tgtEl>
                                        <p:attrNameLst>
                                          <p:attrName>ppt_w</p:attrName>
                                        </p:attrNameLst>
                                      </p:cBhvr>
                                      <p:tavLst>
                                        <p:tav tm="0">
                                          <p:val>
                                            <p:strVal val="#ppt_w"/>
                                          </p:val>
                                        </p:tav>
                                        <p:tav tm="100000">
                                          <p:val>
                                            <p:strVal val="#ppt_w"/>
                                          </p:val>
                                        </p:tav>
                                      </p:tavLst>
                                    </p:anim>
                                    <p:anim calcmode="lin" valueType="num">
                                      <p:cBhvr>
                                        <p:cTn id="13" dur="2500" fill="hold"/>
                                        <p:tgtEl>
                                          <p:spTgt spid="7"/>
                                        </p:tgtEl>
                                        <p:attrNameLst>
                                          <p:attrName>ppt_h</p:attrName>
                                        </p:attrNameLst>
                                      </p:cBhvr>
                                      <p:tavLst>
                                        <p:tav tm="0">
                                          <p:val>
                                            <p:fltVal val="0"/>
                                          </p:val>
                                        </p:tav>
                                        <p:tav tm="100000">
                                          <p:val>
                                            <p:strVal val="#ppt_h"/>
                                          </p:val>
                                        </p:tav>
                                      </p:tavLst>
                                    </p:anim>
                                  </p:childTnLst>
                                </p:cTn>
                              </p:par>
                              <p:par>
                                <p:cTn id="14" presetID="8" presetClass="emph" presetSubtype="0" fill="hold" nodeType="withEffect">
                                  <p:stCondLst>
                                    <p:cond delay="0"/>
                                  </p:stCondLst>
                                  <p:childTnLst>
                                    <p:animRot by="-10800000">
                                      <p:cBhvr>
                                        <p:cTn id="15" dur="2500" fill="hold"/>
                                        <p:tgtEl>
                                          <p:spTgt spid="7"/>
                                        </p:tgtEl>
                                        <p:attrNameLst>
                                          <p:attrName>r</p:attrName>
                                        </p:attrNameLst>
                                      </p:cBhvr>
                                    </p:animRot>
                                  </p:childTnLst>
                                </p:cTn>
                              </p:par>
                              <p:par>
                                <p:cTn id="16" presetID="17" presetClass="entr" presetSubtype="1"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500" fill="hold"/>
                                        <p:tgtEl>
                                          <p:spTgt spid="12"/>
                                        </p:tgtEl>
                                        <p:attrNameLst>
                                          <p:attrName>ppt_x</p:attrName>
                                        </p:attrNameLst>
                                      </p:cBhvr>
                                      <p:tavLst>
                                        <p:tav tm="0">
                                          <p:val>
                                            <p:strVal val="#ppt_x"/>
                                          </p:val>
                                        </p:tav>
                                        <p:tav tm="100000">
                                          <p:val>
                                            <p:strVal val="#ppt_x"/>
                                          </p:val>
                                        </p:tav>
                                      </p:tavLst>
                                    </p:anim>
                                    <p:anim calcmode="lin" valueType="num">
                                      <p:cBhvr>
                                        <p:cTn id="19" dur="2500" fill="hold"/>
                                        <p:tgtEl>
                                          <p:spTgt spid="12"/>
                                        </p:tgtEl>
                                        <p:attrNameLst>
                                          <p:attrName>ppt_y</p:attrName>
                                        </p:attrNameLst>
                                      </p:cBhvr>
                                      <p:tavLst>
                                        <p:tav tm="0">
                                          <p:val>
                                            <p:strVal val="#ppt_y-#ppt_h/2"/>
                                          </p:val>
                                        </p:tav>
                                        <p:tav tm="100000">
                                          <p:val>
                                            <p:strVal val="#ppt_y"/>
                                          </p:val>
                                        </p:tav>
                                      </p:tavLst>
                                    </p:anim>
                                    <p:anim calcmode="lin" valueType="num">
                                      <p:cBhvr>
                                        <p:cTn id="20" dur="2500" fill="hold"/>
                                        <p:tgtEl>
                                          <p:spTgt spid="12"/>
                                        </p:tgtEl>
                                        <p:attrNameLst>
                                          <p:attrName>ppt_w</p:attrName>
                                        </p:attrNameLst>
                                      </p:cBhvr>
                                      <p:tavLst>
                                        <p:tav tm="0">
                                          <p:val>
                                            <p:strVal val="#ppt_w"/>
                                          </p:val>
                                        </p:tav>
                                        <p:tav tm="100000">
                                          <p:val>
                                            <p:strVal val="#ppt_w"/>
                                          </p:val>
                                        </p:tav>
                                      </p:tavLst>
                                    </p:anim>
                                    <p:anim calcmode="lin" valueType="num">
                                      <p:cBhvr>
                                        <p:cTn id="21" dur="2500" fill="hold"/>
                                        <p:tgtEl>
                                          <p:spTgt spid="12"/>
                                        </p:tgtEl>
                                        <p:attrNameLst>
                                          <p:attrName>ppt_h</p:attrName>
                                        </p:attrNameLst>
                                      </p:cBhvr>
                                      <p:tavLst>
                                        <p:tav tm="0">
                                          <p:val>
                                            <p:fltVal val="0"/>
                                          </p:val>
                                        </p:tav>
                                        <p:tav tm="100000">
                                          <p:val>
                                            <p:strVal val="#ppt_h"/>
                                          </p:val>
                                        </p:tav>
                                      </p:tavLst>
                                    </p:anim>
                                  </p:childTnLst>
                                </p:cTn>
                              </p:par>
                              <p:par>
                                <p:cTn id="22" presetID="8" presetClass="emph" presetSubtype="0" fill="hold" nodeType="withEffect">
                                  <p:stCondLst>
                                    <p:cond delay="0"/>
                                  </p:stCondLst>
                                  <p:childTnLst>
                                    <p:animRot by="-10800000">
                                      <p:cBhvr>
                                        <p:cTn id="23" dur="2500" fill="hold"/>
                                        <p:tgtEl>
                                          <p:spTgt spid="12"/>
                                        </p:tgtEl>
                                        <p:attrNameLst>
                                          <p:attrName>r</p:attrName>
                                        </p:attrNameLst>
                                      </p:cBhvr>
                                    </p:animRot>
                                  </p:childTnLst>
                                </p:cTn>
                              </p:par>
                              <p:par>
                                <p:cTn id="24" presetID="17" presetClass="entr" presetSubtype="1"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2500" fill="hold"/>
                                        <p:tgtEl>
                                          <p:spTgt spid="13"/>
                                        </p:tgtEl>
                                        <p:attrNameLst>
                                          <p:attrName>ppt_x</p:attrName>
                                        </p:attrNameLst>
                                      </p:cBhvr>
                                      <p:tavLst>
                                        <p:tav tm="0">
                                          <p:val>
                                            <p:strVal val="#ppt_x"/>
                                          </p:val>
                                        </p:tav>
                                        <p:tav tm="100000">
                                          <p:val>
                                            <p:strVal val="#ppt_x"/>
                                          </p:val>
                                        </p:tav>
                                      </p:tavLst>
                                    </p:anim>
                                    <p:anim calcmode="lin" valueType="num">
                                      <p:cBhvr>
                                        <p:cTn id="27" dur="2500" fill="hold"/>
                                        <p:tgtEl>
                                          <p:spTgt spid="13"/>
                                        </p:tgtEl>
                                        <p:attrNameLst>
                                          <p:attrName>ppt_y</p:attrName>
                                        </p:attrNameLst>
                                      </p:cBhvr>
                                      <p:tavLst>
                                        <p:tav tm="0">
                                          <p:val>
                                            <p:strVal val="#ppt_y-#ppt_h/2"/>
                                          </p:val>
                                        </p:tav>
                                        <p:tav tm="100000">
                                          <p:val>
                                            <p:strVal val="#ppt_y"/>
                                          </p:val>
                                        </p:tav>
                                      </p:tavLst>
                                    </p:anim>
                                    <p:anim calcmode="lin" valueType="num">
                                      <p:cBhvr>
                                        <p:cTn id="28" dur="2500" fill="hold"/>
                                        <p:tgtEl>
                                          <p:spTgt spid="13"/>
                                        </p:tgtEl>
                                        <p:attrNameLst>
                                          <p:attrName>ppt_w</p:attrName>
                                        </p:attrNameLst>
                                      </p:cBhvr>
                                      <p:tavLst>
                                        <p:tav tm="0">
                                          <p:val>
                                            <p:strVal val="#ppt_w"/>
                                          </p:val>
                                        </p:tav>
                                        <p:tav tm="100000">
                                          <p:val>
                                            <p:strVal val="#ppt_w"/>
                                          </p:val>
                                        </p:tav>
                                      </p:tavLst>
                                    </p:anim>
                                    <p:anim calcmode="lin" valueType="num">
                                      <p:cBhvr>
                                        <p:cTn id="29" dur="2500" fill="hold"/>
                                        <p:tgtEl>
                                          <p:spTgt spid="13"/>
                                        </p:tgtEl>
                                        <p:attrNameLst>
                                          <p:attrName>ppt_h</p:attrName>
                                        </p:attrNameLst>
                                      </p:cBhvr>
                                      <p:tavLst>
                                        <p:tav tm="0">
                                          <p:val>
                                            <p:fltVal val="0"/>
                                          </p:val>
                                        </p:tav>
                                        <p:tav tm="100000">
                                          <p:val>
                                            <p:strVal val="#ppt_h"/>
                                          </p:val>
                                        </p:tav>
                                      </p:tavLst>
                                    </p:anim>
                                  </p:childTnLst>
                                </p:cTn>
                              </p:par>
                              <p:par>
                                <p:cTn id="30" presetID="8" presetClass="emph" presetSubtype="0" fill="hold" nodeType="withEffect">
                                  <p:stCondLst>
                                    <p:cond delay="0"/>
                                  </p:stCondLst>
                                  <p:childTnLst>
                                    <p:animRot by="-10800000">
                                      <p:cBhvr>
                                        <p:cTn id="31" dur="2500" fill="hold"/>
                                        <p:tgtEl>
                                          <p:spTgt spid="13"/>
                                        </p:tgtEl>
                                        <p:attrNameLst>
                                          <p:attrName>r</p:attrName>
                                        </p:attrNameLst>
                                      </p:cBhvr>
                                    </p:animRot>
                                  </p:childTnLst>
                                </p:cTn>
                              </p:par>
                              <p:par>
                                <p:cTn id="32" presetID="17" presetClass="entr" presetSubtype="1"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2500" fill="hold"/>
                                        <p:tgtEl>
                                          <p:spTgt spid="14"/>
                                        </p:tgtEl>
                                        <p:attrNameLst>
                                          <p:attrName>ppt_x</p:attrName>
                                        </p:attrNameLst>
                                      </p:cBhvr>
                                      <p:tavLst>
                                        <p:tav tm="0">
                                          <p:val>
                                            <p:strVal val="#ppt_x"/>
                                          </p:val>
                                        </p:tav>
                                        <p:tav tm="100000">
                                          <p:val>
                                            <p:strVal val="#ppt_x"/>
                                          </p:val>
                                        </p:tav>
                                      </p:tavLst>
                                    </p:anim>
                                    <p:anim calcmode="lin" valueType="num">
                                      <p:cBhvr>
                                        <p:cTn id="35" dur="2500" fill="hold"/>
                                        <p:tgtEl>
                                          <p:spTgt spid="14"/>
                                        </p:tgtEl>
                                        <p:attrNameLst>
                                          <p:attrName>ppt_y</p:attrName>
                                        </p:attrNameLst>
                                      </p:cBhvr>
                                      <p:tavLst>
                                        <p:tav tm="0">
                                          <p:val>
                                            <p:strVal val="#ppt_y-#ppt_h/2"/>
                                          </p:val>
                                        </p:tav>
                                        <p:tav tm="100000">
                                          <p:val>
                                            <p:strVal val="#ppt_y"/>
                                          </p:val>
                                        </p:tav>
                                      </p:tavLst>
                                    </p:anim>
                                    <p:anim calcmode="lin" valueType="num">
                                      <p:cBhvr>
                                        <p:cTn id="36" dur="2500" fill="hold"/>
                                        <p:tgtEl>
                                          <p:spTgt spid="14"/>
                                        </p:tgtEl>
                                        <p:attrNameLst>
                                          <p:attrName>ppt_w</p:attrName>
                                        </p:attrNameLst>
                                      </p:cBhvr>
                                      <p:tavLst>
                                        <p:tav tm="0">
                                          <p:val>
                                            <p:strVal val="#ppt_w"/>
                                          </p:val>
                                        </p:tav>
                                        <p:tav tm="100000">
                                          <p:val>
                                            <p:strVal val="#ppt_w"/>
                                          </p:val>
                                        </p:tav>
                                      </p:tavLst>
                                    </p:anim>
                                    <p:anim calcmode="lin" valueType="num">
                                      <p:cBhvr>
                                        <p:cTn id="37" dur="2500" fill="hold"/>
                                        <p:tgtEl>
                                          <p:spTgt spid="14"/>
                                        </p:tgtEl>
                                        <p:attrNameLst>
                                          <p:attrName>ppt_h</p:attrName>
                                        </p:attrNameLst>
                                      </p:cBhvr>
                                      <p:tavLst>
                                        <p:tav tm="0">
                                          <p:val>
                                            <p:fltVal val="0"/>
                                          </p:val>
                                        </p:tav>
                                        <p:tav tm="100000">
                                          <p:val>
                                            <p:strVal val="#ppt_h"/>
                                          </p:val>
                                        </p:tav>
                                      </p:tavLst>
                                    </p:anim>
                                  </p:childTnLst>
                                </p:cTn>
                              </p:par>
                              <p:par>
                                <p:cTn id="38" presetID="8" presetClass="emph" presetSubtype="0" fill="hold" nodeType="withEffect">
                                  <p:stCondLst>
                                    <p:cond delay="0"/>
                                  </p:stCondLst>
                                  <p:childTnLst>
                                    <p:animRot by="10800000">
                                      <p:cBhvr>
                                        <p:cTn id="39" dur="2500" fill="hold"/>
                                        <p:tgtEl>
                                          <p:spTgt spid="14"/>
                                        </p:tgtEl>
                                        <p:attrNameLst>
                                          <p:attrName>r</p:attrName>
                                        </p:attrNameLst>
                                      </p:cBhvr>
                                    </p:animRot>
                                  </p:childTnLst>
                                </p:cTn>
                              </p:par>
                              <p:par>
                                <p:cTn id="40" presetID="17" presetClass="entr" presetSubtype="1"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2500" fill="hold"/>
                                        <p:tgtEl>
                                          <p:spTgt spid="15"/>
                                        </p:tgtEl>
                                        <p:attrNameLst>
                                          <p:attrName>ppt_x</p:attrName>
                                        </p:attrNameLst>
                                      </p:cBhvr>
                                      <p:tavLst>
                                        <p:tav tm="0">
                                          <p:val>
                                            <p:strVal val="#ppt_x"/>
                                          </p:val>
                                        </p:tav>
                                        <p:tav tm="100000">
                                          <p:val>
                                            <p:strVal val="#ppt_x"/>
                                          </p:val>
                                        </p:tav>
                                      </p:tavLst>
                                    </p:anim>
                                    <p:anim calcmode="lin" valueType="num">
                                      <p:cBhvr>
                                        <p:cTn id="43" dur="2500" fill="hold"/>
                                        <p:tgtEl>
                                          <p:spTgt spid="15"/>
                                        </p:tgtEl>
                                        <p:attrNameLst>
                                          <p:attrName>ppt_y</p:attrName>
                                        </p:attrNameLst>
                                      </p:cBhvr>
                                      <p:tavLst>
                                        <p:tav tm="0">
                                          <p:val>
                                            <p:strVal val="#ppt_y-#ppt_h/2"/>
                                          </p:val>
                                        </p:tav>
                                        <p:tav tm="100000">
                                          <p:val>
                                            <p:strVal val="#ppt_y"/>
                                          </p:val>
                                        </p:tav>
                                      </p:tavLst>
                                    </p:anim>
                                    <p:anim calcmode="lin" valueType="num">
                                      <p:cBhvr>
                                        <p:cTn id="44" dur="2500" fill="hold"/>
                                        <p:tgtEl>
                                          <p:spTgt spid="15"/>
                                        </p:tgtEl>
                                        <p:attrNameLst>
                                          <p:attrName>ppt_w</p:attrName>
                                        </p:attrNameLst>
                                      </p:cBhvr>
                                      <p:tavLst>
                                        <p:tav tm="0">
                                          <p:val>
                                            <p:strVal val="#ppt_w"/>
                                          </p:val>
                                        </p:tav>
                                        <p:tav tm="100000">
                                          <p:val>
                                            <p:strVal val="#ppt_w"/>
                                          </p:val>
                                        </p:tav>
                                      </p:tavLst>
                                    </p:anim>
                                    <p:anim calcmode="lin" valueType="num">
                                      <p:cBhvr>
                                        <p:cTn id="45" dur="2500" fill="hold"/>
                                        <p:tgtEl>
                                          <p:spTgt spid="15"/>
                                        </p:tgtEl>
                                        <p:attrNameLst>
                                          <p:attrName>ppt_h</p:attrName>
                                        </p:attrNameLst>
                                      </p:cBhvr>
                                      <p:tavLst>
                                        <p:tav tm="0">
                                          <p:val>
                                            <p:fltVal val="0"/>
                                          </p:val>
                                        </p:tav>
                                        <p:tav tm="100000">
                                          <p:val>
                                            <p:strVal val="#ppt_h"/>
                                          </p:val>
                                        </p:tav>
                                      </p:tavLst>
                                    </p:anim>
                                  </p:childTnLst>
                                </p:cTn>
                              </p:par>
                              <p:par>
                                <p:cTn id="46" presetID="8" presetClass="emph" presetSubtype="0" fill="hold" nodeType="withEffect">
                                  <p:stCondLst>
                                    <p:cond delay="0"/>
                                  </p:stCondLst>
                                  <p:childTnLst>
                                    <p:animRot by="10800000">
                                      <p:cBhvr>
                                        <p:cTn id="47" dur="2500" fill="hold"/>
                                        <p:tgtEl>
                                          <p:spTgt spid="15"/>
                                        </p:tgtEl>
                                        <p:attrNameLst>
                                          <p:attrName>r</p:attrName>
                                        </p:attrNameLst>
                                      </p:cBhvr>
                                    </p:animRot>
                                  </p:childTnLst>
                                </p:cTn>
                              </p:par>
                              <p:par>
                                <p:cTn id="48" presetID="17" presetClass="entr" presetSubtype="1"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2500" fill="hold"/>
                                        <p:tgtEl>
                                          <p:spTgt spid="16"/>
                                        </p:tgtEl>
                                        <p:attrNameLst>
                                          <p:attrName>ppt_x</p:attrName>
                                        </p:attrNameLst>
                                      </p:cBhvr>
                                      <p:tavLst>
                                        <p:tav tm="0">
                                          <p:val>
                                            <p:strVal val="#ppt_x"/>
                                          </p:val>
                                        </p:tav>
                                        <p:tav tm="100000">
                                          <p:val>
                                            <p:strVal val="#ppt_x"/>
                                          </p:val>
                                        </p:tav>
                                      </p:tavLst>
                                    </p:anim>
                                    <p:anim calcmode="lin" valueType="num">
                                      <p:cBhvr>
                                        <p:cTn id="51" dur="2500" fill="hold"/>
                                        <p:tgtEl>
                                          <p:spTgt spid="16"/>
                                        </p:tgtEl>
                                        <p:attrNameLst>
                                          <p:attrName>ppt_y</p:attrName>
                                        </p:attrNameLst>
                                      </p:cBhvr>
                                      <p:tavLst>
                                        <p:tav tm="0">
                                          <p:val>
                                            <p:strVal val="#ppt_y-#ppt_h/2"/>
                                          </p:val>
                                        </p:tav>
                                        <p:tav tm="100000">
                                          <p:val>
                                            <p:strVal val="#ppt_y"/>
                                          </p:val>
                                        </p:tav>
                                      </p:tavLst>
                                    </p:anim>
                                    <p:anim calcmode="lin" valueType="num">
                                      <p:cBhvr>
                                        <p:cTn id="52" dur="2500" fill="hold"/>
                                        <p:tgtEl>
                                          <p:spTgt spid="16"/>
                                        </p:tgtEl>
                                        <p:attrNameLst>
                                          <p:attrName>ppt_w</p:attrName>
                                        </p:attrNameLst>
                                      </p:cBhvr>
                                      <p:tavLst>
                                        <p:tav tm="0">
                                          <p:val>
                                            <p:strVal val="#ppt_w"/>
                                          </p:val>
                                        </p:tav>
                                        <p:tav tm="100000">
                                          <p:val>
                                            <p:strVal val="#ppt_w"/>
                                          </p:val>
                                        </p:tav>
                                      </p:tavLst>
                                    </p:anim>
                                    <p:anim calcmode="lin" valueType="num">
                                      <p:cBhvr>
                                        <p:cTn id="53" dur="2500" fill="hold"/>
                                        <p:tgtEl>
                                          <p:spTgt spid="16"/>
                                        </p:tgtEl>
                                        <p:attrNameLst>
                                          <p:attrName>ppt_h</p:attrName>
                                        </p:attrNameLst>
                                      </p:cBhvr>
                                      <p:tavLst>
                                        <p:tav tm="0">
                                          <p:val>
                                            <p:fltVal val="0"/>
                                          </p:val>
                                        </p:tav>
                                        <p:tav tm="100000">
                                          <p:val>
                                            <p:strVal val="#ppt_h"/>
                                          </p:val>
                                        </p:tav>
                                      </p:tavLst>
                                    </p:anim>
                                  </p:childTnLst>
                                </p:cTn>
                              </p:par>
                              <p:par>
                                <p:cTn id="54" presetID="8" presetClass="emph" presetSubtype="0" fill="hold" nodeType="withEffect">
                                  <p:stCondLst>
                                    <p:cond delay="0"/>
                                  </p:stCondLst>
                                  <p:childTnLst>
                                    <p:animRot by="10800000">
                                      <p:cBhvr>
                                        <p:cTn id="55" dur="2500" fill="hold"/>
                                        <p:tgtEl>
                                          <p:spTgt spid="16"/>
                                        </p:tgtEl>
                                        <p:attrNameLst>
                                          <p:attrName>r</p:attrName>
                                        </p:attrNameLst>
                                      </p:cBhvr>
                                    </p:animRot>
                                  </p:childTnLst>
                                </p:cTn>
                              </p:par>
                            </p:childTnLst>
                          </p:cTn>
                        </p:par>
                        <p:par>
                          <p:cTn id="56" fill="hold">
                            <p:stCondLst>
                              <p:cond delay="2500"/>
                            </p:stCondLst>
                            <p:childTnLst>
                              <p:par>
                                <p:cTn id="57" presetID="2" presetClass="exit" presetSubtype="2" fill="hold" nodeType="afterEffect">
                                  <p:stCondLst>
                                    <p:cond delay="0"/>
                                  </p:stCondLst>
                                  <p:childTnLst>
                                    <p:anim calcmode="lin" valueType="num">
                                      <p:cBhvr additive="base">
                                        <p:cTn id="58" dur="3750"/>
                                        <p:tgtEl>
                                          <p:spTgt spid="7"/>
                                        </p:tgtEl>
                                        <p:attrNameLst>
                                          <p:attrName>ppt_x</p:attrName>
                                        </p:attrNameLst>
                                      </p:cBhvr>
                                      <p:tavLst>
                                        <p:tav tm="0">
                                          <p:val>
                                            <p:strVal val="ppt_x"/>
                                          </p:val>
                                        </p:tav>
                                        <p:tav tm="100000">
                                          <p:val>
                                            <p:strVal val="1+ppt_w/2"/>
                                          </p:val>
                                        </p:tav>
                                      </p:tavLst>
                                    </p:anim>
                                    <p:anim calcmode="lin" valueType="num">
                                      <p:cBhvr additive="base">
                                        <p:cTn id="59" dur="3750"/>
                                        <p:tgtEl>
                                          <p:spTgt spid="7"/>
                                        </p:tgtEl>
                                        <p:attrNameLst>
                                          <p:attrName>ppt_y</p:attrName>
                                        </p:attrNameLst>
                                      </p:cBhvr>
                                      <p:tavLst>
                                        <p:tav tm="0">
                                          <p:val>
                                            <p:strVal val="ppt_y"/>
                                          </p:val>
                                        </p:tav>
                                        <p:tav tm="100000">
                                          <p:val>
                                            <p:strVal val="ppt_y"/>
                                          </p:val>
                                        </p:tav>
                                      </p:tavLst>
                                    </p:anim>
                                    <p:set>
                                      <p:cBhvr>
                                        <p:cTn id="60" dur="1" fill="hold">
                                          <p:stCondLst>
                                            <p:cond delay="3749"/>
                                          </p:stCondLst>
                                        </p:cTn>
                                        <p:tgtEl>
                                          <p:spTgt spid="7"/>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750"/>
                                        <p:tgtEl>
                                          <p:spTgt spid="12"/>
                                        </p:tgtEl>
                                        <p:attrNameLst>
                                          <p:attrName>ppt_x</p:attrName>
                                        </p:attrNameLst>
                                      </p:cBhvr>
                                      <p:tavLst>
                                        <p:tav tm="0">
                                          <p:val>
                                            <p:strVal val="ppt_x"/>
                                          </p:val>
                                        </p:tav>
                                        <p:tav tm="100000">
                                          <p:val>
                                            <p:strVal val="1+ppt_w/2"/>
                                          </p:val>
                                        </p:tav>
                                      </p:tavLst>
                                    </p:anim>
                                    <p:anim calcmode="lin" valueType="num">
                                      <p:cBhvr additive="base">
                                        <p:cTn id="63" dur="3750"/>
                                        <p:tgtEl>
                                          <p:spTgt spid="12"/>
                                        </p:tgtEl>
                                        <p:attrNameLst>
                                          <p:attrName>ppt_y</p:attrName>
                                        </p:attrNameLst>
                                      </p:cBhvr>
                                      <p:tavLst>
                                        <p:tav tm="0">
                                          <p:val>
                                            <p:strVal val="ppt_y"/>
                                          </p:val>
                                        </p:tav>
                                        <p:tav tm="100000">
                                          <p:val>
                                            <p:strVal val="ppt_y"/>
                                          </p:val>
                                        </p:tav>
                                      </p:tavLst>
                                    </p:anim>
                                    <p:set>
                                      <p:cBhvr>
                                        <p:cTn id="64" dur="1" fill="hold">
                                          <p:stCondLst>
                                            <p:cond delay="3749"/>
                                          </p:stCondLst>
                                        </p:cTn>
                                        <p:tgtEl>
                                          <p:spTgt spid="12"/>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750"/>
                                        <p:tgtEl>
                                          <p:spTgt spid="13"/>
                                        </p:tgtEl>
                                        <p:attrNameLst>
                                          <p:attrName>ppt_x</p:attrName>
                                        </p:attrNameLst>
                                      </p:cBhvr>
                                      <p:tavLst>
                                        <p:tav tm="0">
                                          <p:val>
                                            <p:strVal val="ppt_x"/>
                                          </p:val>
                                        </p:tav>
                                        <p:tav tm="100000">
                                          <p:val>
                                            <p:strVal val="1+ppt_w/2"/>
                                          </p:val>
                                        </p:tav>
                                      </p:tavLst>
                                    </p:anim>
                                    <p:anim calcmode="lin" valueType="num">
                                      <p:cBhvr additive="base">
                                        <p:cTn id="67" dur="3750"/>
                                        <p:tgtEl>
                                          <p:spTgt spid="13"/>
                                        </p:tgtEl>
                                        <p:attrNameLst>
                                          <p:attrName>ppt_y</p:attrName>
                                        </p:attrNameLst>
                                      </p:cBhvr>
                                      <p:tavLst>
                                        <p:tav tm="0">
                                          <p:val>
                                            <p:strVal val="ppt_y"/>
                                          </p:val>
                                        </p:tav>
                                        <p:tav tm="100000">
                                          <p:val>
                                            <p:strVal val="ppt_y"/>
                                          </p:val>
                                        </p:tav>
                                      </p:tavLst>
                                    </p:anim>
                                    <p:set>
                                      <p:cBhvr>
                                        <p:cTn id="68" dur="1" fill="hold">
                                          <p:stCondLst>
                                            <p:cond delay="3749"/>
                                          </p:stCondLst>
                                        </p:cTn>
                                        <p:tgtEl>
                                          <p:spTgt spid="13"/>
                                        </p:tgtEl>
                                        <p:attrNameLst>
                                          <p:attrName>style.visibility</p:attrName>
                                        </p:attrNameLst>
                                      </p:cBhvr>
                                      <p:to>
                                        <p:strVal val="hidden"/>
                                      </p:to>
                                    </p:set>
                                  </p:childTnLst>
                                </p:cTn>
                              </p:par>
                              <p:par>
                                <p:cTn id="69" presetID="2" presetClass="exit" presetSubtype="8" fill="hold" nodeType="withEffect">
                                  <p:stCondLst>
                                    <p:cond delay="0"/>
                                  </p:stCondLst>
                                  <p:childTnLst>
                                    <p:anim calcmode="lin" valueType="num">
                                      <p:cBhvr additive="base">
                                        <p:cTn id="70" dur="3750"/>
                                        <p:tgtEl>
                                          <p:spTgt spid="14"/>
                                        </p:tgtEl>
                                        <p:attrNameLst>
                                          <p:attrName>ppt_x</p:attrName>
                                        </p:attrNameLst>
                                      </p:cBhvr>
                                      <p:tavLst>
                                        <p:tav tm="0">
                                          <p:val>
                                            <p:strVal val="ppt_x"/>
                                          </p:val>
                                        </p:tav>
                                        <p:tav tm="100000">
                                          <p:val>
                                            <p:strVal val="0-ppt_w/2"/>
                                          </p:val>
                                        </p:tav>
                                      </p:tavLst>
                                    </p:anim>
                                    <p:anim calcmode="lin" valueType="num">
                                      <p:cBhvr additive="base">
                                        <p:cTn id="71" dur="3750"/>
                                        <p:tgtEl>
                                          <p:spTgt spid="14"/>
                                        </p:tgtEl>
                                        <p:attrNameLst>
                                          <p:attrName>ppt_y</p:attrName>
                                        </p:attrNameLst>
                                      </p:cBhvr>
                                      <p:tavLst>
                                        <p:tav tm="0">
                                          <p:val>
                                            <p:strVal val="ppt_y"/>
                                          </p:val>
                                        </p:tav>
                                        <p:tav tm="100000">
                                          <p:val>
                                            <p:strVal val="ppt_y"/>
                                          </p:val>
                                        </p:tav>
                                      </p:tavLst>
                                    </p:anim>
                                    <p:set>
                                      <p:cBhvr>
                                        <p:cTn id="72" dur="1" fill="hold">
                                          <p:stCondLst>
                                            <p:cond delay="3749"/>
                                          </p:stCondLst>
                                        </p:cTn>
                                        <p:tgtEl>
                                          <p:spTgt spid="14"/>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750"/>
                                        <p:tgtEl>
                                          <p:spTgt spid="15"/>
                                        </p:tgtEl>
                                        <p:attrNameLst>
                                          <p:attrName>ppt_x</p:attrName>
                                        </p:attrNameLst>
                                      </p:cBhvr>
                                      <p:tavLst>
                                        <p:tav tm="0">
                                          <p:val>
                                            <p:strVal val="ppt_x"/>
                                          </p:val>
                                        </p:tav>
                                        <p:tav tm="100000">
                                          <p:val>
                                            <p:strVal val="0-ppt_w/2"/>
                                          </p:val>
                                        </p:tav>
                                      </p:tavLst>
                                    </p:anim>
                                    <p:anim calcmode="lin" valueType="num">
                                      <p:cBhvr additive="base">
                                        <p:cTn id="75" dur="3750"/>
                                        <p:tgtEl>
                                          <p:spTgt spid="15"/>
                                        </p:tgtEl>
                                        <p:attrNameLst>
                                          <p:attrName>ppt_y</p:attrName>
                                        </p:attrNameLst>
                                      </p:cBhvr>
                                      <p:tavLst>
                                        <p:tav tm="0">
                                          <p:val>
                                            <p:strVal val="ppt_y"/>
                                          </p:val>
                                        </p:tav>
                                        <p:tav tm="100000">
                                          <p:val>
                                            <p:strVal val="ppt_y"/>
                                          </p:val>
                                        </p:tav>
                                      </p:tavLst>
                                    </p:anim>
                                    <p:set>
                                      <p:cBhvr>
                                        <p:cTn id="76" dur="1" fill="hold">
                                          <p:stCondLst>
                                            <p:cond delay="3749"/>
                                          </p:stCondLst>
                                        </p:cTn>
                                        <p:tgtEl>
                                          <p:spTgt spid="15"/>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750"/>
                                        <p:tgtEl>
                                          <p:spTgt spid="16"/>
                                        </p:tgtEl>
                                        <p:attrNameLst>
                                          <p:attrName>ppt_x</p:attrName>
                                        </p:attrNameLst>
                                      </p:cBhvr>
                                      <p:tavLst>
                                        <p:tav tm="0">
                                          <p:val>
                                            <p:strVal val="ppt_x"/>
                                          </p:val>
                                        </p:tav>
                                        <p:tav tm="100000">
                                          <p:val>
                                            <p:strVal val="0-ppt_w/2"/>
                                          </p:val>
                                        </p:tav>
                                      </p:tavLst>
                                    </p:anim>
                                    <p:anim calcmode="lin" valueType="num">
                                      <p:cBhvr additive="base">
                                        <p:cTn id="79" dur="3750"/>
                                        <p:tgtEl>
                                          <p:spTgt spid="16"/>
                                        </p:tgtEl>
                                        <p:attrNameLst>
                                          <p:attrName>ppt_y</p:attrName>
                                        </p:attrNameLst>
                                      </p:cBhvr>
                                      <p:tavLst>
                                        <p:tav tm="0">
                                          <p:val>
                                            <p:strVal val="ppt_y"/>
                                          </p:val>
                                        </p:tav>
                                        <p:tav tm="100000">
                                          <p:val>
                                            <p:strVal val="ppt_y"/>
                                          </p:val>
                                        </p:tav>
                                      </p:tavLst>
                                    </p:anim>
                                    <p:set>
                                      <p:cBhvr>
                                        <p:cTn id="80" dur="1" fill="hold">
                                          <p:stCondLst>
                                            <p:cond delay="3749"/>
                                          </p:stCondLst>
                                        </p:cTn>
                                        <p:tgtEl>
                                          <p:spTgt spid="16"/>
                                        </p:tgtEl>
                                        <p:attrNameLst>
                                          <p:attrName>style.visibility</p:attrName>
                                        </p:attrNameLst>
                                      </p:cBhvr>
                                      <p:to>
                                        <p:strVal val="hidden"/>
                                      </p:to>
                                    </p:set>
                                  </p:childTnLst>
                                </p:cTn>
                              </p:par>
                              <p:par>
                                <p:cTn id="81" presetID="23" presetClass="entr" presetSubtype="288"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3250" fill="hold"/>
                                        <p:tgtEl>
                                          <p:spTgt spid="9"/>
                                        </p:tgtEl>
                                        <p:attrNameLst>
                                          <p:attrName>ppt_w</p:attrName>
                                        </p:attrNameLst>
                                      </p:cBhvr>
                                      <p:tavLst>
                                        <p:tav tm="0">
                                          <p:val>
                                            <p:strVal val="4/3*#ppt_w"/>
                                          </p:val>
                                        </p:tav>
                                        <p:tav tm="100000">
                                          <p:val>
                                            <p:strVal val="#ppt_w"/>
                                          </p:val>
                                        </p:tav>
                                      </p:tavLst>
                                    </p:anim>
                                    <p:anim calcmode="lin" valueType="num">
                                      <p:cBhvr>
                                        <p:cTn id="84" dur="3250" fill="hold"/>
                                        <p:tgtEl>
                                          <p:spTgt spid="9"/>
                                        </p:tgtEl>
                                        <p:attrNameLst>
                                          <p:attrName>ppt_h</p:attrName>
                                        </p:attrNameLst>
                                      </p:cBhvr>
                                      <p:tavLst>
                                        <p:tav tm="0">
                                          <p:val>
                                            <p:strVal val="4/3*#ppt_h"/>
                                          </p:val>
                                        </p:tav>
                                        <p:tav tm="100000">
                                          <p:val>
                                            <p:strVal val="#ppt_h"/>
                                          </p:val>
                                        </p:tav>
                                      </p:tavLst>
                                    </p:anim>
                                  </p:childTnLst>
                                </p:cTn>
                              </p:par>
                              <p:par>
                                <p:cTn id="85" presetID="16" presetClass="entr" presetSubtype="37" fill="hold"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arn(outVertical)">
                                      <p:cBhvr>
                                        <p:cTn id="87" dur="3250"/>
                                        <p:tgtEl>
                                          <p:spTgt spid="9"/>
                                        </p:tgtEl>
                                      </p:cBhvr>
                                    </p:animEffect>
                                  </p:childTnLst>
                                </p:cTn>
                              </p:par>
                              <p:par>
                                <p:cTn id="88" presetID="23" presetClass="entr" presetSubtype="528" fill="hold" nodeType="withEffect">
                                  <p:stCondLst>
                                    <p:cond delay="750"/>
                                  </p:stCondLst>
                                  <p:childTnLst>
                                    <p:set>
                                      <p:cBhvr>
                                        <p:cTn id="89" dur="1" fill="hold">
                                          <p:stCondLst>
                                            <p:cond delay="0"/>
                                          </p:stCondLst>
                                        </p:cTn>
                                        <p:tgtEl>
                                          <p:spTgt spid="17"/>
                                        </p:tgtEl>
                                        <p:attrNameLst>
                                          <p:attrName>style.visibility</p:attrName>
                                        </p:attrNameLst>
                                      </p:cBhvr>
                                      <p:to>
                                        <p:strVal val="visible"/>
                                      </p:to>
                                    </p:set>
                                    <p:anim calcmode="lin" valueType="num">
                                      <p:cBhvr>
                                        <p:cTn id="90" dur="3250" fill="hold"/>
                                        <p:tgtEl>
                                          <p:spTgt spid="17"/>
                                        </p:tgtEl>
                                        <p:attrNameLst>
                                          <p:attrName>ppt_w</p:attrName>
                                        </p:attrNameLst>
                                      </p:cBhvr>
                                      <p:tavLst>
                                        <p:tav tm="0">
                                          <p:val>
                                            <p:fltVal val="0"/>
                                          </p:val>
                                        </p:tav>
                                        <p:tav tm="100000">
                                          <p:val>
                                            <p:strVal val="#ppt_w"/>
                                          </p:val>
                                        </p:tav>
                                      </p:tavLst>
                                    </p:anim>
                                    <p:anim calcmode="lin" valueType="num">
                                      <p:cBhvr>
                                        <p:cTn id="91" dur="3250" fill="hold"/>
                                        <p:tgtEl>
                                          <p:spTgt spid="17"/>
                                        </p:tgtEl>
                                        <p:attrNameLst>
                                          <p:attrName>ppt_h</p:attrName>
                                        </p:attrNameLst>
                                      </p:cBhvr>
                                      <p:tavLst>
                                        <p:tav tm="0">
                                          <p:val>
                                            <p:fltVal val="0"/>
                                          </p:val>
                                        </p:tav>
                                        <p:tav tm="100000">
                                          <p:val>
                                            <p:strVal val="#ppt_h"/>
                                          </p:val>
                                        </p:tav>
                                      </p:tavLst>
                                    </p:anim>
                                    <p:anim calcmode="lin" valueType="num">
                                      <p:cBhvr>
                                        <p:cTn id="92" dur="3250" fill="hold"/>
                                        <p:tgtEl>
                                          <p:spTgt spid="17"/>
                                        </p:tgtEl>
                                        <p:attrNameLst>
                                          <p:attrName>ppt_x</p:attrName>
                                        </p:attrNameLst>
                                      </p:cBhvr>
                                      <p:tavLst>
                                        <p:tav tm="0">
                                          <p:val>
                                            <p:fltVal val="0.5"/>
                                          </p:val>
                                        </p:tav>
                                        <p:tav tm="100000">
                                          <p:val>
                                            <p:strVal val="#ppt_x"/>
                                          </p:val>
                                        </p:tav>
                                      </p:tavLst>
                                    </p:anim>
                                    <p:anim calcmode="lin" valueType="num">
                                      <p:cBhvr>
                                        <p:cTn id="93" dur="3250" fill="hold"/>
                                        <p:tgtEl>
                                          <p:spTgt spid="1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33555" y="6037"/>
            <a:ext cx="9154886" cy="6858000"/>
          </a:xfrm>
          <a:prstGeom prst="rect">
            <a:avLst/>
          </a:prstGeom>
          <a:gradFill flip="none" rotWithShape="1">
            <a:gsLst>
              <a:gs pos="67000">
                <a:srgbClr val="040006"/>
              </a:gs>
              <a:gs pos="34000">
                <a:srgbClr val="9900CC">
                  <a:lumMod val="0"/>
                </a:srgbClr>
              </a:gs>
              <a:gs pos="0">
                <a:srgbClr val="CC00FF">
                  <a:lumMod val="33000"/>
                </a:srgbClr>
              </a:gs>
              <a:gs pos="0">
                <a:srgbClr val="4B0045">
                  <a:lumMod val="79000"/>
                </a:srgbClr>
              </a:gs>
              <a:gs pos="100000">
                <a:srgbClr val="FF33CC">
                  <a:lumMod val="21000"/>
                </a:srgbClr>
              </a:gs>
              <a:gs pos="100000">
                <a:srgbClr val="CC00FF">
                  <a:lumMod val="31000"/>
                </a:srgbClr>
              </a:gs>
              <a:gs pos="5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2" name="1 Imagen" descr="Diapositiva8.JPG"/>
          <p:cNvPicPr>
            <a:picLocks noGrp="1" noChangeAspect="1"/>
          </p:cNvPicPr>
          <p:nvPr isPhoto="1"/>
        </p:nvPicPr>
        <p:blipFill>
          <a:blip r:embed="rId2" cstate="email">
            <a:lum/>
          </a:blip>
          <a:stretch>
            <a:fillRect/>
          </a:stretch>
        </p:blipFill>
        <p:spPr>
          <a:xfrm>
            <a:off x="33555" y="47507"/>
            <a:ext cx="9144000" cy="6858000"/>
          </a:xfrm>
          <a:prstGeom prst="rect">
            <a:avLst/>
          </a:prstGeom>
          <a:noFill/>
          <a:ln>
            <a:noFill/>
          </a:ln>
        </p:spPr>
      </p:pic>
      <p:pic>
        <p:nvPicPr>
          <p:cNvPr id="5" name="Picture 2"/>
          <p:cNvPicPr>
            <a:picLocks noChangeAspect="1" noChangeArrowheads="1"/>
          </p:cNvPicPr>
          <p:nvPr/>
        </p:nvPicPr>
        <p:blipFill>
          <a:blip r:embed="rId3" cstate="email">
            <a:extLst>
              <a:ext uri="{28A0092B-C50C-407E-A947-70E740481C1C}">
                <a14:useLocalDpi xmlns="" xmlns:a14="http://schemas.microsoft.com/office/drawing/2010/main" val="0"/>
              </a:ext>
            </a:extLst>
          </a:blip>
          <a:srcRect/>
          <a:stretch>
            <a:fillRect/>
          </a:stretch>
        </p:blipFill>
        <p:spPr bwMode="auto">
          <a:xfrm>
            <a:off x="1561926" y="557506"/>
            <a:ext cx="3049072" cy="252028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 xmlns:a14="http://schemas.microsoft.com/office/drawing/2010/main" val="0"/>
              </a:ext>
            </a:extLst>
          </a:blip>
          <a:srcRect/>
          <a:stretch>
            <a:fillRect/>
          </a:stretch>
        </p:blipFill>
        <p:spPr bwMode="auto">
          <a:xfrm flipH="1">
            <a:off x="4551960" y="557506"/>
            <a:ext cx="3049072" cy="252028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email">
            <a:extLst>
              <a:ext uri="{28A0092B-C50C-407E-A947-70E740481C1C}">
                <a14:useLocalDpi xmlns="" xmlns:a14="http://schemas.microsoft.com/office/drawing/2010/main" val="0"/>
              </a:ext>
            </a:extLst>
          </a:blip>
          <a:srcRect/>
          <a:stretch>
            <a:fillRect/>
          </a:stretch>
        </p:blipFill>
        <p:spPr bwMode="auto">
          <a:xfrm>
            <a:off x="1502888" y="1817646"/>
            <a:ext cx="3049072" cy="252028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3" cstate="email">
            <a:extLst>
              <a:ext uri="{28A0092B-C50C-407E-A947-70E740481C1C}">
                <a14:useLocalDpi xmlns="" xmlns:a14="http://schemas.microsoft.com/office/drawing/2010/main" val="0"/>
              </a:ext>
            </a:extLst>
          </a:blip>
          <a:srcRect/>
          <a:stretch>
            <a:fillRect/>
          </a:stretch>
        </p:blipFill>
        <p:spPr bwMode="auto">
          <a:xfrm flipH="1">
            <a:off x="4592039" y="1830400"/>
            <a:ext cx="3049072" cy="252028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3" cstate="email">
            <a:extLst>
              <a:ext uri="{28A0092B-C50C-407E-A947-70E740481C1C}">
                <a14:useLocalDpi xmlns="" xmlns:a14="http://schemas.microsoft.com/office/drawing/2010/main" val="0"/>
              </a:ext>
            </a:extLst>
          </a:blip>
          <a:srcRect/>
          <a:stretch>
            <a:fillRect/>
          </a:stretch>
        </p:blipFill>
        <p:spPr bwMode="auto">
          <a:xfrm>
            <a:off x="1520191" y="3091993"/>
            <a:ext cx="3049072" cy="252028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3" cstate="email">
            <a:extLst>
              <a:ext uri="{28A0092B-C50C-407E-A947-70E740481C1C}">
                <a14:useLocalDpi xmlns="" xmlns:a14="http://schemas.microsoft.com/office/drawing/2010/main" val="0"/>
              </a:ext>
            </a:extLst>
          </a:blip>
          <a:srcRect/>
          <a:stretch>
            <a:fillRect/>
          </a:stretch>
        </p:blipFill>
        <p:spPr bwMode="auto">
          <a:xfrm flipH="1">
            <a:off x="4610998" y="3090540"/>
            <a:ext cx="3049072" cy="252028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3" cstate="email">
            <a:extLst>
              <a:ext uri="{28A0092B-C50C-407E-A947-70E740481C1C}">
                <a14:useLocalDpi xmlns="" xmlns:a14="http://schemas.microsoft.com/office/drawing/2010/main" val="0"/>
              </a:ext>
            </a:extLst>
          </a:blip>
          <a:srcRect/>
          <a:stretch>
            <a:fillRect/>
          </a:stretch>
        </p:blipFill>
        <p:spPr bwMode="auto">
          <a:xfrm>
            <a:off x="1499615" y="4338108"/>
            <a:ext cx="3049072" cy="252028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3" cstate="email">
            <a:extLst>
              <a:ext uri="{28A0092B-C50C-407E-A947-70E740481C1C}">
                <a14:useLocalDpi xmlns="" xmlns:a14="http://schemas.microsoft.com/office/drawing/2010/main" val="0"/>
              </a:ext>
            </a:extLst>
          </a:blip>
          <a:srcRect/>
          <a:stretch>
            <a:fillRect/>
          </a:stretch>
        </p:blipFill>
        <p:spPr bwMode="auto">
          <a:xfrm flipH="1">
            <a:off x="4576393" y="4337720"/>
            <a:ext cx="3049072" cy="252028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3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40000"/>
                </a:srgbClr>
              </a:gs>
              <a:gs pos="85000">
                <a:schemeClr val="accent2">
                  <a:lumMod val="1000"/>
                </a:schemeClr>
              </a:gs>
              <a:gs pos="36000">
                <a:srgbClr val="FF66FF">
                  <a:lumMod val="15000"/>
                  <a:lumOff val="85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8" name="17 Imagen" descr="Diapositiva2.JPG"/>
          <p:cNvPicPr>
            <a:picLocks noGrp="1" noChangeAspect="1"/>
          </p:cNvPicPr>
          <p:nvPr isPhoto="1"/>
        </p:nvPicPr>
        <p:blipFill>
          <a:blip r:embed="rId4" cstate="email">
            <a:duotone>
              <a:prstClr val="black"/>
              <a:srgbClr val="CC00FF">
                <a:tint val="45000"/>
                <a:satMod val="400000"/>
              </a:srgbClr>
            </a:duotone>
          </a:blip>
          <a:srcRect/>
          <a:stretch>
            <a:fillRect/>
          </a:stretch>
        </p:blipFill>
        <p:spPr>
          <a:xfrm>
            <a:off x="7654976" y="6330551"/>
            <a:ext cx="1301874" cy="327157"/>
          </a:xfrm>
          <a:prstGeom prst="rect">
            <a:avLst/>
          </a:prstGeom>
          <a:noFill/>
          <a:ln>
            <a:noFill/>
          </a:ln>
          <a:scene3d>
            <a:camera prst="orthographicFront"/>
            <a:lightRig rig="threePt" dir="t"/>
          </a:scene3d>
          <a:sp3d>
            <a:bevelT w="139700" prst="cross"/>
          </a:sp3d>
        </p:spPr>
      </p:pic>
      <p:pic>
        <p:nvPicPr>
          <p:cNvPr id="19" name="Picture 2"/>
          <p:cNvPicPr>
            <a:picLocks noChangeAspect="1" noChangeArrowheads="1"/>
          </p:cNvPicPr>
          <p:nvPr/>
        </p:nvPicPr>
        <p:blipFill>
          <a:blip r:embed="rId5" cstate="email"/>
          <a:srcRect/>
          <a:stretch>
            <a:fillRect/>
          </a:stretch>
        </p:blipFill>
        <p:spPr bwMode="auto">
          <a:xfrm>
            <a:off x="7693138" y="6386179"/>
            <a:ext cx="1225550" cy="215900"/>
          </a:xfrm>
          <a:prstGeom prst="rect">
            <a:avLst/>
          </a:prstGeom>
          <a:noFill/>
          <a:ln w="9525">
            <a:noFill/>
            <a:miter lim="800000"/>
            <a:headEnd/>
            <a:tailEnd/>
          </a:ln>
        </p:spPr>
      </p:pic>
      <p:sp>
        <p:nvSpPr>
          <p:cNvPr id="3" name="2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000">
                <a:srgbClr val="FF66FF">
                  <a:lumMod val="40000"/>
                </a:srgbClr>
              </a:gs>
              <a:gs pos="85000">
                <a:schemeClr val="accent2">
                  <a:lumMod val="1000"/>
                </a:schemeClr>
              </a:gs>
              <a:gs pos="36000">
                <a:srgbClr val="FF66FF">
                  <a:lumMod val="15000"/>
                  <a:lumOff val="85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1" name="Picture 2"/>
          <p:cNvPicPr>
            <a:picLocks noChangeAspect="1" noChangeArrowheads="1"/>
          </p:cNvPicPr>
          <p:nvPr/>
        </p:nvPicPr>
        <p:blipFill>
          <a:blip r:embed="rId6" cstate="email">
            <a:duotone>
              <a:prstClr val="black"/>
              <a:srgbClr val="CC00FF">
                <a:tint val="45000"/>
                <a:satMod val="400000"/>
              </a:srgbClr>
            </a:duotone>
            <a:lum bright="10000" contrast="30000"/>
            <a:extLst>
              <a:ext uri="{BEBA8EAE-BF5A-486C-A8C5-ECC9F3942E4B}">
                <a14:imgProps xmlns="" xmlns:a14="http://schemas.microsoft.com/office/drawing/2010/main">
                  <a14:imgLayer r:embed="rId7">
                    <a14:imgEffect>
                      <a14:colorTemperature colorTemp="1500"/>
                    </a14:imgEffect>
                    <a14:imgEffect>
                      <a14:brightnessContrast contrast="40000"/>
                    </a14:imgEffect>
                  </a14:imgLayer>
                </a14:imgProps>
              </a:ext>
              <a:ext uri="{28A0092B-C50C-407E-A947-70E740481C1C}">
                <a14:useLocalDpi xmlns="" xmlns:a14="http://schemas.microsoft.com/office/drawing/2010/main"/>
              </a:ext>
            </a:extLst>
          </a:blip>
          <a:srcRect/>
          <a:stretch>
            <a:fillRect/>
          </a:stretch>
        </p:blipFill>
        <p:spPr bwMode="auto">
          <a:xfrm>
            <a:off x="3477545" y="702192"/>
            <a:ext cx="2197695" cy="11828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3" name="22 Imagen" descr="A MEDIA LUZ..jpg"/>
          <p:cNvPicPr>
            <a:picLocks noGrp="1" noChangeAspect="1"/>
          </p:cNvPicPr>
          <p:nvPr isPhoto="1"/>
        </p:nvPicPr>
        <p:blipFill>
          <a:blip r:embed="rId8" cstate="email">
            <a:lum/>
          </a:blip>
          <a:stretch>
            <a:fillRect/>
          </a:stretch>
        </p:blipFill>
        <p:spPr>
          <a:xfrm>
            <a:off x="-60549" y="-8336"/>
            <a:ext cx="9244627" cy="6858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repeatCount="indefinite" fill="hold"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anim calcmode="lin" valueType="num">
                                      <p:cBhvr>
                                        <p:cTn id="20" dur="3000" fill="hold"/>
                                        <p:tgtEl>
                                          <p:spTgt spid="7"/>
                                        </p:tgtEl>
                                        <p:attrNameLst>
                                          <p:attrName>ppt_x</p:attrName>
                                        </p:attrNameLst>
                                      </p:cBhvr>
                                      <p:tavLst>
                                        <p:tav tm="0">
                                          <p:val>
                                            <p:fltVal val="0.5"/>
                                          </p:val>
                                        </p:tav>
                                        <p:tav tm="100000">
                                          <p:val>
                                            <p:strVal val="#ppt_x"/>
                                          </p:val>
                                        </p:tav>
                                      </p:tavLst>
                                    </p:anim>
                                    <p:anim calcmode="lin" valueType="num">
                                      <p:cBhvr>
                                        <p:cTn id="21" dur="3000" fill="hold"/>
                                        <p:tgtEl>
                                          <p:spTgt spid="7"/>
                                        </p:tgtEl>
                                        <p:attrNameLst>
                                          <p:attrName>ppt_y</p:attrName>
                                        </p:attrNameLst>
                                      </p:cBhvr>
                                      <p:tavLst>
                                        <p:tav tm="0">
                                          <p:val>
                                            <p:fltVal val="0.5"/>
                                          </p:val>
                                        </p:tav>
                                        <p:tav tm="100000">
                                          <p:val>
                                            <p:strVal val="#ppt_y"/>
                                          </p:val>
                                        </p:tav>
                                      </p:tavLst>
                                    </p:anim>
                                  </p:childTnLst>
                                </p:cTn>
                              </p:par>
                              <p:par>
                                <p:cTn id="22" presetID="8" presetClass="emph" presetSubtype="0" repeatCount="indefinite" fill="hold" nodeType="withEffect">
                                  <p:stCondLst>
                                    <p:cond delay="0"/>
                                  </p:stCondLst>
                                  <p:childTnLst>
                                    <p:animRot by="21600000">
                                      <p:cBhvr>
                                        <p:cTn id="23" dur="3000" fill="hold"/>
                                        <p:tgtEl>
                                          <p:spTgt spid="7"/>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3000" fill="hold"/>
                                        <p:tgtEl>
                                          <p:spTgt spid="12"/>
                                        </p:tgtEl>
                                        <p:attrNameLst>
                                          <p:attrName>ppt_w</p:attrName>
                                        </p:attrNameLst>
                                      </p:cBhvr>
                                      <p:tavLst>
                                        <p:tav tm="0">
                                          <p:val>
                                            <p:fltVal val="0"/>
                                          </p:val>
                                        </p:tav>
                                        <p:tav tm="100000">
                                          <p:val>
                                            <p:strVal val="#ppt_w"/>
                                          </p:val>
                                        </p:tav>
                                      </p:tavLst>
                                    </p:anim>
                                    <p:anim calcmode="lin" valueType="num">
                                      <p:cBhvr>
                                        <p:cTn id="27" dur="3000" fill="hold"/>
                                        <p:tgtEl>
                                          <p:spTgt spid="12"/>
                                        </p:tgtEl>
                                        <p:attrNameLst>
                                          <p:attrName>ppt_h</p:attrName>
                                        </p:attrNameLst>
                                      </p:cBhvr>
                                      <p:tavLst>
                                        <p:tav tm="0">
                                          <p:val>
                                            <p:fltVal val="0"/>
                                          </p:val>
                                        </p:tav>
                                        <p:tav tm="100000">
                                          <p:val>
                                            <p:strVal val="#ppt_h"/>
                                          </p:val>
                                        </p:tav>
                                      </p:tavLst>
                                    </p:anim>
                                    <p:anim calcmode="lin" valueType="num">
                                      <p:cBhvr>
                                        <p:cTn id="28" dur="3000" fill="hold"/>
                                        <p:tgtEl>
                                          <p:spTgt spid="12"/>
                                        </p:tgtEl>
                                        <p:attrNameLst>
                                          <p:attrName>ppt_x</p:attrName>
                                        </p:attrNameLst>
                                      </p:cBhvr>
                                      <p:tavLst>
                                        <p:tav tm="0">
                                          <p:val>
                                            <p:fltVal val="0.5"/>
                                          </p:val>
                                        </p:tav>
                                        <p:tav tm="100000">
                                          <p:val>
                                            <p:strVal val="#ppt_x"/>
                                          </p:val>
                                        </p:tav>
                                      </p:tavLst>
                                    </p:anim>
                                    <p:anim calcmode="lin" valueType="num">
                                      <p:cBhvr>
                                        <p:cTn id="29" dur="3000" fill="hold"/>
                                        <p:tgtEl>
                                          <p:spTgt spid="12"/>
                                        </p:tgtEl>
                                        <p:attrNameLst>
                                          <p:attrName>ppt_y</p:attrName>
                                        </p:attrNameLst>
                                      </p:cBhvr>
                                      <p:tavLst>
                                        <p:tav tm="0">
                                          <p:val>
                                            <p:fltVal val="0.5"/>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3000" fill="hold"/>
                                        <p:tgtEl>
                                          <p:spTgt spid="12"/>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0" fill="hold"/>
                                        <p:tgtEl>
                                          <p:spTgt spid="13"/>
                                        </p:tgtEl>
                                        <p:attrNameLst>
                                          <p:attrName>ppt_w</p:attrName>
                                        </p:attrNameLst>
                                      </p:cBhvr>
                                      <p:tavLst>
                                        <p:tav tm="0">
                                          <p:val>
                                            <p:fltVal val="0"/>
                                          </p:val>
                                        </p:tav>
                                        <p:tav tm="100000">
                                          <p:val>
                                            <p:strVal val="#ppt_w"/>
                                          </p:val>
                                        </p:tav>
                                      </p:tavLst>
                                    </p:anim>
                                    <p:anim calcmode="lin" valueType="num">
                                      <p:cBhvr>
                                        <p:cTn id="35" dur="3000" fill="hold"/>
                                        <p:tgtEl>
                                          <p:spTgt spid="13"/>
                                        </p:tgtEl>
                                        <p:attrNameLst>
                                          <p:attrName>ppt_h</p:attrName>
                                        </p:attrNameLst>
                                      </p:cBhvr>
                                      <p:tavLst>
                                        <p:tav tm="0">
                                          <p:val>
                                            <p:fltVal val="0"/>
                                          </p:val>
                                        </p:tav>
                                        <p:tav tm="100000">
                                          <p:val>
                                            <p:strVal val="#ppt_h"/>
                                          </p:val>
                                        </p:tav>
                                      </p:tavLst>
                                    </p:anim>
                                    <p:anim calcmode="lin" valueType="num">
                                      <p:cBhvr>
                                        <p:cTn id="36" dur="3000" fill="hold"/>
                                        <p:tgtEl>
                                          <p:spTgt spid="13"/>
                                        </p:tgtEl>
                                        <p:attrNameLst>
                                          <p:attrName>ppt_x</p:attrName>
                                        </p:attrNameLst>
                                      </p:cBhvr>
                                      <p:tavLst>
                                        <p:tav tm="0">
                                          <p:val>
                                            <p:fltVal val="0.5"/>
                                          </p:val>
                                        </p:tav>
                                        <p:tav tm="100000">
                                          <p:val>
                                            <p:strVal val="#ppt_x"/>
                                          </p:val>
                                        </p:tav>
                                      </p:tavLst>
                                    </p:anim>
                                    <p:anim calcmode="lin" valueType="num">
                                      <p:cBhvr>
                                        <p:cTn id="37" dur="3000" fill="hold"/>
                                        <p:tgtEl>
                                          <p:spTgt spid="13"/>
                                        </p:tgtEl>
                                        <p:attrNameLst>
                                          <p:attrName>ppt_y</p:attrName>
                                        </p:attrNameLst>
                                      </p:cBhvr>
                                      <p:tavLst>
                                        <p:tav tm="0">
                                          <p:val>
                                            <p:fltVal val="0.5"/>
                                          </p:val>
                                        </p:tav>
                                        <p:tav tm="100000">
                                          <p:val>
                                            <p:strVal val="#ppt_y"/>
                                          </p:val>
                                        </p:tav>
                                      </p:tavLst>
                                    </p:anim>
                                  </p:childTnLst>
                                </p:cTn>
                              </p:par>
                              <p:par>
                                <p:cTn id="38" presetID="8" presetClass="emph" presetSubtype="0" repeatCount="indefinite" fill="hold" nodeType="withEffect">
                                  <p:stCondLst>
                                    <p:cond delay="0"/>
                                  </p:stCondLst>
                                  <p:childTnLst>
                                    <p:animRot by="21600000">
                                      <p:cBhvr>
                                        <p:cTn id="39" dur="3000" fill="hold"/>
                                        <p:tgtEl>
                                          <p:spTgt spid="13"/>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3000" fill="hold"/>
                                        <p:tgtEl>
                                          <p:spTgt spid="14"/>
                                        </p:tgtEl>
                                        <p:attrNameLst>
                                          <p:attrName>ppt_w</p:attrName>
                                        </p:attrNameLst>
                                      </p:cBhvr>
                                      <p:tavLst>
                                        <p:tav tm="0">
                                          <p:val>
                                            <p:fltVal val="0"/>
                                          </p:val>
                                        </p:tav>
                                        <p:tav tm="100000">
                                          <p:val>
                                            <p:strVal val="#ppt_w"/>
                                          </p:val>
                                        </p:tav>
                                      </p:tavLst>
                                    </p:anim>
                                    <p:anim calcmode="lin" valueType="num">
                                      <p:cBhvr>
                                        <p:cTn id="43" dur="3000" fill="hold"/>
                                        <p:tgtEl>
                                          <p:spTgt spid="14"/>
                                        </p:tgtEl>
                                        <p:attrNameLst>
                                          <p:attrName>ppt_h</p:attrName>
                                        </p:attrNameLst>
                                      </p:cBhvr>
                                      <p:tavLst>
                                        <p:tav tm="0">
                                          <p:val>
                                            <p:fltVal val="0"/>
                                          </p:val>
                                        </p:tav>
                                        <p:tav tm="100000">
                                          <p:val>
                                            <p:strVal val="#ppt_h"/>
                                          </p:val>
                                        </p:tav>
                                      </p:tavLst>
                                    </p:anim>
                                    <p:anim calcmode="lin" valueType="num">
                                      <p:cBhvr>
                                        <p:cTn id="44" dur="3000" fill="hold"/>
                                        <p:tgtEl>
                                          <p:spTgt spid="14"/>
                                        </p:tgtEl>
                                        <p:attrNameLst>
                                          <p:attrName>ppt_x</p:attrName>
                                        </p:attrNameLst>
                                      </p:cBhvr>
                                      <p:tavLst>
                                        <p:tav tm="0">
                                          <p:val>
                                            <p:fltVal val="0.5"/>
                                          </p:val>
                                        </p:tav>
                                        <p:tav tm="100000">
                                          <p:val>
                                            <p:strVal val="#ppt_x"/>
                                          </p:val>
                                        </p:tav>
                                      </p:tavLst>
                                    </p:anim>
                                    <p:anim calcmode="lin" valueType="num">
                                      <p:cBhvr>
                                        <p:cTn id="45" dur="3000" fill="hold"/>
                                        <p:tgtEl>
                                          <p:spTgt spid="14"/>
                                        </p:tgtEl>
                                        <p:attrNameLst>
                                          <p:attrName>ppt_y</p:attrName>
                                        </p:attrNameLst>
                                      </p:cBhvr>
                                      <p:tavLst>
                                        <p:tav tm="0">
                                          <p:val>
                                            <p:fltVal val="0.5"/>
                                          </p:val>
                                        </p:tav>
                                        <p:tav tm="100000">
                                          <p:val>
                                            <p:strVal val="#ppt_y"/>
                                          </p:val>
                                        </p:tav>
                                      </p:tavLst>
                                    </p:anim>
                                  </p:childTnLst>
                                </p:cTn>
                              </p:par>
                              <p:par>
                                <p:cTn id="46" presetID="8" presetClass="emph" presetSubtype="0" repeatCount="indefinite" fill="hold" nodeType="withEffect">
                                  <p:stCondLst>
                                    <p:cond delay="0"/>
                                  </p:stCondLst>
                                  <p:childTnLst>
                                    <p:animRot by="-21600000">
                                      <p:cBhvr>
                                        <p:cTn id="47" dur="3000" fill="hold"/>
                                        <p:tgtEl>
                                          <p:spTgt spid="14"/>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p:val>
                                            <p:fltVal val="0"/>
                                          </p:val>
                                        </p:tav>
                                        <p:tav tm="100000">
                                          <p:val>
                                            <p:strVal val="#ppt_w"/>
                                          </p:val>
                                        </p:tav>
                                      </p:tavLst>
                                    </p:anim>
                                    <p:anim calcmode="lin" valueType="num">
                                      <p:cBhvr>
                                        <p:cTn id="51" dur="3000" fill="hold"/>
                                        <p:tgtEl>
                                          <p:spTgt spid="15"/>
                                        </p:tgtEl>
                                        <p:attrNameLst>
                                          <p:attrName>ppt_h</p:attrName>
                                        </p:attrNameLst>
                                      </p:cBhvr>
                                      <p:tavLst>
                                        <p:tav tm="0">
                                          <p:val>
                                            <p:fltVal val="0"/>
                                          </p:val>
                                        </p:tav>
                                        <p:tav tm="100000">
                                          <p:val>
                                            <p:strVal val="#ppt_h"/>
                                          </p:val>
                                        </p:tav>
                                      </p:tavLst>
                                    </p:anim>
                                    <p:anim calcmode="lin" valueType="num">
                                      <p:cBhvr>
                                        <p:cTn id="52" dur="3000" fill="hold"/>
                                        <p:tgtEl>
                                          <p:spTgt spid="15"/>
                                        </p:tgtEl>
                                        <p:attrNameLst>
                                          <p:attrName>ppt_x</p:attrName>
                                        </p:attrNameLst>
                                      </p:cBhvr>
                                      <p:tavLst>
                                        <p:tav tm="0">
                                          <p:val>
                                            <p:fltVal val="0.5"/>
                                          </p:val>
                                        </p:tav>
                                        <p:tav tm="100000">
                                          <p:val>
                                            <p:strVal val="#ppt_x"/>
                                          </p:val>
                                        </p:tav>
                                      </p:tavLst>
                                    </p:anim>
                                    <p:anim calcmode="lin" valueType="num">
                                      <p:cBhvr>
                                        <p:cTn id="53" dur="3000" fill="hold"/>
                                        <p:tgtEl>
                                          <p:spTgt spid="15"/>
                                        </p:tgtEl>
                                        <p:attrNameLst>
                                          <p:attrName>ppt_y</p:attrName>
                                        </p:attrNameLst>
                                      </p:cBhvr>
                                      <p:tavLst>
                                        <p:tav tm="0">
                                          <p:val>
                                            <p:fltVal val="0.5"/>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15"/>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3000" fill="hold"/>
                                        <p:tgtEl>
                                          <p:spTgt spid="16"/>
                                        </p:tgtEl>
                                        <p:attrNameLst>
                                          <p:attrName>ppt_w</p:attrName>
                                        </p:attrNameLst>
                                      </p:cBhvr>
                                      <p:tavLst>
                                        <p:tav tm="0">
                                          <p:val>
                                            <p:fltVal val="0"/>
                                          </p:val>
                                        </p:tav>
                                        <p:tav tm="100000">
                                          <p:val>
                                            <p:strVal val="#ppt_w"/>
                                          </p:val>
                                        </p:tav>
                                      </p:tavLst>
                                    </p:anim>
                                    <p:anim calcmode="lin" valueType="num">
                                      <p:cBhvr>
                                        <p:cTn id="59" dur="3000" fill="hold"/>
                                        <p:tgtEl>
                                          <p:spTgt spid="16"/>
                                        </p:tgtEl>
                                        <p:attrNameLst>
                                          <p:attrName>ppt_h</p:attrName>
                                        </p:attrNameLst>
                                      </p:cBhvr>
                                      <p:tavLst>
                                        <p:tav tm="0">
                                          <p:val>
                                            <p:fltVal val="0"/>
                                          </p:val>
                                        </p:tav>
                                        <p:tav tm="100000">
                                          <p:val>
                                            <p:strVal val="#ppt_h"/>
                                          </p:val>
                                        </p:tav>
                                      </p:tavLst>
                                    </p:anim>
                                    <p:anim calcmode="lin" valueType="num">
                                      <p:cBhvr>
                                        <p:cTn id="60" dur="3000" fill="hold"/>
                                        <p:tgtEl>
                                          <p:spTgt spid="16"/>
                                        </p:tgtEl>
                                        <p:attrNameLst>
                                          <p:attrName>ppt_x</p:attrName>
                                        </p:attrNameLst>
                                      </p:cBhvr>
                                      <p:tavLst>
                                        <p:tav tm="0">
                                          <p:val>
                                            <p:fltVal val="0.5"/>
                                          </p:val>
                                        </p:tav>
                                        <p:tav tm="100000">
                                          <p:val>
                                            <p:strVal val="#ppt_x"/>
                                          </p:val>
                                        </p:tav>
                                      </p:tavLst>
                                    </p:anim>
                                    <p:anim calcmode="lin" valueType="num">
                                      <p:cBhvr>
                                        <p:cTn id="61" dur="3000" fill="hold"/>
                                        <p:tgtEl>
                                          <p:spTgt spid="16"/>
                                        </p:tgtEl>
                                        <p:attrNameLst>
                                          <p:attrName>ppt_y</p:attrName>
                                        </p:attrNameLst>
                                      </p:cBhvr>
                                      <p:tavLst>
                                        <p:tav tm="0">
                                          <p:val>
                                            <p:fltVal val="0.5"/>
                                          </p:val>
                                        </p:tav>
                                        <p:tav tm="100000">
                                          <p:val>
                                            <p:strVal val="#ppt_y"/>
                                          </p:val>
                                        </p:tav>
                                      </p:tavLst>
                                    </p:anim>
                                  </p:childTnLst>
                                </p:cTn>
                              </p:par>
                              <p:par>
                                <p:cTn id="62" presetID="8" presetClass="emph" presetSubtype="0" repeatCount="indefinite" fill="hold" nodeType="withEffect">
                                  <p:stCondLst>
                                    <p:cond delay="0"/>
                                  </p:stCondLst>
                                  <p:childTnLst>
                                    <p:animRot by="-21600000">
                                      <p:cBhvr>
                                        <p:cTn id="63" dur="3000" fill="hold"/>
                                        <p:tgtEl>
                                          <p:spTgt spid="16"/>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3000" fill="hold"/>
                                        <p:tgtEl>
                                          <p:spTgt spid="17"/>
                                        </p:tgtEl>
                                        <p:attrNameLst>
                                          <p:attrName>ppt_w</p:attrName>
                                        </p:attrNameLst>
                                      </p:cBhvr>
                                      <p:tavLst>
                                        <p:tav tm="0">
                                          <p:val>
                                            <p:fltVal val="0"/>
                                          </p:val>
                                        </p:tav>
                                        <p:tav tm="100000">
                                          <p:val>
                                            <p:strVal val="#ppt_w"/>
                                          </p:val>
                                        </p:tav>
                                      </p:tavLst>
                                    </p:anim>
                                    <p:anim calcmode="lin" valueType="num">
                                      <p:cBhvr>
                                        <p:cTn id="67" dur="3000" fill="hold"/>
                                        <p:tgtEl>
                                          <p:spTgt spid="17"/>
                                        </p:tgtEl>
                                        <p:attrNameLst>
                                          <p:attrName>ppt_h</p:attrName>
                                        </p:attrNameLst>
                                      </p:cBhvr>
                                      <p:tavLst>
                                        <p:tav tm="0">
                                          <p:val>
                                            <p:fltVal val="0"/>
                                          </p:val>
                                        </p:tav>
                                        <p:tav tm="100000">
                                          <p:val>
                                            <p:strVal val="#ppt_h"/>
                                          </p:val>
                                        </p:tav>
                                      </p:tavLst>
                                    </p:anim>
                                    <p:anim calcmode="lin" valueType="num">
                                      <p:cBhvr>
                                        <p:cTn id="68" dur="3000" fill="hold"/>
                                        <p:tgtEl>
                                          <p:spTgt spid="17"/>
                                        </p:tgtEl>
                                        <p:attrNameLst>
                                          <p:attrName>ppt_x</p:attrName>
                                        </p:attrNameLst>
                                      </p:cBhvr>
                                      <p:tavLst>
                                        <p:tav tm="0">
                                          <p:val>
                                            <p:fltVal val="0.5"/>
                                          </p:val>
                                        </p:tav>
                                        <p:tav tm="100000">
                                          <p:val>
                                            <p:strVal val="#ppt_x"/>
                                          </p:val>
                                        </p:tav>
                                      </p:tavLst>
                                    </p:anim>
                                    <p:anim calcmode="lin" valueType="num">
                                      <p:cBhvr>
                                        <p:cTn id="69" dur="3000" fill="hold"/>
                                        <p:tgtEl>
                                          <p:spTgt spid="17"/>
                                        </p:tgtEl>
                                        <p:attrNameLst>
                                          <p:attrName>ppt_y</p:attrName>
                                        </p:attrNameLst>
                                      </p:cBhvr>
                                      <p:tavLst>
                                        <p:tav tm="0">
                                          <p:val>
                                            <p:fltVal val="0.5"/>
                                          </p:val>
                                        </p:tav>
                                        <p:tav tm="100000">
                                          <p:val>
                                            <p:strVal val="#ppt_y"/>
                                          </p:val>
                                        </p:tav>
                                      </p:tavLst>
                                    </p:anim>
                                  </p:childTnLst>
                                </p:cTn>
                              </p:par>
                              <p:par>
                                <p:cTn id="70" presetID="8" presetClass="emph" presetSubtype="0" repeatCount="indefinite" fill="hold" nodeType="withEffect">
                                  <p:stCondLst>
                                    <p:cond delay="0"/>
                                  </p:stCondLst>
                                  <p:childTnLst>
                                    <p:animRot by="21600000">
                                      <p:cBhvr>
                                        <p:cTn id="71" dur="3000" fill="hold"/>
                                        <p:tgtEl>
                                          <p:spTgt spid="17"/>
                                        </p:tgtEl>
                                        <p:attrNameLst>
                                          <p:attrName>r</p:attrName>
                                        </p:attrNameLst>
                                      </p:cBhvr>
                                    </p:animRot>
                                  </p:childTnLst>
                                </p:cTn>
                              </p:par>
                            </p:childTnLst>
                          </p:cTn>
                        </p:par>
                        <p:par>
                          <p:cTn id="72" fill="hold">
                            <p:stCondLst>
                              <p:cond delay="3000"/>
                            </p:stCondLst>
                            <p:childTnLst>
                              <p:par>
                                <p:cTn id="73" presetID="2" presetClass="exit" presetSubtype="2" fill="hold"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ppt_y"/>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ppt_y"/>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5"/>
                                        </p:tgtEl>
                                        <p:attrNameLst>
                                          <p:attrName>ppt_x</p:attrName>
                                        </p:attrNameLst>
                                      </p:cBhvr>
                                      <p:tavLst>
                                        <p:tav tm="0">
                                          <p:val>
                                            <p:strVal val="ppt_x"/>
                                          </p:val>
                                        </p:tav>
                                        <p:tav tm="100000">
                                          <p:val>
                                            <p:strVal val="0-ppt_w/2"/>
                                          </p:val>
                                        </p:tav>
                                      </p:tavLst>
                                    </p:anim>
                                    <p:anim calcmode="lin" valueType="num">
                                      <p:cBhvr additive="base">
                                        <p:cTn id="95" dur="3000"/>
                                        <p:tgtEl>
                                          <p:spTgt spid="15"/>
                                        </p:tgtEl>
                                        <p:attrNameLst>
                                          <p:attrName>ppt_y</p:attrName>
                                        </p:attrNameLst>
                                      </p:cBhvr>
                                      <p:tavLst>
                                        <p:tav tm="0">
                                          <p:val>
                                            <p:strVal val="ppt_y"/>
                                          </p:val>
                                        </p:tav>
                                        <p:tav tm="100000">
                                          <p:val>
                                            <p:strVal val="ppt_y"/>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6"/>
                                        </p:tgtEl>
                                        <p:attrNameLst>
                                          <p:attrName>ppt_x</p:attrName>
                                        </p:attrNameLst>
                                      </p:cBhvr>
                                      <p:tavLst>
                                        <p:tav tm="0">
                                          <p:val>
                                            <p:strVal val="ppt_x"/>
                                          </p:val>
                                        </p:tav>
                                        <p:tav tm="100000">
                                          <p:val>
                                            <p:strVal val="1+ppt_w/2"/>
                                          </p:val>
                                        </p:tav>
                                      </p:tavLst>
                                    </p:anim>
                                    <p:anim calcmode="lin" valueType="num">
                                      <p:cBhvr additive="base">
                                        <p:cTn id="99" dur="3000"/>
                                        <p:tgtEl>
                                          <p:spTgt spid="16"/>
                                        </p:tgtEl>
                                        <p:attrNameLst>
                                          <p:attrName>ppt_y</p:attrName>
                                        </p:attrNameLst>
                                      </p:cBhvr>
                                      <p:tavLst>
                                        <p:tav tm="0">
                                          <p:val>
                                            <p:strVal val="ppt_y"/>
                                          </p:val>
                                        </p:tav>
                                        <p:tav tm="100000">
                                          <p:val>
                                            <p:strVal val="ppt_y"/>
                                          </p:val>
                                        </p:tav>
                                      </p:tavLst>
                                    </p:anim>
                                    <p:set>
                                      <p:cBhvr>
                                        <p:cTn id="100" dur="1" fill="hold">
                                          <p:stCondLst>
                                            <p:cond delay="2999"/>
                                          </p:stCondLst>
                                        </p:cTn>
                                        <p:tgtEl>
                                          <p:spTgt spid="16"/>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0-ppt_w/2"/>
                                          </p:val>
                                        </p:tav>
                                      </p:tavLst>
                                    </p:anim>
                                    <p:anim calcmode="lin" valueType="num">
                                      <p:cBhvr additive="base">
                                        <p:cTn id="103" dur="3000"/>
                                        <p:tgtEl>
                                          <p:spTgt spid="17"/>
                                        </p:tgtEl>
                                        <p:attrNameLst>
                                          <p:attrName>ppt_y</p:attrName>
                                        </p:attrNameLst>
                                      </p:cBhvr>
                                      <p:tavLst>
                                        <p:tav tm="0">
                                          <p:val>
                                            <p:strVal val="ppt_y"/>
                                          </p:val>
                                        </p:tav>
                                        <p:tav tm="100000">
                                          <p:val>
                                            <p:strVal val="ppt_y"/>
                                          </p:val>
                                        </p:tav>
                                      </p:tavLst>
                                    </p:anim>
                                    <p:set>
                                      <p:cBhvr>
                                        <p:cTn id="104" dur="1" fill="hold">
                                          <p:stCondLst>
                                            <p:cond delay="2999"/>
                                          </p:stCondLst>
                                        </p:cTn>
                                        <p:tgtEl>
                                          <p:spTgt spid="17"/>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2/3*#ppt_w"/>
                                          </p:val>
                                        </p:tav>
                                        <p:tav tm="100000">
                                          <p:val>
                                            <p:strVal val="#ppt_w"/>
                                          </p:val>
                                        </p:tav>
                                      </p:tavLst>
                                    </p:anim>
                                    <p:anim calcmode="lin" valueType="num">
                                      <p:cBhvr>
                                        <p:cTn id="108" dur="3000" fill="hold"/>
                                        <p:tgtEl>
                                          <p:spTgt spid="2"/>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3000"/>
                                        <p:tgtEl>
                                          <p:spTgt spid="2"/>
                                        </p:tgtEl>
                                      </p:cBhvr>
                                    </p:animEffect>
                                  </p:childTnLst>
                                </p:cTn>
                              </p:par>
                              <p:par>
                                <p:cTn id="112" presetID="23" presetClass="entr" presetSubtype="528" fill="hold"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p:cTn id="114" dur="2750" fill="hold"/>
                                        <p:tgtEl>
                                          <p:spTgt spid="21"/>
                                        </p:tgtEl>
                                        <p:attrNameLst>
                                          <p:attrName>ppt_w</p:attrName>
                                        </p:attrNameLst>
                                      </p:cBhvr>
                                      <p:tavLst>
                                        <p:tav tm="0">
                                          <p:val>
                                            <p:fltVal val="0"/>
                                          </p:val>
                                        </p:tav>
                                        <p:tav tm="100000">
                                          <p:val>
                                            <p:strVal val="#ppt_w"/>
                                          </p:val>
                                        </p:tav>
                                      </p:tavLst>
                                    </p:anim>
                                    <p:anim calcmode="lin" valueType="num">
                                      <p:cBhvr>
                                        <p:cTn id="115" dur="2750" fill="hold"/>
                                        <p:tgtEl>
                                          <p:spTgt spid="21"/>
                                        </p:tgtEl>
                                        <p:attrNameLst>
                                          <p:attrName>ppt_h</p:attrName>
                                        </p:attrNameLst>
                                      </p:cBhvr>
                                      <p:tavLst>
                                        <p:tav tm="0">
                                          <p:val>
                                            <p:fltVal val="0"/>
                                          </p:val>
                                        </p:tav>
                                        <p:tav tm="100000">
                                          <p:val>
                                            <p:strVal val="#ppt_h"/>
                                          </p:val>
                                        </p:tav>
                                      </p:tavLst>
                                    </p:anim>
                                    <p:anim calcmode="lin" valueType="num">
                                      <p:cBhvr>
                                        <p:cTn id="116" dur="2750" fill="hold"/>
                                        <p:tgtEl>
                                          <p:spTgt spid="21"/>
                                        </p:tgtEl>
                                        <p:attrNameLst>
                                          <p:attrName>ppt_x</p:attrName>
                                        </p:attrNameLst>
                                      </p:cBhvr>
                                      <p:tavLst>
                                        <p:tav tm="0">
                                          <p:val>
                                            <p:fltVal val="0.5"/>
                                          </p:val>
                                        </p:tav>
                                        <p:tav tm="100000">
                                          <p:val>
                                            <p:strVal val="#ppt_x"/>
                                          </p:val>
                                        </p:tav>
                                      </p:tavLst>
                                    </p:anim>
                                    <p:anim calcmode="lin" valueType="num">
                                      <p:cBhvr>
                                        <p:cTn id="117" dur="275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solidFill>
                <a:prstClr val="black"/>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solidFill>
                <a:prstClr val="black"/>
              </a:solidFill>
            </a:endParaRPr>
          </a:p>
        </p:txBody>
      </p:sp>
      <p:pic>
        <p:nvPicPr>
          <p:cNvPr id="4103" name="Picture 7" descr="logo_grande">
            <a:hlinkClick r:id="rId2"/>
          </p:cNvPr>
          <p:cNvPicPr>
            <a:picLocks noChangeAspect="1" noChangeArrowheads="1"/>
          </p:cNvPicPr>
          <p:nvPr/>
        </p:nvPicPr>
        <p:blipFill>
          <a:blip r:embed="rId3" cstate="email"/>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prstClr val="black"/>
                </a:solidFill>
                <a:latin typeface="Kristen ITC" pitchFamily="66" charset="0"/>
              </a:rPr>
              <a:t>¿Te ha gustado?</a:t>
            </a:r>
            <a:r>
              <a:rPr lang="es-ES" sz="4800">
                <a:solidFill>
                  <a:prstClr val="black"/>
                </a:solidFill>
                <a:latin typeface="Kristen ITC" pitchFamily="66" charset="0"/>
              </a:rPr>
              <a:t> </a:t>
            </a:r>
            <a:br>
              <a:rPr lang="es-ES" sz="4800">
                <a:solidFill>
                  <a:prstClr val="black"/>
                </a:solidFill>
                <a:latin typeface="Kristen ITC" pitchFamily="66" charset="0"/>
              </a:rPr>
            </a:br>
            <a:r>
              <a:rPr lang="es-ES" sz="4400">
                <a:solidFill>
                  <a:prstClr val="black"/>
                </a:solidFill>
                <a:latin typeface="Kristen ITC" pitchFamily="66" charset="0"/>
              </a:rPr>
              <a:t>Puedes ver más entrando </a:t>
            </a:r>
            <a:br>
              <a:rPr lang="es-ES" sz="4400">
                <a:solidFill>
                  <a:prstClr val="black"/>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prstClr val="black"/>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email"/>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4572000"/>
            <a:ext cx="533400" cy="533400"/>
          </a:xfrm>
          <a:prstGeom prst="rect">
            <a:avLst/>
          </a:prstGeom>
          <a:noFill/>
        </p:spPr>
      </p:pic>
    </p:spTree>
  </p:cSld>
  <p:clrMapOvr>
    <a:masterClrMapping/>
  </p:clrMapOvr>
  <p:transition spd="slow" advTm="4000">
    <p:split orient="vert"/>
    <p:sndAc>
      <p:endSnd/>
    </p:sndAc>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3162</TotalTime>
  <Words>270</Words>
  <Application>Microsoft Office PowerPoint</Application>
  <PresentationFormat>Presentación en pantalla (4:3)</PresentationFormat>
  <Paragraphs>18</Paragraphs>
  <Slides>39</Slides>
  <Notes>12</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Tema de Office</vt:lpstr>
      <vt:lpstr>1_Tema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1</cp:revision>
  <dcterms:created xsi:type="dcterms:W3CDTF">2015-04-10T21:31:54Z</dcterms:created>
  <dcterms:modified xsi:type="dcterms:W3CDTF">2015-04-20T15:26:36Z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