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48"/>
  </p:notesMasterIdLst>
  <p:sldIdLst>
    <p:sldId id="316" r:id="rId4"/>
    <p:sldId id="462" r:id="rId5"/>
    <p:sldId id="461" r:id="rId6"/>
    <p:sldId id="467" r:id="rId7"/>
    <p:sldId id="463" r:id="rId8"/>
    <p:sldId id="470" r:id="rId9"/>
    <p:sldId id="469" r:id="rId10"/>
    <p:sldId id="490" r:id="rId11"/>
    <p:sldId id="402" r:id="rId12"/>
    <p:sldId id="455" r:id="rId13"/>
    <p:sldId id="483" r:id="rId14"/>
    <p:sldId id="497" r:id="rId15"/>
    <p:sldId id="498" r:id="rId16"/>
    <p:sldId id="459" r:id="rId17"/>
    <p:sldId id="456" r:id="rId18"/>
    <p:sldId id="499" r:id="rId19"/>
    <p:sldId id="464" r:id="rId20"/>
    <p:sldId id="468" r:id="rId21"/>
    <p:sldId id="458" r:id="rId22"/>
    <p:sldId id="457" r:id="rId23"/>
    <p:sldId id="491" r:id="rId24"/>
    <p:sldId id="475" r:id="rId25"/>
    <p:sldId id="495" r:id="rId26"/>
    <p:sldId id="430" r:id="rId27"/>
    <p:sldId id="465" r:id="rId28"/>
    <p:sldId id="471" r:id="rId29"/>
    <p:sldId id="492" r:id="rId30"/>
    <p:sldId id="473" r:id="rId31"/>
    <p:sldId id="501" r:id="rId32"/>
    <p:sldId id="474" r:id="rId33"/>
    <p:sldId id="493" r:id="rId34"/>
    <p:sldId id="476" r:id="rId35"/>
    <p:sldId id="477" r:id="rId36"/>
    <p:sldId id="481" r:id="rId37"/>
    <p:sldId id="478" r:id="rId38"/>
    <p:sldId id="479" r:id="rId39"/>
    <p:sldId id="480" r:id="rId40"/>
    <p:sldId id="485" r:id="rId41"/>
    <p:sldId id="494" r:id="rId42"/>
    <p:sldId id="487" r:id="rId43"/>
    <p:sldId id="488" r:id="rId44"/>
    <p:sldId id="482" r:id="rId45"/>
    <p:sldId id="317" r:id="rId46"/>
    <p:sldId id="502" r:id="rId47"/>
  </p:sldIdLst>
  <p:sldSz cx="106219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A99bhXBlmi/FXTBLmYnpA==" hashData="BXOXJWMQFQh6UsUFJfturKfwc7M="/>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FF"/>
    <a:srgbClr val="6600FF"/>
    <a:srgbClr val="9933FF"/>
    <a:srgbClr val="CCFF66"/>
    <a:srgbClr val="3B32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332" y="-606"/>
      </p:cViewPr>
      <p:guideLst>
        <p:guide orient="horz" pos="2160"/>
        <p:guide pos="3347"/>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11/04/2021</a:t>
            </a:fld>
            <a:endParaRPr lang="es-ES"/>
          </a:p>
        </p:txBody>
      </p:sp>
      <p:sp>
        <p:nvSpPr>
          <p:cNvPr id="4" name="3 Marcador de imagen de diapositiva"/>
          <p:cNvSpPr>
            <a:spLocks noGrp="1" noRot="1" noChangeAspect="1"/>
          </p:cNvSpPr>
          <p:nvPr>
            <p:ph type="sldImg" idx="2"/>
          </p:nvPr>
        </p:nvSpPr>
        <p:spPr>
          <a:xfrm>
            <a:off x="774700" y="685800"/>
            <a:ext cx="53086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74700" y="685800"/>
            <a:ext cx="53086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74700" y="685800"/>
            <a:ext cx="53086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19</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74700" y="685800"/>
            <a:ext cx="53086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24</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8" y="2130437"/>
            <a:ext cx="9028669"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6" y="3886200"/>
            <a:ext cx="743537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9064" y="4406912"/>
            <a:ext cx="9028669"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9064"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1099" y="1600206"/>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99499" y="1600206"/>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101"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1101"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95815" y="1535113"/>
            <a:ext cx="469505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95815" y="2174875"/>
            <a:ext cx="469505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1103" y="273050"/>
            <a:ext cx="349455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52893" y="273062"/>
            <a:ext cx="593797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1103" y="1435103"/>
            <a:ext cx="349455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81982" y="4800600"/>
            <a:ext cx="637317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81982" y="612775"/>
            <a:ext cx="637317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81982"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00925" y="274650"/>
            <a:ext cx="238994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1103" y="274650"/>
            <a:ext cx="699279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11/04/2021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11/04/2021</a:t>
            </a:fld>
            <a:endParaRPr lang="es-ES"/>
          </a:p>
        </p:txBody>
      </p:sp>
      <p:sp>
        <p:nvSpPr>
          <p:cNvPr id="3" name="2 Marcador de pie de página"/>
          <p:cNvSpPr>
            <a:spLocks noGrp="1"/>
          </p:cNvSpPr>
          <p:nvPr>
            <p:ph type="ftr" sz="quarter" idx="11"/>
          </p:nvPr>
        </p:nvSpPr>
        <p:spPr>
          <a:xfrm>
            <a:off x="3629174" y="6356364"/>
            <a:ext cx="3363624"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612411" y="6356364"/>
            <a:ext cx="2478458"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130428"/>
            <a:ext cx="902866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3886200"/>
            <a:ext cx="743537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09974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1099" y="274638"/>
            <a:ext cx="955976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099" y="1600206"/>
            <a:ext cx="955976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1100" y="6356362"/>
            <a:ext cx="247845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11/04/2021</a:t>
            </a:fld>
            <a:endParaRPr lang="es-ES"/>
          </a:p>
        </p:txBody>
      </p:sp>
      <p:sp>
        <p:nvSpPr>
          <p:cNvPr id="5" name="4 Marcador de pie de página"/>
          <p:cNvSpPr>
            <a:spLocks noGrp="1"/>
          </p:cNvSpPr>
          <p:nvPr>
            <p:ph type="ftr" sz="quarter" idx="3"/>
          </p:nvPr>
        </p:nvSpPr>
        <p:spPr>
          <a:xfrm>
            <a:off x="3629172" y="6356362"/>
            <a:ext cx="33636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612408" y="6356362"/>
            <a:ext cx="247845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1100" y="6245225"/>
            <a:ext cx="247845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1098" y="6245225"/>
            <a:ext cx="247845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1.gi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46.jpeg"/><Relationship Id="rId4" Type="http://schemas.openxmlformats.org/officeDocument/2006/relationships/image" Target="../media/image2.gif"/></Relationships>
</file>

<file path=ppt/slides/_rels/slide44.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 y="-22448"/>
            <a:ext cx="10849848"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8574" y="3388575"/>
            <a:ext cx="6858000" cy="808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152537" y="3388575"/>
            <a:ext cx="6858000" cy="808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621963" cy="74688"/>
          </a:xfrm>
          <a:prstGeom prst="rect">
            <a:avLst/>
          </a:prstGeom>
          <a:noFill/>
          <a:ln w="9525">
            <a:noFill/>
            <a:miter lim="800000"/>
            <a:headEnd/>
            <a:tailEnd/>
          </a:ln>
        </p:spPr>
      </p:pic>
      <p:sp>
        <p:nvSpPr>
          <p:cNvPr id="155665" name="Rectangle 17"/>
          <p:cNvSpPr>
            <a:spLocks noChangeArrowheads="1"/>
          </p:cNvSpPr>
          <p:nvPr/>
        </p:nvSpPr>
        <p:spPr bwMode="auto">
          <a:xfrm>
            <a:off x="414895" y="585791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14891" y="5715019"/>
            <a:ext cx="812090" cy="766986"/>
          </a:xfrm>
          <a:prstGeom prst="rect">
            <a:avLst/>
          </a:prstGeom>
          <a:noFill/>
          <a:ln w="38100">
            <a:solidFill>
              <a:srgbClr val="1CDEF8"/>
            </a:solidFill>
            <a:miter lim="800000"/>
            <a:headEnd/>
            <a:tailEnd/>
          </a:ln>
        </p:spPr>
      </p:pic>
      <p:sp>
        <p:nvSpPr>
          <p:cNvPr id="19" name="18 Rectángulo"/>
          <p:cNvSpPr/>
          <p:nvPr/>
        </p:nvSpPr>
        <p:spPr>
          <a:xfrm>
            <a:off x="2300448" y="4572028"/>
            <a:ext cx="31273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3160" y="928670"/>
            <a:ext cx="7642346"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6600FF"/>
                </a:solidFill>
                <a:effectLst>
                  <a:outerShdw dist="35921" dir="2700000" algn="ctr" rotWithShape="0">
                    <a:srgbClr val="990000"/>
                  </a:outerShdw>
                </a:effectLst>
                <a:latin typeface="Ravie" pitchFamily="82" charset="0"/>
              </a:rPr>
              <a:t>Lulú</a:t>
            </a:r>
          </a:p>
          <a:p>
            <a:pPr algn="ctr"/>
            <a:r>
              <a:rPr lang="es-ES" sz="3200" kern="10" dirty="0">
                <a:ln w="19050">
                  <a:solidFill>
                    <a:srgbClr val="0000FF"/>
                  </a:solidFill>
                  <a:round/>
                  <a:headEnd/>
                  <a:tailEnd/>
                </a:ln>
                <a:solidFill>
                  <a:srgbClr val="6600FF"/>
                </a:solidFill>
                <a:effectLst>
                  <a:outerShdw dist="35921" dir="2700000" algn="ctr" rotWithShape="0">
                    <a:srgbClr val="990000"/>
                  </a:outerShdw>
                </a:effectLst>
                <a:latin typeface="Ravie" pitchFamily="82" charset="0"/>
              </a:rPr>
              <a:t>d</a:t>
            </a:r>
            <a:r>
              <a:rPr lang="es-ES" sz="3200" kern="10" dirty="0" smtClean="0">
                <a:ln w="19050">
                  <a:solidFill>
                    <a:srgbClr val="0000FF"/>
                  </a:solidFill>
                  <a:round/>
                  <a:headEnd/>
                  <a:tailEnd/>
                </a:ln>
                <a:solidFill>
                  <a:srgbClr val="6600FF"/>
                </a:solidFill>
                <a:effectLst>
                  <a:outerShdw dist="35921" dir="2700000" algn="ctr" rotWithShape="0">
                    <a:srgbClr val="990000"/>
                  </a:outerShdw>
                </a:effectLst>
                <a:latin typeface="Ravie" pitchFamily="82" charset="0"/>
              </a:rPr>
              <a:t>e</a:t>
            </a:r>
          </a:p>
          <a:p>
            <a:pPr algn="ctr"/>
            <a:r>
              <a:rPr lang="es-ES" sz="3200" kern="10" dirty="0" smtClean="0">
                <a:ln w="19050">
                  <a:solidFill>
                    <a:srgbClr val="0000FF"/>
                  </a:solidFill>
                  <a:round/>
                  <a:headEnd/>
                  <a:tailEnd/>
                </a:ln>
                <a:solidFill>
                  <a:srgbClr val="6600FF"/>
                </a:solidFill>
                <a:effectLst>
                  <a:outerShdw dist="35921" dir="2700000" algn="ctr" rotWithShape="0">
                    <a:srgbClr val="990000"/>
                  </a:outerShdw>
                </a:effectLst>
                <a:latin typeface="Ravie" pitchFamily="82" charset="0"/>
              </a:rPr>
              <a:t>Pomerania</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73049" y="5611366"/>
            <a:ext cx="2333527" cy="934064"/>
          </a:xfrm>
          <a:prstGeom prst="rect">
            <a:avLst/>
          </a:prstGeom>
          <a:noFill/>
        </p:spPr>
      </p:pic>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suenos en un bosque magico .wav"/>
          </p:stSnd>
        </p:sndAc>
      </p:transition>
    </mc:Choice>
    <mc:Fallback xmlns="">
      <p:transition spd="slow" advTm="14000">
        <p:fade/>
        <p:sndAc>
          <p:stSnd loop="1">
            <p:snd r:embed="rId7" name="suenos en un bosque magico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23 Colores de la Raza Pomerania - Patrones y Marcas + Foto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724" y="-28922"/>
            <a:ext cx="10713882" cy="6886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59296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ulu Pomerania de segunda mano | Solo quedan 4 al -75%"/>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3019"/>
            <a:ext cx="10621963" cy="6947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5770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98614" y="2132856"/>
            <a:ext cx="736883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800" b="1" i="1" dirty="0" smtClean="0">
                <a:solidFill>
                  <a:srgbClr val="6600FF"/>
                </a:solidFill>
                <a:latin typeface="+mj-lt"/>
              </a:rPr>
              <a:t>Lulú </a:t>
            </a:r>
            <a:r>
              <a:rPr lang="es-ES" altLang="es-ES" sz="4800" b="1" i="1" dirty="0">
                <a:solidFill>
                  <a:srgbClr val="6600FF"/>
                </a:solidFill>
                <a:latin typeface="+mj-lt"/>
              </a:rPr>
              <a:t>de Pomerania </a:t>
            </a:r>
            <a:r>
              <a:rPr lang="es-ES" altLang="es-ES" sz="4800" b="1" i="1" dirty="0" smtClean="0">
                <a:solidFill>
                  <a:srgbClr val="6600FF"/>
                </a:solidFill>
                <a:latin typeface="+mj-lt"/>
              </a:rPr>
              <a:t>       </a:t>
            </a:r>
            <a:r>
              <a:rPr lang="es-ES" altLang="es-ES" b="1" i="1" dirty="0" smtClean="0">
                <a:solidFill>
                  <a:srgbClr val="6600FF"/>
                </a:solidFill>
                <a:latin typeface="+mj-lt"/>
              </a:rPr>
              <a:t>Es </a:t>
            </a:r>
            <a:r>
              <a:rPr lang="es-ES" altLang="es-ES" b="1" i="1" dirty="0">
                <a:solidFill>
                  <a:srgbClr val="6600FF"/>
                </a:solidFill>
                <a:latin typeface="+mj-lt"/>
              </a:rPr>
              <a:t>una raza de perro originaria de Alemania, su tamaño es pequeño o mini, su peso suele oscilar entre los 1,5 y 3,5 kg. Su esperanza de vida media está entorno a los 12 ó 14 años.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3664" y="5306266"/>
            <a:ext cx="1673605" cy="1366752"/>
          </a:xfrm>
          <a:prstGeom prst="rect">
            <a:avLst/>
          </a:prstGeom>
          <a:noFill/>
        </p:spPr>
      </p:pic>
    </p:spTree>
    <p:extLst>
      <p:ext uri="{BB962C8B-B14F-4D97-AF65-F5344CB8AC3E}">
        <p14:creationId xmlns:p14="http://schemas.microsoft.com/office/powerpoint/2010/main" val="266725379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omerania | La Caset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8434"/>
            <a:ext cx="10621964" cy="6902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6188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9128"/>
            <a:ext cx="11227129" cy="7236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005720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omerania - Hogarmani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493" y="-22448"/>
            <a:ext cx="11490348" cy="6880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575007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6" y="0"/>
            <a:ext cx="1063250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te Love GIF by Pamily - Find &amp; Share on GIPHY"/>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782589" y="0"/>
            <a:ext cx="7073974" cy="7073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105616"/>
      </p:ext>
    </p:extLst>
  </p:cSld>
  <p:clrMapOvr>
    <a:masterClrMapping/>
  </p:clrMapOvr>
  <mc:AlternateContent xmlns:mc="http://schemas.openxmlformats.org/markup-compatibility/2006" xmlns:p14="http://schemas.microsoft.com/office/powerpoint/2010/main">
    <mc:Choice Requires="p14">
      <p:transition spd="slow" p14:dur="3000" advTm="13000">
        <p14:shred/>
      </p:transition>
    </mc:Choice>
    <mc:Fallback xmlns="">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42630" y="1052737"/>
            <a:ext cx="7368830"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i="1" dirty="0">
                <a:solidFill>
                  <a:srgbClr val="6600FF"/>
                </a:solidFill>
                <a:latin typeface="+mj-lt"/>
              </a:rPr>
              <a:t>Tipos de </a:t>
            </a:r>
            <a:r>
              <a:rPr lang="es-ES" altLang="es-ES" sz="4000" b="1" i="1" dirty="0" smtClean="0">
                <a:solidFill>
                  <a:srgbClr val="6600FF"/>
                </a:solidFill>
                <a:latin typeface="+mj-lt"/>
              </a:rPr>
              <a:t>Pomerania,                     </a:t>
            </a:r>
            <a:r>
              <a:rPr lang="es-ES" altLang="es-ES" sz="2400" b="1" i="1" dirty="0" smtClean="0">
                <a:solidFill>
                  <a:srgbClr val="6600FF"/>
                </a:solidFill>
                <a:latin typeface="+mj-lt"/>
              </a:rPr>
              <a:t>Esta </a:t>
            </a:r>
            <a:r>
              <a:rPr lang="es-ES" altLang="es-ES" sz="2400" b="1" i="1" dirty="0">
                <a:solidFill>
                  <a:srgbClr val="6600FF"/>
                </a:solidFill>
                <a:latin typeface="+mj-lt"/>
              </a:rPr>
              <a:t>raza, muy extendida sobre todo en su tamaño pequeño o toy, es uno de los perros más amados y aunque pertenecen a la misma raza hay distintos tipos dentro de ella.  Tienen en común la gran mayoría de características diferenciándose por los rasgos estéticos que los caracterizan. Existen tres variedades conocidas como Pomerania cara de zorro, cara de oso o cara de muñeca. Básicamente únicamente diferenciados en rasgos de la cara y orejas aunque el pelaje y su forma pueden ser algo distintos, sobre todo en la etapa de cachorro, aunque se aprecian sus diferencias fácilmente</a:t>
            </a:r>
            <a:r>
              <a:rPr lang="es-ES" altLang="es-ES" sz="2400" b="1" i="1" dirty="0">
                <a:solidFill>
                  <a:srgbClr val="00B0F0"/>
                </a:solidFill>
                <a:latin typeface="+mj-lt"/>
              </a:rPr>
              <a:t>.</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3664" y="5306266"/>
            <a:ext cx="1673605"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merania cara de zorro"/>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9294"/>
            <a:ext cx="10665593" cy="6887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67830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6" y="0"/>
            <a:ext cx="1063250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who is she | Lulus da pomerânia, Lulu da pomerânia, Filhote de lulu da  pomerâni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598683" y="0"/>
            <a:ext cx="741405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5153162"/>
      </p:ext>
    </p:extLst>
  </p:cSld>
  <p:clrMapOvr>
    <a:masterClrMapping/>
  </p:clrMapOvr>
  <mc:AlternateContent xmlns:mc="http://schemas.openxmlformats.org/markup-compatibility/2006" xmlns:p14="http://schemas.microsoft.com/office/powerpoint/2010/main">
    <mc:Choice Requires="p14">
      <p:transition spd="slow" p14:dur="3000" advTm="13000">
        <p14:shred/>
      </p:transition>
    </mc:Choice>
    <mc:Fallback xmlns="">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 Pomerania ▷ *** PEQUEÑO Y AUDAZ CON CARA DE ZORRO ***"/>
          <p:cNvSpPr>
            <a:spLocks noChangeAspect="1" noChangeArrowheads="1"/>
          </p:cNvSpPr>
          <p:nvPr/>
        </p:nvSpPr>
        <p:spPr bwMode="auto">
          <a:xfrm>
            <a:off x="155576" y="-144463"/>
            <a:ext cx="304799"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10433"/>
            <a:ext cx="10621963" cy="7068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518240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azas de perros: Pomerani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3536"/>
            <a:ext cx="12251620" cy="6891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99529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37269" y="1556792"/>
            <a:ext cx="736883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i="1" dirty="0">
                <a:solidFill>
                  <a:srgbClr val="6600FF"/>
                </a:solidFill>
                <a:latin typeface="Microsoft Sans Serif" pitchFamily="34" charset="0"/>
                <a:cs typeface="Microsoft Sans Serif" pitchFamily="34" charset="0"/>
              </a:rPr>
              <a:t>Aunque pertenecen a la misma raza, a veces reciben nombres diferentes por los rasgos que les diferencian. En primer lugar encontramos el Lulú de Pomerania con cara de zorro que es la versión más extendida dentro de esta raza, su morro es más alargado, por tanto sus rasgos afilados. El pelaje es largo y liso, con doble capa de pelo que se le mantiene hacia arriba.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3664" y="5306266"/>
            <a:ext cx="1673605" cy="1366752"/>
          </a:xfrm>
          <a:prstGeom prst="rect">
            <a:avLst/>
          </a:prstGeom>
          <a:noFill/>
        </p:spPr>
      </p:pic>
    </p:spTree>
    <p:extLst>
      <p:ext uri="{BB962C8B-B14F-4D97-AF65-F5344CB8AC3E}">
        <p14:creationId xmlns:p14="http://schemas.microsoft.com/office/powerpoint/2010/main" val="254971981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omerania oso de peluch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045" y="-29294"/>
            <a:ext cx="10727130" cy="6887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77298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Pin en mascota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395536"/>
            <a:ext cx="10783590" cy="9499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82613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Muere Boo, considerado como el perrito más bonito del mundo - AS México"/>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6846"/>
            <a:ext cx="10820353" cy="6851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84596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IL ANUNCIOS.COM - Lulu de pomerania toy precioso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1209687" cy="7461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893007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37269" y="1196752"/>
            <a:ext cx="736883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i="1" dirty="0">
                <a:solidFill>
                  <a:srgbClr val="6600FF"/>
                </a:solidFill>
                <a:latin typeface="Microsoft Sans Serif" pitchFamily="34" charset="0"/>
                <a:cs typeface="Microsoft Sans Serif" pitchFamily="34" charset="0"/>
              </a:rPr>
              <a:t>Otro de los más extendidos, y ahora más famosos gracias a la difusión en redes sociales es el Pomerania </a:t>
            </a:r>
            <a:r>
              <a:rPr lang="es-ES" altLang="es-ES" sz="2800" i="1" dirty="0" err="1">
                <a:solidFill>
                  <a:srgbClr val="6600FF"/>
                </a:solidFill>
                <a:latin typeface="Microsoft Sans Serif" pitchFamily="34" charset="0"/>
                <a:cs typeface="Microsoft Sans Serif" pitchFamily="34" charset="0"/>
              </a:rPr>
              <a:t>Boo</a:t>
            </a:r>
            <a:r>
              <a:rPr lang="es-ES" altLang="es-ES" sz="2800" i="1" dirty="0">
                <a:solidFill>
                  <a:srgbClr val="6600FF"/>
                </a:solidFill>
                <a:latin typeface="Microsoft Sans Serif" pitchFamily="34" charset="0"/>
                <a:cs typeface="Microsoft Sans Serif" pitchFamily="34" charset="0"/>
              </a:rPr>
              <a:t> o Pomerania cara de oso, u osito de peluche. Realmente tiene bien merecido su nombre, ya que realmente parece un oso de peluche. Está criado en EE.UU y es el conocido como toy por ser la variante de menor tamaño. Su pelaje es mucho más voluminoso pero corto, tiene una pequeña ondulación que le da ese aspecto de bolita.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3664" y="5306266"/>
            <a:ext cx="1673605" cy="1366752"/>
          </a:xfrm>
          <a:prstGeom prst="rect">
            <a:avLst/>
          </a:prstGeom>
          <a:noFill/>
        </p:spPr>
      </p:pic>
    </p:spTree>
    <p:extLst>
      <p:ext uri="{BB962C8B-B14F-4D97-AF65-F5344CB8AC3E}">
        <p14:creationId xmlns:p14="http://schemas.microsoft.com/office/powerpoint/2010/main" val="357285805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omerania cara de muñec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722" y="1"/>
            <a:ext cx="10599241" cy="6925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63303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6" y="0"/>
            <a:ext cx="1063250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From PUA to eternity"/>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926605" y="0"/>
            <a:ext cx="685799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85614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ipos de Pomerania: Diferencias de Cara y Tamaño + Foto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6632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06874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6146" name="Picture 2" descr="https://i.pinimg.com/564x/95/e5/f6/95e5f613212560196af70304af994270.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854596" y="0"/>
            <a:ext cx="687018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78136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37269" y="1196753"/>
            <a:ext cx="736883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i="1" dirty="0">
                <a:solidFill>
                  <a:srgbClr val="6600FF"/>
                </a:solidFill>
                <a:latin typeface="Microsoft Sans Serif" pitchFamily="34" charset="0"/>
                <a:cs typeface="Microsoft Sans Serif" pitchFamily="34" charset="0"/>
              </a:rPr>
              <a:t>El Pomerania cara de muñeca es bien parecido al cara de oso pero su hocico es más redondeado y corto. Sus ojos también se diferencian porque se ven en una posición más alta y más separados que los del Pomerania cara de oso. Si bien es cierto, el </a:t>
            </a:r>
            <a:r>
              <a:rPr lang="es-ES" altLang="es-ES" sz="2800" i="1" dirty="0" smtClean="0">
                <a:solidFill>
                  <a:srgbClr val="6600FF"/>
                </a:solidFill>
                <a:latin typeface="Microsoft Sans Serif" pitchFamily="34" charset="0"/>
                <a:cs typeface="Microsoft Sans Serif" pitchFamily="34" charset="0"/>
              </a:rPr>
              <a:t>Pomerania </a:t>
            </a:r>
            <a:r>
              <a:rPr lang="es-ES" altLang="es-ES" sz="2800" i="1" dirty="0">
                <a:solidFill>
                  <a:srgbClr val="6600FF"/>
                </a:solidFill>
                <a:latin typeface="Microsoft Sans Serif" pitchFamily="34" charset="0"/>
                <a:cs typeface="Microsoft Sans Serif" pitchFamily="34" charset="0"/>
              </a:rPr>
              <a:t>cara de muñeca es ligeramente más grande que el cara de oso y el zorro y tiene un pelaje más largo, menos voluminoso y liso en las puntas.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3664" y="5306266"/>
            <a:ext cx="1673605"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 CACHORROS POMERANIA EN VENTA| Precio, costos y calidad"/>
          <p:cNvSpPr>
            <a:spLocks noChangeAspect="1" noChangeArrowheads="1"/>
          </p:cNvSpPr>
          <p:nvPr/>
        </p:nvSpPr>
        <p:spPr bwMode="auto">
          <a:xfrm>
            <a:off x="155576" y="-136525"/>
            <a:ext cx="296863" cy="296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3313" y="0"/>
            <a:ext cx="11176943" cy="7101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531315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255+ Nombres para perros pomerania | Nombresdeperros.eu"/>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0810" y="11460"/>
            <a:ext cx="10762500" cy="7161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221760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3076" name="Picture 4" descr="https://i.pinimg.com/564x/f2/13/cc/f213cc128870962b3dfc530662a32ebf.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90501" y="-963488"/>
            <a:ext cx="8424936" cy="8424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10231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rande Luxlady raza lulu Pomerania para Gaming posando para la cámara  imagen 19541318 24 x 15 x 0,51 cm superficie de baja fricción Liga de  leyendas Dota de seguimiento 2 WOW easiskins: Amazon.es: Hoga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1910"/>
            <a:ext cx="10621963" cy="6969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593699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171400"/>
            <a:ext cx="10621963" cy="7098659"/>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Pomerania GIFs | Tenor"/>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782589" y="6846"/>
            <a:ext cx="6840760" cy="7076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32177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171400"/>
            <a:ext cx="10621963" cy="7098659"/>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Aprende a bañar en seco a tu perro con bicarbonato"/>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30462" y="-1092273"/>
            <a:ext cx="9231821" cy="8046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153272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i.pinimg.com/564x/7b/0c/db/7b0cdb4f9c1040e1664db3df0d0be5b7.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10581" y="31254"/>
            <a:ext cx="6982568" cy="6883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40299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0 curiosidades sobre el perro Pomerania | Purina ONE Mini"/>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3770"/>
            <a:ext cx="10675285" cy="6861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300836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PETSmania.ES - MediaPETS. Imagen. Spitz Alemán de Pomerania y Keeshond."/>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8628"/>
            <a:ext cx="10621963" cy="7076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179911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171400"/>
            <a:ext cx="10621963" cy="7098659"/>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Pomeranias de Villa del Rey: Cachorros Pomerania en venta. Lulu de  Pomerania un perro elegant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42034" y="-171400"/>
            <a:ext cx="8397674"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594905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ulú de Pomeránia. - &quot;VICEMBEIKER&quot; CRIADERO CANINO."/>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3634" y="0"/>
            <a:ext cx="11088551"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45988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on los Pomerania buenos con los niños? - Lifehacks de Luisa Olver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6346"/>
            <a:ext cx="11457243" cy="6874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249426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achorros pomerania toy - Comprar pomerania Toy. Criadero Pomerania Toy"/>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
            <a:ext cx="10621963" cy="7224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33247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16 ideas de Pomeraneas | mascotas, perros, mascotas bonitas"/>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5875" y="0"/>
            <a:ext cx="1067603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496627"/>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5122" name="Picture 2" descr="https://i.pinimg.com/564x/dd/ff/6c/ddff6c82523e971a3f4f7a33d715c126.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10581" y="-74984"/>
            <a:ext cx="6984776" cy="7344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029060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Pomerania cara de oso | Pomerania, Perros, Amor perruno"/>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120" y="-1467544"/>
            <a:ext cx="10651084" cy="9190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94371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10 curiosidades sobre lulu da pomerâni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29244"/>
            <a:ext cx="10635876" cy="6828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5090219"/>
      </p:ext>
    </p:extLst>
  </p:cSld>
  <p:clrMapOvr>
    <a:masterClrMapping/>
  </p:clrMapOvr>
  <mc:AlternateContent xmlns:mc="http://schemas.openxmlformats.org/markup-compatibility/2006" xmlns:p14="http://schemas.microsoft.com/office/powerpoint/2010/main">
    <mc:Choice Requires="p14">
      <p:transition spd="slow" p14:dur="3000" advTm="13000">
        <p14:shred/>
      </p:transition>
    </mc:Choice>
    <mc:Fallback xmlns="">
      <p:transition spd="slow" advTm="13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CARACTERISTICAS DEL POMERANIA Y SU TEMPERAMENTO"/>
          <p:cNvSpPr>
            <a:spLocks noChangeAspect="1" noChangeArrowheads="1"/>
          </p:cNvSpPr>
          <p:nvPr/>
        </p:nvSpPr>
        <p:spPr bwMode="auto">
          <a:xfrm>
            <a:off x="155576" y="-144463"/>
            <a:ext cx="304799"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3313" y="-145629"/>
            <a:ext cx="11430000" cy="7003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711552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66308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0563" y="49543"/>
            <a:ext cx="10621964"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8573" y="3388584"/>
            <a:ext cx="6858000" cy="808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152537" y="3388584"/>
            <a:ext cx="6858000" cy="808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6219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60362" y="5464912"/>
            <a:ext cx="699944"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18692" y="1067209"/>
            <a:ext cx="4147721"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614481" y="1067212"/>
            <a:ext cx="4063619"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11 de abril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19:40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73049" y="5210969"/>
            <a:ext cx="2333527"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621963"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621963"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1425" y="0"/>
            <a:ext cx="566504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6219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27745" y="4724402"/>
            <a:ext cx="3098073"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0212" y="4191000"/>
            <a:ext cx="2744007"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91367" y="4876800"/>
            <a:ext cx="1416262"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971800"/>
            <a:ext cx="61961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505200"/>
            <a:ext cx="61961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4038600"/>
            <a:ext cx="61961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572000"/>
            <a:ext cx="619615"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ULU DE POMERAN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LULU DE POMERANIA.-</Template>
  <TotalTime>2</TotalTime>
  <Words>439</Words>
  <Application>Microsoft Office PowerPoint</Application>
  <PresentationFormat>Personalizado</PresentationFormat>
  <Paragraphs>21</Paragraphs>
  <Slides>44</Slides>
  <Notes>3</Notes>
  <HiddenSlides>0</HiddenSlides>
  <MMClips>0</MMClips>
  <ScaleCrop>false</ScaleCrop>
  <HeadingPairs>
    <vt:vector size="4" baseType="variant">
      <vt:variant>
        <vt:lpstr>Tema</vt:lpstr>
      </vt:variant>
      <vt:variant>
        <vt:i4>3</vt:i4>
      </vt:variant>
      <vt:variant>
        <vt:lpstr>Títulos de diapositiva</vt:lpstr>
      </vt:variant>
      <vt:variant>
        <vt:i4>44</vt:i4>
      </vt:variant>
    </vt:vector>
  </HeadingPairs>
  <TitlesOfParts>
    <vt:vector size="47" baseType="lpstr">
      <vt:lpstr>LULU DE POMERANIA.-</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2021-04-11T17:40:28Z</dcterms:created>
  <dcterms:modified xsi:type="dcterms:W3CDTF">2021-04-11T17:43:26Z</dcterms:modified>
</cp:coreProperties>
</file>