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303" r:id="rId3"/>
    <p:sldId id="304" r:id="rId4"/>
    <p:sldId id="305" r:id="rId5"/>
    <p:sldId id="306" r:id="rId6"/>
    <p:sldId id="309" r:id="rId7"/>
    <p:sldId id="308" r:id="rId8"/>
    <p:sldId id="270" r:id="rId9"/>
    <p:sldId id="264" r:id="rId10"/>
    <p:sldId id="263" r:id="rId11"/>
    <p:sldId id="271" r:id="rId12"/>
    <p:sldId id="272" r:id="rId13"/>
    <p:sldId id="274" r:id="rId14"/>
    <p:sldId id="278" r:id="rId15"/>
    <p:sldId id="279" r:id="rId16"/>
    <p:sldId id="282" r:id="rId17"/>
    <p:sldId id="276" r:id="rId18"/>
    <p:sldId id="281" r:id="rId19"/>
    <p:sldId id="283" r:id="rId20"/>
    <p:sldId id="284" r:id="rId21"/>
    <p:sldId id="285" r:id="rId22"/>
    <p:sldId id="286" r:id="rId23"/>
    <p:sldId id="314" r:id="rId24"/>
    <p:sldId id="288" r:id="rId25"/>
    <p:sldId id="296" r:id="rId26"/>
    <p:sldId id="321" r:id="rId27"/>
    <p:sldId id="326" r:id="rId28"/>
    <p:sldId id="312" r:id="rId29"/>
    <p:sldId id="328" r:id="rId30"/>
    <p:sldId id="320" r:id="rId31"/>
    <p:sldId id="324" r:id="rId32"/>
    <p:sldId id="313" r:id="rId33"/>
    <p:sldId id="302" r:id="rId34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38Jn73rXUwrzuzGX0dkyQ" hashData="HQM1zafVIY2MF2BK72RAA8mgHO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02B"/>
    <a:srgbClr val="B32A1F"/>
    <a:srgbClr val="3744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435" autoAdjust="0"/>
  </p:normalViewPr>
  <p:slideViewPr>
    <p:cSldViewPr>
      <p:cViewPr varScale="1">
        <p:scale>
          <a:sx n="67" d="100"/>
          <a:sy n="67" d="100"/>
        </p:scale>
        <p:origin x="-124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06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5CCEE02-80D6-463F-9BF1-FD46BEC010A6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53647FB5-7EB1-42CA-A0FF-94FD8E78D2B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1EBCAA-2B1C-40A0-AA40-517A8846ABCC}" type="slidenum">
              <a:rPr lang="es-CL"/>
              <a:pPr/>
              <a:t>27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10CA1-9853-43DA-B616-4BF85DCFED9F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A24A1-A84A-4659-8A5C-30B5477B599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2D71E-1475-426E-96F4-96BF74CD5285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22A81-D595-4E6A-9F57-E2D2092E5EE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FE59C-06A8-416B-8075-3D0106DC9241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D8999-02DF-4183-9126-655206F223C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B6D2C-F39D-47C4-947B-F222E2015685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659AA-6AAA-4C27-9A37-24859975C8B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D57D5-C25C-4860-BE56-9A2E7BEA9D84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E6DA9-AD91-4505-904C-87ABEE41207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CC9D1-D3D8-4783-8883-3971AC6A3324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32731-E195-4AC0-ABCC-A489A5727E4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73E29-D36B-4671-8593-5B20D3DD5CFF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909AC-154F-4DF3-A97B-EF03BC72FF1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CADC0-D394-42A3-B506-B5B3400CBD10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CCB2C-2153-4C65-8C86-AD75D8C6ED3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A1689-3F28-44BE-B385-DC838FB55D85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3A592-0B7A-49FF-982D-E964FF5979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AA90C-8EE2-4E55-82AD-6F528C38DE55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681BE-1CCD-4FA6-B4D0-37A9EADA9D1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65A3B-8BA0-4971-86D9-A8266899514A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6E8CC-68C1-4969-BACB-0A74D5F3238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3A49454-3828-49D9-B243-52B14B656F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AE3BA9-386A-4956-84F6-951F668D7533}" type="datetimeFigureOut">
              <a:rPr lang="es-CL"/>
              <a:pPr>
                <a:defRPr/>
              </a:pPr>
              <a:t>30-05-2013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0D2421-16CA-4DEA-8022-12FF465CD29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5043C916-06BB-4BBF-B3EF-8458E067C22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chemeClr val="tx2">
                  <a:lumMod val="50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1 Luna"/>
          <p:cNvSpPr/>
          <p:nvPr/>
        </p:nvSpPr>
        <p:spPr>
          <a:xfrm rot="13290098">
            <a:off x="1244111" y="907675"/>
            <a:ext cx="2749875" cy="2209591"/>
          </a:xfrm>
          <a:prstGeom prst="moon">
            <a:avLst>
              <a:gd name="adj" fmla="val 18393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2 Luna"/>
          <p:cNvSpPr/>
          <p:nvPr/>
        </p:nvSpPr>
        <p:spPr>
          <a:xfrm rot="19620462">
            <a:off x="4993975" y="646763"/>
            <a:ext cx="2942263" cy="2421203"/>
          </a:xfrm>
          <a:prstGeom prst="moon">
            <a:avLst>
              <a:gd name="adj" fmla="val 17533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Luna"/>
          <p:cNvSpPr/>
          <p:nvPr/>
        </p:nvSpPr>
        <p:spPr>
          <a:xfrm rot="8736296">
            <a:off x="1018026" y="3645560"/>
            <a:ext cx="3004980" cy="2283544"/>
          </a:xfrm>
          <a:prstGeom prst="moon">
            <a:avLst>
              <a:gd name="adj" fmla="val 18292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Luna"/>
          <p:cNvSpPr/>
          <p:nvPr/>
        </p:nvSpPr>
        <p:spPr>
          <a:xfrm rot="2345729">
            <a:off x="4735416" y="3652824"/>
            <a:ext cx="2776613" cy="2221190"/>
          </a:xfrm>
          <a:prstGeom prst="moon">
            <a:avLst>
              <a:gd name="adj" fmla="val 17662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Luna"/>
          <p:cNvSpPr/>
          <p:nvPr/>
        </p:nvSpPr>
        <p:spPr>
          <a:xfrm rot="13290098">
            <a:off x="1132859" y="730635"/>
            <a:ext cx="2283082" cy="1912565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Luna"/>
          <p:cNvSpPr/>
          <p:nvPr/>
        </p:nvSpPr>
        <p:spPr>
          <a:xfrm rot="13290098">
            <a:off x="1100983" y="614382"/>
            <a:ext cx="1830827" cy="1645006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0" name="9 Luna"/>
          <p:cNvSpPr/>
          <p:nvPr/>
        </p:nvSpPr>
        <p:spPr>
          <a:xfrm rot="19554271">
            <a:off x="5626221" y="689827"/>
            <a:ext cx="2283082" cy="1912565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Luna"/>
          <p:cNvSpPr/>
          <p:nvPr/>
        </p:nvSpPr>
        <p:spPr>
          <a:xfrm rot="19404489">
            <a:off x="6167761" y="597865"/>
            <a:ext cx="1830827" cy="1645006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Luna"/>
          <p:cNvSpPr/>
          <p:nvPr/>
        </p:nvSpPr>
        <p:spPr>
          <a:xfrm rot="8623672">
            <a:off x="1058893" y="4061924"/>
            <a:ext cx="2283082" cy="1912565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Luna"/>
          <p:cNvSpPr/>
          <p:nvPr/>
        </p:nvSpPr>
        <p:spPr>
          <a:xfrm rot="8944796">
            <a:off x="1006890" y="4282554"/>
            <a:ext cx="1830827" cy="1645006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4" name="13 Luna"/>
          <p:cNvSpPr/>
          <p:nvPr/>
        </p:nvSpPr>
        <p:spPr>
          <a:xfrm rot="2317560">
            <a:off x="5347845" y="4075265"/>
            <a:ext cx="2283082" cy="1912565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5" name="14 Luna"/>
          <p:cNvSpPr/>
          <p:nvPr/>
        </p:nvSpPr>
        <p:spPr>
          <a:xfrm rot="2206474">
            <a:off x="5882368" y="4456290"/>
            <a:ext cx="1830827" cy="1645006"/>
          </a:xfrm>
          <a:prstGeom prst="moon">
            <a:avLst>
              <a:gd name="adj" fmla="val 1756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unset" dir="t"/>
          </a:scene3d>
          <a:sp3d extrusionH="190500">
            <a:bevelT w="381000" h="254000"/>
            <a:bevelB w="254000" h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17" name="Picture 3" descr="E:\MIS COSAS\DOCUMENTOS ANA\PAISAJES\MONTAÑAS\portitsa_canyon_by_pestilence-d2y011e.jpg"/>
          <p:cNvPicPr>
            <a:picLocks noChangeAspect="1" noChangeArrowheads="1"/>
          </p:cNvPicPr>
          <p:nvPr/>
        </p:nvPicPr>
        <p:blipFill>
          <a:blip r:embed="rId3"/>
          <a:srcRect b="2095"/>
          <a:stretch>
            <a:fillRect/>
          </a:stretch>
        </p:blipFill>
        <p:spPr bwMode="auto">
          <a:xfrm>
            <a:off x="-11113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4143340" y="1000108"/>
            <a:ext cx="5000660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unset" dir="t"/>
            </a:scene3d>
            <a:sp3d extrusionH="190500">
              <a:bevelT w="254000" h="254000"/>
              <a:bevelB w="508000" h="2540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1500" b="1" dirty="0">
                <a:ln w="900" cmpd="sng">
                  <a:noFill/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e Fatal Serif" pitchFamily="18" charset="0"/>
              </a:rPr>
              <a:t>Lugares</a:t>
            </a:r>
            <a:endParaRPr lang="es-CL" sz="11500" b="1" dirty="0">
              <a:ln w="900" cmpd="sng">
                <a:noFill/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mance Fatal Serif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55576" y="3398461"/>
            <a:ext cx="7956374" cy="221599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unset" dir="t"/>
            </a:scene3d>
            <a:sp3d extrusionH="190500">
              <a:bevelT w="254000" h="254000"/>
              <a:bevelB w="508000" h="2540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3800" b="1" dirty="0">
                <a:ln w="900" cmpd="sng">
                  <a:noFill/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mance Fatal Serif" pitchFamily="18" charset="0"/>
              </a:rPr>
              <a:t>Montañosos</a:t>
            </a:r>
          </a:p>
        </p:txBody>
      </p:sp>
      <p:pic>
        <p:nvPicPr>
          <p:cNvPr id="21" name="Picture 2" descr="C:\Documents and Settings\Ana María\Mis documentos\Mis imágenes\FANTASY\PERSONAS\3bce721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2423666">
            <a:off x="-4341813" y="4237038"/>
            <a:ext cx="4676776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newsflash/>
    <p:sndAc>
      <p:stSnd loop="1">
        <p:snd r:embed="rId2" name="instrum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4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700"/>
                            </p:stCondLst>
                            <p:childTnLst>
                              <p:par>
                                <p:cTn id="70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7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9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1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500"/>
                            </p:stCondLst>
                            <p:childTnLst>
                              <p:par>
                                <p:cTn id="83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96296E-6 L 0.46719 -0.575 " pathEditMode="relative" rAng="0" ptsTypes="AA">
                                      <p:cBhvr>
                                        <p:cTn id="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" y="-287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/>
      <p:bldP spid="19" grpId="1"/>
      <p:bldP spid="20" grpId="0"/>
      <p:bldP spid="2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COSAS\DOCUMENTOS ANA\PAISAJES\MONTAÑAS\r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image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003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38778E-17 L 0 0.4375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COSAS\DOCUMENTOS ANA\PAISAJES\MONTAÑAS\pantanomontañ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E:\MIS COSAS\DOCUMENTOS ANA\PAISAJES\MONTAÑAS\95BDFC1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64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casala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casala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E:\MIS COSAS\DOCUMENTOS ANA\PAISAJES\MONTAÑAS\AB51D1F81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766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tesdecolor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Ana María\Escritorio\b8b4135567f16541fb000344216e547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85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Escritorio\HD Wallpapers of beautiful natural scenery of the Alps 960x800 (0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C:\Documents and Settings\Ana María\Escritorio\ovan-lake-iran-1920x1200-wallpaper-lago1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C:\Documents and Settings\Ana María\Escritorio\ovan-lake-iran-1920x1200-wallpaper-lago1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79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Documents and Settings\Ana María\Escritorio\d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E:\MIS COSAS\DOCUMENTOS ANA\PAISAJES\MONTAÑAS\montañasblancas1.jpg"/>
          <p:cNvPicPr>
            <a:picLocks noChangeAspect="1" noChangeArrowheads="1"/>
          </p:cNvPicPr>
          <p:nvPr/>
        </p:nvPicPr>
        <p:blipFill>
          <a:blip r:embed="rId3"/>
          <a:srcRect t="87500"/>
          <a:stretch>
            <a:fillRect/>
          </a:stretch>
        </p:blipFill>
        <p:spPr bwMode="auto">
          <a:xfrm>
            <a:off x="0" y="600075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E:\MIS COSAS\DOCUMENTOS ANA\PAISAJES\MONTAÑAS\montañasblancas1.jpg"/>
          <p:cNvPicPr>
            <a:picLocks noChangeAspect="1" noChangeArrowheads="1"/>
          </p:cNvPicPr>
          <p:nvPr/>
        </p:nvPicPr>
        <p:blipFill>
          <a:blip r:embed="rId3"/>
          <a:srcRect t="75000" b="12500"/>
          <a:stretch>
            <a:fillRect/>
          </a:stretch>
        </p:blipFill>
        <p:spPr bwMode="auto">
          <a:xfrm>
            <a:off x="0" y="514350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E:\MIS COSAS\DOCUMENTOS ANA\PAISAJES\MONTAÑAS\montañasblancas1.jpg"/>
          <p:cNvPicPr>
            <a:picLocks noChangeAspect="1" noChangeArrowheads="1"/>
          </p:cNvPicPr>
          <p:nvPr/>
        </p:nvPicPr>
        <p:blipFill>
          <a:blip r:embed="rId3"/>
          <a:srcRect t="62500" b="25000"/>
          <a:stretch>
            <a:fillRect/>
          </a:stretch>
        </p:blipFill>
        <p:spPr bwMode="auto">
          <a:xfrm>
            <a:off x="0" y="428625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E:\MIS COSAS\DOCUMENTOS ANA\PAISAJES\MONTAÑAS\montañasblancas1.jpg"/>
          <p:cNvPicPr>
            <a:picLocks noChangeAspect="1" noChangeArrowheads="1"/>
          </p:cNvPicPr>
          <p:nvPr/>
        </p:nvPicPr>
        <p:blipFill>
          <a:blip r:embed="rId3"/>
          <a:srcRect t="50000" b="37500"/>
          <a:stretch>
            <a:fillRect/>
          </a:stretch>
        </p:blipFill>
        <p:spPr bwMode="auto">
          <a:xfrm>
            <a:off x="0" y="342900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E:\MIS COSAS\DOCUMENTOS ANA\PAISAJES\MONTAÑAS\montañasblancas1.jpg"/>
          <p:cNvPicPr>
            <a:picLocks noChangeAspect="1" noChangeArrowheads="1"/>
          </p:cNvPicPr>
          <p:nvPr/>
        </p:nvPicPr>
        <p:blipFill>
          <a:blip r:embed="rId3"/>
          <a:srcRect t="37500" b="50000"/>
          <a:stretch>
            <a:fillRect/>
          </a:stretch>
        </p:blipFill>
        <p:spPr bwMode="auto">
          <a:xfrm>
            <a:off x="0" y="257175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E:\MIS COSAS\DOCUMENTOS ANA\PAISAJES\MONTAÑAS\montañasblancas1.jpg"/>
          <p:cNvPicPr>
            <a:picLocks noChangeAspect="1" noChangeArrowheads="1"/>
          </p:cNvPicPr>
          <p:nvPr/>
        </p:nvPicPr>
        <p:blipFill>
          <a:blip r:embed="rId3"/>
          <a:srcRect t="25000" b="62500"/>
          <a:stretch>
            <a:fillRect/>
          </a:stretch>
        </p:blipFill>
        <p:spPr bwMode="auto">
          <a:xfrm>
            <a:off x="0" y="171450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E:\MIS COSAS\DOCUMENTOS ANA\PAISAJES\MONTAÑAS\montañasblancas1.jpg"/>
          <p:cNvPicPr>
            <a:picLocks noChangeAspect="1" noChangeArrowheads="1"/>
          </p:cNvPicPr>
          <p:nvPr/>
        </p:nvPicPr>
        <p:blipFill>
          <a:blip r:embed="rId3"/>
          <a:srcRect t="12500" b="75000"/>
          <a:stretch>
            <a:fillRect/>
          </a:stretch>
        </p:blipFill>
        <p:spPr bwMode="auto">
          <a:xfrm>
            <a:off x="0" y="85725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E:\MIS COSAS\DOCUMENTOS ANA\PAISAJES\MONTAÑAS\montañasblancas1.jpg"/>
          <p:cNvPicPr>
            <a:picLocks noChangeAspect="1" noChangeArrowheads="1"/>
          </p:cNvPicPr>
          <p:nvPr/>
        </p:nvPicPr>
        <p:blipFill>
          <a:blip r:embed="rId3"/>
          <a:srcRect b="87500"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484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Documents and Settings\Ana María\Escritorio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casaenmonte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casaenmonte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547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MIS COSAS\DOCUMENTOS ANA\PAISAJES\MONTAÑAS\BELLO PAISAJ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3312829655_25acb85108_b1.jpg"/>
          <p:cNvPicPr>
            <a:picLocks noChangeAspect="1" noChangeArrowheads="1"/>
          </p:cNvPicPr>
          <p:nvPr/>
        </p:nvPicPr>
        <p:blipFill>
          <a:blip r:embed="rId3"/>
          <a:srcRect t="73958"/>
          <a:stretch>
            <a:fillRect/>
          </a:stretch>
        </p:blipFill>
        <p:spPr bwMode="auto">
          <a:xfrm>
            <a:off x="-1588" y="5072063"/>
            <a:ext cx="9145588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Ana María\Escritorio\3312829655_25acb85108_b1.jpg"/>
          <p:cNvPicPr>
            <a:picLocks noChangeAspect="1" noChangeArrowheads="1"/>
          </p:cNvPicPr>
          <p:nvPr/>
        </p:nvPicPr>
        <p:blipFill>
          <a:blip r:embed="rId3"/>
          <a:srcRect t="50000" b="25000"/>
          <a:stretch>
            <a:fillRect/>
          </a:stretch>
        </p:blipFill>
        <p:spPr bwMode="auto">
          <a:xfrm>
            <a:off x="-1588" y="3429000"/>
            <a:ext cx="914558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Ana María\Escritorio\3312829655_25acb85108_b1.jpg"/>
          <p:cNvPicPr>
            <a:picLocks noChangeAspect="1" noChangeArrowheads="1"/>
          </p:cNvPicPr>
          <p:nvPr/>
        </p:nvPicPr>
        <p:blipFill>
          <a:blip r:embed="rId3"/>
          <a:srcRect t="25000" b="50000"/>
          <a:stretch>
            <a:fillRect/>
          </a:stretch>
        </p:blipFill>
        <p:spPr bwMode="auto">
          <a:xfrm>
            <a:off x="-1588" y="1714500"/>
            <a:ext cx="914558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na María\Escritorio\3312829655_25acb85108_b1.jpg"/>
          <p:cNvPicPr>
            <a:picLocks noChangeAspect="1" noChangeArrowheads="1"/>
          </p:cNvPicPr>
          <p:nvPr/>
        </p:nvPicPr>
        <p:blipFill>
          <a:blip r:embed="rId3"/>
          <a:srcRect b="75000"/>
          <a:stretch>
            <a:fillRect/>
          </a:stretch>
        </p:blipFill>
        <p:spPr bwMode="auto">
          <a:xfrm>
            <a:off x="-1588" y="0"/>
            <a:ext cx="914558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5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MIS COSAS\DOCUMENTOS ANA\PAISAJES\MONTAÑAS\desiertoroca.jpg"/>
          <p:cNvPicPr>
            <a:picLocks noChangeAspect="1" noChangeArrowheads="1"/>
          </p:cNvPicPr>
          <p:nvPr/>
        </p:nvPicPr>
        <p:blipFill>
          <a:blip r:embed="rId2"/>
          <a:srcRect t="8788" b="90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E:\MIS COSAS\DOCUMENTOS ANA\PAISAJES\MONTAÑAS\desiertoroca.jpg"/>
          <p:cNvPicPr>
            <a:picLocks noChangeAspect="1" noChangeArrowheads="1"/>
          </p:cNvPicPr>
          <p:nvPr/>
        </p:nvPicPr>
        <p:blipFill>
          <a:blip r:embed="rId2"/>
          <a:srcRect t="8788" b="90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E:\MIS COSAS\DOCUMENTOS ANA\PAISAJES\MONTAÑAS\wAs1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236520.jpg"/>
          <p:cNvPicPr>
            <a:picLocks noChangeAspect="1" noChangeArrowheads="1"/>
          </p:cNvPicPr>
          <p:nvPr/>
        </p:nvPicPr>
        <p:blipFill>
          <a:blip r:embed="rId2"/>
          <a:srcRect l="1392" t="1712" b="172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236520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1391" t="1712" b="172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C:\Documents and Settings\Ana María\Escritorio\236520.jpg"/>
          <p:cNvPicPr>
            <a:picLocks noChangeAspect="1" noChangeArrowheads="1"/>
          </p:cNvPicPr>
          <p:nvPr/>
        </p:nvPicPr>
        <p:blipFill>
          <a:blip r:embed="rId2"/>
          <a:srcRect l="1392" t="1712" b="172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/>
          <a:srcRect r="74974"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/>
          <a:srcRect l="74974"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/>
          <a:srcRect l="49948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diamond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/>
          <a:srcRect r="49948"/>
          <a:stretch>
            <a:fillRect/>
          </a:stretch>
        </p:blipFill>
        <p:spPr bwMode="auto">
          <a:xfrm>
            <a:off x="0" y="0"/>
            <a:ext cx="4572000" cy="6858000"/>
          </a:xfrm>
          <a:prstGeom prst="diamond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34475" cy="6858000"/>
          </a:xfrm>
          <a:prstGeom prst="flowChartExtra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Hermosos Wallpapers De Paisajes - Www.10Pixe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34475" cy="6858000"/>
          </a:xfrm>
          <a:prstGeom prst="flowChartMerg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C:\Documents and Settings\Ana María\Escritorio\Paisajes+HD,+wallpapers-37.jpg"/>
          <p:cNvPicPr>
            <a:picLocks noChangeAspect="1" noChangeArrowheads="1"/>
          </p:cNvPicPr>
          <p:nvPr/>
        </p:nvPicPr>
        <p:blipFill>
          <a:blip r:embed="rId2"/>
          <a:srcRect b="1991"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paisaje-alpino-vacas-suiza-montañas-nevadas-landscape-alpes.jpg"/>
          <p:cNvPicPr>
            <a:picLocks noChangeAspect="1" noChangeArrowheads="1"/>
          </p:cNvPicPr>
          <p:nvPr/>
        </p:nvPicPr>
        <p:blipFill>
          <a:blip r:embed="rId3"/>
          <a:srcRect r="50087" b="50000"/>
          <a:stretch>
            <a:fillRect/>
          </a:stretch>
        </p:blipFill>
        <p:spPr bwMode="auto">
          <a:xfrm>
            <a:off x="15875" y="0"/>
            <a:ext cx="45561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paisaje-alpino-vacas-suiza-montañas-nevadas-landscape-alpes.jpg"/>
          <p:cNvPicPr>
            <a:picLocks noChangeAspect="1" noChangeArrowheads="1"/>
          </p:cNvPicPr>
          <p:nvPr/>
        </p:nvPicPr>
        <p:blipFill>
          <a:blip r:embed="rId3"/>
          <a:srcRect l="49913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paisaje-alpino-vacas-suiza-montañas-nevadas-landscape-alpes.jpg"/>
          <p:cNvPicPr>
            <a:picLocks noChangeAspect="1" noChangeArrowheads="1"/>
          </p:cNvPicPr>
          <p:nvPr/>
        </p:nvPicPr>
        <p:blipFill>
          <a:blip r:embed="rId3"/>
          <a:srcRect t="50000" r="50087"/>
          <a:stretch>
            <a:fillRect/>
          </a:stretch>
        </p:blipFill>
        <p:spPr bwMode="auto">
          <a:xfrm>
            <a:off x="15875" y="3429000"/>
            <a:ext cx="45561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paisaje-alpino-vacas-suiza-montañas-nevadas-landscape-alpes.jpg"/>
          <p:cNvPicPr>
            <a:picLocks noChangeAspect="1" noChangeArrowheads="1"/>
          </p:cNvPicPr>
          <p:nvPr/>
        </p:nvPicPr>
        <p:blipFill>
          <a:blip r:embed="rId3"/>
          <a:srcRect l="49913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81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www.joseluisavilaherrera.BLOGSPOT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www.joseluisavilaherrera.BLOGSPOT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375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E:\MIS COSAS\DOCUMENTOS ANA\PAISAJES\MONTAÑAS\NORUE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15875"/>
            <a:ext cx="9161463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E:\MIS COSAS\DOCUMENTOS ANA\PAISAJES\MONTAÑAS\www.JoseLuisAvilaHerrera.BLOGSPOT.com-verde-green-1.jpg"/>
          <p:cNvPicPr>
            <a:picLocks noChangeAspect="1" noChangeArrowheads="1"/>
          </p:cNvPicPr>
          <p:nvPr/>
        </p:nvPicPr>
        <p:blipFill>
          <a:blip r:embed="rId3"/>
          <a:srcRect r="50095" b="50137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E:\MIS COSAS\DOCUMENTOS ANA\PAISAJES\MONTAÑAS\www.JoseLuisAvilaHerrera.BLOGSPOT.com-verde-green-1.jpg"/>
          <p:cNvPicPr>
            <a:picLocks noChangeAspect="1" noChangeArrowheads="1"/>
          </p:cNvPicPr>
          <p:nvPr/>
        </p:nvPicPr>
        <p:blipFill>
          <a:blip r:embed="rId3"/>
          <a:srcRect l="49905" b="50137"/>
          <a:stretch>
            <a:fillRect/>
          </a:stretch>
        </p:blipFill>
        <p:spPr bwMode="auto">
          <a:xfrm>
            <a:off x="4572000" y="0"/>
            <a:ext cx="45894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E:\MIS COSAS\DOCUMENTOS ANA\PAISAJES\MONTAÑAS\www.JoseLuisAvilaHerrera.BLOGSPOT.com-verde-green-1.jpg"/>
          <p:cNvPicPr>
            <a:picLocks noChangeAspect="1" noChangeArrowheads="1"/>
          </p:cNvPicPr>
          <p:nvPr/>
        </p:nvPicPr>
        <p:blipFill>
          <a:blip r:embed="rId3"/>
          <a:srcRect t="49861" r="50095"/>
          <a:stretch>
            <a:fillRect/>
          </a:stretch>
        </p:blipFill>
        <p:spPr bwMode="auto">
          <a:xfrm>
            <a:off x="0" y="3429000"/>
            <a:ext cx="4572000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E:\MIS COSAS\DOCUMENTOS ANA\PAISAJES\MONTAÑAS\www.JoseLuisAvilaHerrera.BLOGSPOT.com-verde-green-1.jpg"/>
          <p:cNvPicPr>
            <a:picLocks noChangeAspect="1" noChangeArrowheads="1"/>
          </p:cNvPicPr>
          <p:nvPr/>
        </p:nvPicPr>
        <p:blipFill>
          <a:blip r:embed="rId3"/>
          <a:srcRect l="50095" t="50137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857224" y="857232"/>
            <a:ext cx="7429552" cy="5143536"/>
          </a:xfrm>
          <a:prstGeom prst="frame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500166" y="1500174"/>
            <a:ext cx="6143668" cy="3857652"/>
          </a:xfrm>
          <a:prstGeom prst="frame">
            <a:avLst>
              <a:gd name="adj1" fmla="val 16225"/>
            </a:avLst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Picture 4" descr="E:\MIS COSAS\DOCUMENTOS ANA\PAISAJES\MONTAÑAS\n44sukrumehmetomur0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2071670" y="2143116"/>
            <a:ext cx="4929222" cy="2731055"/>
          </a:xfrm>
          <a:prstGeom prst="frame">
            <a:avLst>
              <a:gd name="adj1" fmla="val 24167"/>
            </a:avLst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9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MIS COSAS\DOCUMENTOS ANA\PAISAJES\MONTAÑAS\huski-siberiano-siberian-huski-per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E:\MIS COSAS\DOCUMENTOS ANA\PAISAJES\MONTAÑAS\huski-siberiano-siberian-huski-per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552450"/>
            <a:ext cx="7929563" cy="573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MIS COSAS\DOCUMENTOS ANA\PAISAJES\MONTAÑAS\huski-siberiano-siberian-huski-per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1050925"/>
            <a:ext cx="68580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MIS COSAS\DOCUMENTOS ANA\PAISAJES\MONTAÑAS\huski-siberiano-siberian-huski-per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1593850"/>
            <a:ext cx="5715000" cy="354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E:\MIS COSAS\DOCUMENTOS ANA\PAISAJES\MONTAÑAS\huski-siberiano-siberian-huski-per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Ana María\Mis documentos\Mis imágenes\arenas.jpg"/>
          <p:cNvPicPr>
            <a:picLocks noChangeAspect="1" noChangeArrowheads="1"/>
          </p:cNvPicPr>
          <p:nvPr/>
        </p:nvPicPr>
        <p:blipFill>
          <a:blip r:embed="rId2"/>
          <a:srcRect r="75000"/>
          <a:stretch>
            <a:fillRect/>
          </a:stretch>
        </p:blipFill>
        <p:spPr bwMode="auto">
          <a:xfrm>
            <a:off x="0" y="-23813"/>
            <a:ext cx="2285984" cy="6881813"/>
          </a:xfrm>
          <a:prstGeom prst="chevron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Ana María\Mis documentos\Mis imágenes\arenas.jpg"/>
          <p:cNvPicPr>
            <a:picLocks noChangeAspect="1" noChangeArrowheads="1"/>
          </p:cNvPicPr>
          <p:nvPr/>
        </p:nvPicPr>
        <p:blipFill>
          <a:blip r:embed="rId2"/>
          <a:srcRect r="75000"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Documents and Settings\Ana María\Mis documentos\Mis imágenes\arenas.jpg"/>
          <p:cNvPicPr>
            <a:picLocks noChangeAspect="1" noChangeArrowheads="1"/>
          </p:cNvPicPr>
          <p:nvPr/>
        </p:nvPicPr>
        <p:blipFill>
          <a:blip r:embed="rId2"/>
          <a:srcRect l="25000" r="50000"/>
          <a:stretch>
            <a:fillRect/>
          </a:stretch>
        </p:blipFill>
        <p:spPr bwMode="auto">
          <a:xfrm>
            <a:off x="2285984" y="-23813"/>
            <a:ext cx="2286016" cy="6881813"/>
          </a:xfrm>
          <a:prstGeom prst="chevron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na María\Mis documentos\Mis imágenes\arenas.jpg"/>
          <p:cNvPicPr>
            <a:picLocks noChangeAspect="1" noChangeArrowheads="1"/>
          </p:cNvPicPr>
          <p:nvPr/>
        </p:nvPicPr>
        <p:blipFill>
          <a:blip r:embed="rId2"/>
          <a:srcRect l="25000" r="50000"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Documents and Settings\Ana María\Mis documentos\Mis imágenes\arenas.jpg"/>
          <p:cNvPicPr>
            <a:picLocks noChangeAspect="1" noChangeArrowheads="1"/>
          </p:cNvPicPr>
          <p:nvPr/>
        </p:nvPicPr>
        <p:blipFill>
          <a:blip r:embed="rId2"/>
          <a:srcRect l="50000" r="25000"/>
          <a:stretch>
            <a:fillRect/>
          </a:stretch>
        </p:blipFill>
        <p:spPr bwMode="auto">
          <a:xfrm>
            <a:off x="4572000" y="-23813"/>
            <a:ext cx="2286016" cy="6881813"/>
          </a:xfrm>
          <a:prstGeom prst="chevron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Mis documentos\Mis imágenes\arenas.jpg"/>
          <p:cNvPicPr>
            <a:picLocks noChangeAspect="1" noChangeArrowheads="1"/>
          </p:cNvPicPr>
          <p:nvPr/>
        </p:nvPicPr>
        <p:blipFill>
          <a:blip r:embed="rId2"/>
          <a:srcRect l="50000" r="25000"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Documents and Settings\Ana María\Mis documentos\Mis imágenes\arenas.jpg"/>
          <p:cNvPicPr>
            <a:picLocks noChangeAspect="1" noChangeArrowheads="1"/>
          </p:cNvPicPr>
          <p:nvPr/>
        </p:nvPicPr>
        <p:blipFill>
          <a:blip r:embed="rId2"/>
          <a:srcRect l="74219"/>
          <a:stretch>
            <a:fillRect/>
          </a:stretch>
        </p:blipFill>
        <p:spPr bwMode="auto">
          <a:xfrm>
            <a:off x="6786578" y="-23813"/>
            <a:ext cx="2357422" cy="6881813"/>
          </a:xfrm>
          <a:prstGeom prst="chevron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Ana María\Mis documentos\Mis imágenes\arenas.jpg"/>
          <p:cNvPicPr>
            <a:picLocks noChangeAspect="1" noChangeArrowheads="1"/>
          </p:cNvPicPr>
          <p:nvPr/>
        </p:nvPicPr>
        <p:blipFill>
          <a:blip r:embed="rId2"/>
          <a:srcRect l="75000"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Ana María\Escritorio\151865.jpg"/>
          <p:cNvPicPr>
            <a:picLocks noChangeAspect="1" noChangeArrowheads="1"/>
          </p:cNvPicPr>
          <p:nvPr/>
        </p:nvPicPr>
        <p:blipFill>
          <a:blip r:embed="rId2"/>
          <a:srcRect r="50009" b="50000"/>
          <a:stretch>
            <a:fillRect/>
          </a:stretch>
        </p:blipFill>
        <p:spPr bwMode="auto">
          <a:xfrm>
            <a:off x="1588" y="0"/>
            <a:ext cx="4570412" cy="3429000"/>
          </a:xfrm>
          <a:prstGeom prst="leftRightArrow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151865.jpg"/>
          <p:cNvPicPr>
            <a:picLocks noChangeAspect="1" noChangeArrowheads="1"/>
          </p:cNvPicPr>
          <p:nvPr/>
        </p:nvPicPr>
        <p:blipFill>
          <a:blip r:embed="rId2"/>
          <a:srcRect l="49991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leftRightArrow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151865.jpg"/>
          <p:cNvPicPr>
            <a:picLocks noChangeAspect="1" noChangeArrowheads="1"/>
          </p:cNvPicPr>
          <p:nvPr/>
        </p:nvPicPr>
        <p:blipFill>
          <a:blip r:embed="rId2"/>
          <a:srcRect t="50000" r="50009"/>
          <a:stretch>
            <a:fillRect/>
          </a:stretch>
        </p:blipFill>
        <p:spPr bwMode="auto">
          <a:xfrm>
            <a:off x="1588" y="3429000"/>
            <a:ext cx="4570412" cy="3429000"/>
          </a:xfrm>
          <a:prstGeom prst="leftRightArrow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151865.jpg"/>
          <p:cNvPicPr>
            <a:picLocks noChangeAspect="1" noChangeArrowheads="1"/>
          </p:cNvPicPr>
          <p:nvPr/>
        </p:nvPicPr>
        <p:blipFill>
          <a:blip r:embed="rId2"/>
          <a:srcRect l="49991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leftRightArrow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Escritorio\151865.jpg"/>
          <p:cNvPicPr>
            <a:picLocks noChangeAspect="1" noChangeArrowheads="1"/>
          </p:cNvPicPr>
          <p:nvPr/>
        </p:nvPicPr>
        <p:blipFill>
          <a:blip r:embed="rId2"/>
          <a:srcRect r="50009" b="50000"/>
          <a:stretch>
            <a:fillRect/>
          </a:stretch>
        </p:blipFill>
        <p:spPr bwMode="auto">
          <a:xfrm>
            <a:off x="0" y="0"/>
            <a:ext cx="45704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Ana María\Escritorio\151865.jpg"/>
          <p:cNvPicPr>
            <a:picLocks noChangeAspect="1" noChangeArrowheads="1"/>
          </p:cNvPicPr>
          <p:nvPr/>
        </p:nvPicPr>
        <p:blipFill>
          <a:blip r:embed="rId2"/>
          <a:srcRect l="49991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Ana María\Escritorio\151865.jpg"/>
          <p:cNvPicPr>
            <a:picLocks noChangeAspect="1" noChangeArrowheads="1"/>
          </p:cNvPicPr>
          <p:nvPr/>
        </p:nvPicPr>
        <p:blipFill>
          <a:blip r:embed="rId2"/>
          <a:srcRect t="50000" r="50009"/>
          <a:stretch>
            <a:fillRect/>
          </a:stretch>
        </p:blipFill>
        <p:spPr bwMode="auto">
          <a:xfrm>
            <a:off x="0" y="3429000"/>
            <a:ext cx="45704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na María\Escritorio\151865.jpg"/>
          <p:cNvPicPr>
            <a:picLocks noChangeAspect="1" noChangeArrowheads="1"/>
          </p:cNvPicPr>
          <p:nvPr/>
        </p:nvPicPr>
        <p:blipFill>
          <a:blip r:embed="rId2"/>
          <a:srcRect l="49991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E:\MIS COSAS\DOCUMENTOS ANA\PAISAJES\MONTAÑAS\escocia5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3" descr="E:\MIS COSAS\DOCUMENTOS ANA\PAISAJES\MONTAÑAS\escoci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E:\MIS COSAS\DOCUMENTOS ANA\PAISAJES\MONTAÑAS\escoci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MIS COSAS\DOCUMENTOS ANA\PAISAJES\MONTAÑAS\reflejobar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MIS COSAS\DOCUMENTOS ANA\PAISAJES\MONTAÑAS\reflejobar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93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MIS COSAS\DOCUMENTOS ANA\PAISAJES\MONTAÑAS\180710.jpg"/>
          <p:cNvPicPr>
            <a:picLocks noChangeAspect="1" noChangeArrowheads="1"/>
          </p:cNvPicPr>
          <p:nvPr/>
        </p:nvPicPr>
        <p:blipFill>
          <a:blip r:embed="rId2"/>
          <a:srcRect l="1392" t="16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Ana María\Mis documentos\Downloads\tatra-mountains-tatras-tallest-in-poland-and-slovakia-5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Mis documentos\Downloads\tatra-mountains-tatras-tallest-in-poland-and-slovakia-5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Mis documentos\Downloads\tatra-mountains-tatras-tallest-in-poland-and-slovakia-5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Mis documentos\Downloads\tatra-mountains-tatras-tallest-in-poland-and-slovakia-5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MIS COSAS\DOCUMENTOS ANA\PAISAJES\OASIS-DUNAS\119680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MIS COSAS\DOCUMENTOS ANA\PAISAJES\OASIS-DUNAS\1196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MIS COSAS\DOCUMENTOS ANA\PAISAJES\OASIS-DUNAS\70265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E:\MIS COSAS\DOCUMENTOS ANA\PAISAJES\OASIS-DUNAS\70265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E:\MIS COSAS\DOCUMENTOS ANA\PAISAJES\OASIS-DUNAS\702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32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Ana María\Escritorio\153375f.jpg"/>
          <p:cNvPicPr>
            <a:picLocks noChangeAspect="1" noChangeArrowheads="1"/>
          </p:cNvPicPr>
          <p:nvPr/>
        </p:nvPicPr>
        <p:blipFill>
          <a:blip r:embed="rId2"/>
          <a:srcRect l="1544" t="2547" r="1370" b="298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</p:spTree>
  </p:cSld>
  <p:clrMapOvr>
    <a:masterClrMapping/>
  </p:clrMapOvr>
  <p:transition spd="slow" advTm="13734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grpId="2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176313.jpg"/>
          <p:cNvPicPr>
            <a:picLocks noChangeAspect="1" noChangeArrowheads="1"/>
          </p:cNvPicPr>
          <p:nvPr/>
        </p:nvPicPr>
        <p:blipFill>
          <a:blip r:embed="rId2"/>
          <a:srcRect t="2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 descr="C:\Documents and Settings\Ana María\Escritorio\BETWEE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3" y="0"/>
            <a:ext cx="9132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BETWEE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3" y="0"/>
            <a:ext cx="9132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89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7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C:\Documents and Settings\Ana María\Mis documentos\Downloads\11846723q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Documents and Settings\Ana María\Mis documentos\Downloads\416812_358913714120658_100000060976318_1443696_334530504_n.jpg"/>
          <p:cNvPicPr>
            <a:picLocks noChangeAspect="1" noChangeArrowheads="1"/>
          </p:cNvPicPr>
          <p:nvPr/>
        </p:nvPicPr>
        <p:blipFill>
          <a:blip r:embed="rId3"/>
          <a:srcRect b="75000"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Ana María\Mis documentos\Downloads\416812_358913714120658_100000060976318_1443696_334530504_n.jpg"/>
          <p:cNvPicPr>
            <a:picLocks noChangeAspect="1" noChangeArrowheads="1"/>
          </p:cNvPicPr>
          <p:nvPr/>
        </p:nvPicPr>
        <p:blipFill>
          <a:blip r:embed="rId3"/>
          <a:srcRect t="25000" b="50000"/>
          <a:stretch>
            <a:fillRect/>
          </a:stretch>
        </p:blipFill>
        <p:spPr bwMode="auto">
          <a:xfrm>
            <a:off x="0" y="1714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na María\Mis documentos\Downloads\416812_358913714120658_100000060976318_1443696_334530504_n.jpg"/>
          <p:cNvPicPr>
            <a:picLocks noChangeAspect="1" noChangeArrowheads="1"/>
          </p:cNvPicPr>
          <p:nvPr/>
        </p:nvPicPr>
        <p:blipFill>
          <a:blip r:embed="rId3"/>
          <a:srcRect t="50000" b="25000"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Ana María\Mis documentos\Downloads\416812_358913714120658_100000060976318_1443696_334530504_n.jpg"/>
          <p:cNvPicPr>
            <a:picLocks noChangeAspect="1" noChangeArrowheads="1"/>
          </p:cNvPicPr>
          <p:nvPr/>
        </p:nvPicPr>
        <p:blipFill>
          <a:blip r:embed="rId3"/>
          <a:srcRect t="75000"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C:\Documents and Settings\Ana María\Escritorio\169664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Documents and Settings\Ana María\Escritorio\169664.jpg"/>
          <p:cNvPicPr>
            <a:picLocks noChangeAspect="1" noChangeArrowheads="1"/>
          </p:cNvPicPr>
          <p:nvPr/>
        </p:nvPicPr>
        <p:blipFill>
          <a:blip r:embed="rId2"/>
          <a:srcRect r="87500"/>
          <a:stretch>
            <a:fillRect/>
          </a:stretch>
        </p:blipFill>
        <p:spPr bwMode="auto">
          <a:xfrm>
            <a:off x="0" y="0"/>
            <a:ext cx="114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 descr="C:\Documents and Settings\Ana María\Escritorio\169664.jpg"/>
          <p:cNvPicPr>
            <a:picLocks noChangeAspect="1" noChangeArrowheads="1"/>
          </p:cNvPicPr>
          <p:nvPr/>
        </p:nvPicPr>
        <p:blipFill>
          <a:blip r:embed="rId2"/>
          <a:srcRect l="12500" r="75000"/>
          <a:stretch>
            <a:fillRect/>
          </a:stretch>
        </p:blipFill>
        <p:spPr bwMode="auto">
          <a:xfrm>
            <a:off x="1143000" y="0"/>
            <a:ext cx="114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 descr="C:\Documents and Settings\Ana María\Escritorio\169664.jpg"/>
          <p:cNvPicPr>
            <a:picLocks noChangeAspect="1" noChangeArrowheads="1"/>
          </p:cNvPicPr>
          <p:nvPr/>
        </p:nvPicPr>
        <p:blipFill>
          <a:blip r:embed="rId2"/>
          <a:srcRect l="25000" r="62500"/>
          <a:stretch>
            <a:fillRect/>
          </a:stretch>
        </p:blipFill>
        <p:spPr bwMode="auto">
          <a:xfrm>
            <a:off x="2286000" y="0"/>
            <a:ext cx="114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 descr="C:\Documents and Settings\Ana María\Escritorio\169664.jpg"/>
          <p:cNvPicPr>
            <a:picLocks noChangeAspect="1" noChangeArrowheads="1"/>
          </p:cNvPicPr>
          <p:nvPr/>
        </p:nvPicPr>
        <p:blipFill>
          <a:blip r:embed="rId2"/>
          <a:srcRect l="37500" r="50000"/>
          <a:stretch>
            <a:fillRect/>
          </a:stretch>
        </p:blipFill>
        <p:spPr bwMode="auto">
          <a:xfrm>
            <a:off x="3429000" y="0"/>
            <a:ext cx="114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Documents and Settings\Ana María\Escritorio\169664.jpg"/>
          <p:cNvPicPr>
            <a:picLocks noChangeAspect="1" noChangeArrowheads="1"/>
          </p:cNvPicPr>
          <p:nvPr/>
        </p:nvPicPr>
        <p:blipFill>
          <a:blip r:embed="rId2"/>
          <a:srcRect l="50000" r="37500"/>
          <a:stretch>
            <a:fillRect/>
          </a:stretch>
        </p:blipFill>
        <p:spPr bwMode="auto">
          <a:xfrm>
            <a:off x="4572000" y="0"/>
            <a:ext cx="114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 descr="C:\Documents and Settings\Ana María\Escritorio\169664.jpg"/>
          <p:cNvPicPr>
            <a:picLocks noChangeAspect="1" noChangeArrowheads="1"/>
          </p:cNvPicPr>
          <p:nvPr/>
        </p:nvPicPr>
        <p:blipFill>
          <a:blip r:embed="rId2"/>
          <a:srcRect l="62500" r="25000"/>
          <a:stretch>
            <a:fillRect/>
          </a:stretch>
        </p:blipFill>
        <p:spPr bwMode="auto">
          <a:xfrm>
            <a:off x="5715000" y="0"/>
            <a:ext cx="114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 descr="C:\Documents and Settings\Ana María\Escritorio\169664.jpg"/>
          <p:cNvPicPr>
            <a:picLocks noChangeAspect="1" noChangeArrowheads="1"/>
          </p:cNvPicPr>
          <p:nvPr/>
        </p:nvPicPr>
        <p:blipFill>
          <a:blip r:embed="rId2"/>
          <a:srcRect l="75000" r="12500"/>
          <a:stretch>
            <a:fillRect/>
          </a:stretch>
        </p:blipFill>
        <p:spPr bwMode="auto">
          <a:xfrm>
            <a:off x="6858000" y="0"/>
            <a:ext cx="114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" descr="C:\Documents and Settings\Ana María\Escritorio\169664.jpg"/>
          <p:cNvPicPr>
            <a:picLocks noChangeAspect="1" noChangeArrowheads="1"/>
          </p:cNvPicPr>
          <p:nvPr/>
        </p:nvPicPr>
        <p:blipFill>
          <a:blip r:embed="rId2"/>
          <a:srcRect l="87500"/>
          <a:stretch>
            <a:fillRect/>
          </a:stretch>
        </p:blipFill>
        <p:spPr bwMode="auto">
          <a:xfrm>
            <a:off x="8001000" y="0"/>
            <a:ext cx="114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Monte-Choyari-Japón-Paisaje-Montañas-Escénico.jpg"/>
          <p:cNvPicPr>
            <a:picLocks noChangeAspect="1" noChangeArrowheads="1"/>
          </p:cNvPicPr>
          <p:nvPr/>
        </p:nvPicPr>
        <p:blipFill>
          <a:blip r:embed="rId3"/>
          <a:srcRect t="67708"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Monte-Choyari-Japón-Paisaje-Montañas-Escénico.jpg"/>
          <p:cNvPicPr>
            <a:picLocks noChangeAspect="1" noChangeArrowheads="1"/>
          </p:cNvPicPr>
          <p:nvPr/>
        </p:nvPicPr>
        <p:blipFill>
          <a:blip r:embed="rId3"/>
          <a:srcRect t="33333" b="32292"/>
          <a:stretch>
            <a:fillRect/>
          </a:stretch>
        </p:blipFill>
        <p:spPr bwMode="auto">
          <a:xfrm>
            <a:off x="0" y="228600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Monte-Choyari-Japón-Paisaje-Montañas-Escénico.jpg"/>
          <p:cNvPicPr>
            <a:picLocks noChangeAspect="1" noChangeArrowheads="1"/>
          </p:cNvPicPr>
          <p:nvPr/>
        </p:nvPicPr>
        <p:blipFill>
          <a:blip r:embed="rId3"/>
          <a:srcRect b="66667"/>
          <a:stretch>
            <a:fillRect/>
          </a:stretch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Mis documentos\Downloads\Monte-Shirogochi-Japón-Paisaje-Montañas-Escénico.jpg"/>
          <p:cNvPicPr>
            <a:picLocks noChangeAspect="1" noChangeArrowheads="1"/>
          </p:cNvPicPr>
          <p:nvPr/>
        </p:nvPicPr>
        <p:blipFill>
          <a:blip r:embed="rId4"/>
          <a:srcRect r="75000"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Mis documentos\Downloads\Monte-Shirogochi-Japón-Paisaje-Montañas-Escénico.jpg"/>
          <p:cNvPicPr>
            <a:picLocks noChangeAspect="1" noChangeArrowheads="1"/>
          </p:cNvPicPr>
          <p:nvPr/>
        </p:nvPicPr>
        <p:blipFill>
          <a:blip r:embed="rId4"/>
          <a:srcRect l="25000" r="25000"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Ana María\Mis documentos\Downloads\Monte-Shirogochi-Japón-Paisaje-Montañas-Escénico.jpg"/>
          <p:cNvPicPr>
            <a:picLocks noChangeAspect="1" noChangeArrowheads="1"/>
          </p:cNvPicPr>
          <p:nvPr/>
        </p:nvPicPr>
        <p:blipFill>
          <a:blip r:embed="rId4"/>
          <a:srcRect l="75000"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2464828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2464828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Ana María\Escritorio\2458433.jpg"/>
          <p:cNvPicPr>
            <a:picLocks noChangeAspect="1" noChangeArrowheads="1"/>
          </p:cNvPicPr>
          <p:nvPr/>
        </p:nvPicPr>
        <p:blipFill>
          <a:blip r:embed="rId3"/>
          <a:srcRect l="2000" t="2293" r="2000" b="34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Ana María\Escritorio\dsc_0097_2.jpg"/>
          <p:cNvPicPr>
            <a:picLocks noChangeAspect="1" noChangeArrowheads="1"/>
          </p:cNvPicPr>
          <p:nvPr/>
        </p:nvPicPr>
        <p:blipFill>
          <a:blip r:embed="rId2"/>
          <a:srcRect l="1456" t="2670" r="1067" b="25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C:\Documents and Settings\Ana María\Mis documentos\Downloads\Air1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na María\Mis documentos\Downloads\Air1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na María\Escritorio\719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MIS COSAS\DOCUMENTOS ANA\PAISAJES\MONTAÑAS\220682.jpg"/>
          <p:cNvPicPr>
            <a:picLocks noChangeAspect="1" noChangeArrowheads="1"/>
          </p:cNvPicPr>
          <p:nvPr/>
        </p:nvPicPr>
        <p:blipFill>
          <a:blip r:embed="rId2"/>
          <a:srcRect l="1556" b="25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Estrella de 32 puntas"/>
          <p:cNvSpPr/>
          <p:nvPr/>
        </p:nvSpPr>
        <p:spPr>
          <a:xfrm>
            <a:off x="2000232" y="1571612"/>
            <a:ext cx="5000660" cy="3714776"/>
          </a:xfrm>
          <a:prstGeom prst="star32">
            <a:avLst>
              <a:gd name="adj" fmla="val 0"/>
            </a:avLst>
          </a:prstGeom>
          <a:solidFill>
            <a:schemeClr val="bg2">
              <a:lumMod val="20000"/>
              <a:lumOff val="80000"/>
            </a:schemeClr>
          </a:solidFill>
          <a:ln w="25400">
            <a:solidFill>
              <a:schemeClr val="tx1"/>
            </a:solidFill>
          </a:ln>
          <a:effectLst>
            <a:outerShdw blurRad="203200" dist="50800" dir="13500000" sx="200000" sy="200000" algn="ctr" rotWithShape="0">
              <a:schemeClr val="bg2">
                <a:lumMod val="20000"/>
                <a:lumOff val="80000"/>
              </a:schemeClr>
            </a:outerShdw>
          </a:effectLst>
          <a:scene3d>
            <a:camera prst="orthographicFront"/>
            <a:lightRig rig="flood" dir="t"/>
          </a:scene3d>
          <a:sp3d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Estrella de 32 puntas"/>
          <p:cNvSpPr/>
          <p:nvPr/>
        </p:nvSpPr>
        <p:spPr>
          <a:xfrm>
            <a:off x="2152632" y="1724012"/>
            <a:ext cx="5000660" cy="3714776"/>
          </a:xfrm>
          <a:prstGeom prst="star32">
            <a:avLst>
              <a:gd name="adj" fmla="val 0"/>
            </a:avLst>
          </a:prstGeom>
          <a:solidFill>
            <a:schemeClr val="bg2">
              <a:lumMod val="20000"/>
              <a:lumOff val="80000"/>
            </a:schemeClr>
          </a:solidFill>
          <a:ln w="25400">
            <a:solidFill>
              <a:schemeClr val="tx1"/>
            </a:solidFill>
          </a:ln>
          <a:effectLst>
            <a:outerShdw blurRad="203200" dist="50800" dir="13500000" sx="200000" sy="200000" algn="ctr" rotWithShape="0">
              <a:schemeClr val="bg2">
                <a:lumMod val="20000"/>
                <a:lumOff val="80000"/>
              </a:schemeClr>
            </a:outerShdw>
          </a:effectLst>
          <a:scene3d>
            <a:camera prst="orthographicFront"/>
            <a:lightRig rig="flood" dir="t"/>
          </a:scene3d>
          <a:sp3d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1 Estrella de 10 puntas"/>
          <p:cNvSpPr/>
          <p:nvPr/>
        </p:nvSpPr>
        <p:spPr>
          <a:xfrm>
            <a:off x="3857620" y="2857496"/>
            <a:ext cx="1428760" cy="1285884"/>
          </a:xfrm>
          <a:prstGeom prst="star10">
            <a:avLst>
              <a:gd name="adj" fmla="val 26650"/>
              <a:gd name="hf" fmla="val 105146"/>
            </a:avLst>
          </a:prstGeom>
          <a:solidFill>
            <a:schemeClr val="bg2">
              <a:lumMod val="20000"/>
              <a:lumOff val="80000"/>
            </a:schemeClr>
          </a:solidFill>
          <a:ln w="152400" cap="rnd" cmpd="sng">
            <a:noFill/>
          </a:ln>
          <a:effectLst>
            <a:outerShdw sx="1000" sy="1000" algn="ctr" rotWithShape="0">
              <a:srgbClr val="000000"/>
            </a:outerShdw>
          </a:effectLst>
          <a:scene3d>
            <a:camera prst="orthographicFront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6 Flecha curvada hacia arriba"/>
          <p:cNvSpPr/>
          <p:nvPr/>
        </p:nvSpPr>
        <p:spPr>
          <a:xfrm rot="19736801">
            <a:off x="5979659" y="1409894"/>
            <a:ext cx="2280810" cy="2490712"/>
          </a:xfrm>
          <a:prstGeom prst="star6">
            <a:avLst>
              <a:gd name="adj" fmla="val 21731"/>
              <a:gd name="hf" fmla="val 115470"/>
            </a:avLst>
          </a:prstGeom>
          <a:solidFill>
            <a:srgbClr val="00602B">
              <a:alpha val="88000"/>
            </a:srgbClr>
          </a:solidFill>
          <a:ln>
            <a:noFill/>
          </a:ln>
          <a:scene3d>
            <a:camera prst="orthographicFront"/>
            <a:lightRig rig="flood" dir="t"/>
          </a:scene3d>
          <a:sp3d>
            <a:bevelT w="190500" h="190500"/>
            <a:bevelB w="127000" h="1270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0" name="7 Rectángulo"/>
          <p:cNvSpPr/>
          <p:nvPr/>
        </p:nvSpPr>
        <p:spPr>
          <a:xfrm>
            <a:off x="5786446" y="1428736"/>
            <a:ext cx="2714889" cy="2428875"/>
          </a:xfrm>
          <a:prstGeom prst="star6">
            <a:avLst>
              <a:gd name="adj" fmla="val 18156"/>
              <a:gd name="hf" fmla="val 115470"/>
            </a:avLst>
          </a:prstGeom>
          <a:solidFill>
            <a:srgbClr val="0070C0"/>
          </a:solidFill>
          <a:ln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flood" dir="t"/>
          </a:scene3d>
          <a:sp3d>
            <a:bevelT w="190500" h="1905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 err="1">
                <a:ln w="900" cmpd="sng">
                  <a:noFill/>
                  <a:prstDash val="solid"/>
                </a:ln>
                <a:solidFill>
                  <a:schemeClr val="bg1"/>
                </a:solidFill>
                <a:latin typeface="Wild Ride" pitchFamily="2" charset="0"/>
              </a:rPr>
              <a:t>Sheyla</a:t>
            </a:r>
            <a:endParaRPr lang="es-ES" sz="4400" dirty="0">
              <a:ln w="900" cmpd="sng">
                <a:noFill/>
                <a:prstDash val="solid"/>
              </a:ln>
              <a:solidFill>
                <a:schemeClr val="bg1"/>
              </a:solidFill>
              <a:latin typeface="Wild Ride" pitchFamily="2" charset="0"/>
            </a:endParaRPr>
          </a:p>
        </p:txBody>
      </p:sp>
    </p:spTree>
  </p:cSld>
  <p:clrMapOvr>
    <a:masterClrMapping/>
  </p:clrMapOvr>
  <p:transition spd="slow" advTm="18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5845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3584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847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584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5872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5873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589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897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GARES MONTAÑOS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LUGARES MONTAÑOSOS</Template>
  <TotalTime>0</TotalTime>
  <Words>64</Words>
  <Application>Microsoft Office PowerPoint</Application>
  <PresentationFormat>Presentación en pantalla (4:3)</PresentationFormat>
  <Paragraphs>32</Paragraphs>
  <Slides>32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Calibri</vt:lpstr>
      <vt:lpstr>Arial</vt:lpstr>
      <vt:lpstr>Wild Ride</vt:lpstr>
      <vt:lpstr>Berlin Sans FB Demi</vt:lpstr>
      <vt:lpstr>LUGARES MONTAÑOSOS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2013-05-30T01:32:01Z</dcterms:created>
  <dcterms:modified xsi:type="dcterms:W3CDTF">2013-05-30T01:32:53Z</dcterms:modified>
</cp:coreProperties>
</file>