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4" r:id="rId3"/>
    <p:sldId id="278" r:id="rId4"/>
    <p:sldId id="257" r:id="rId5"/>
    <p:sldId id="279" r:id="rId6"/>
    <p:sldId id="258" r:id="rId7"/>
    <p:sldId id="281" r:id="rId8"/>
    <p:sldId id="280" r:id="rId9"/>
    <p:sldId id="282" r:id="rId10"/>
    <p:sldId id="259" r:id="rId11"/>
    <p:sldId id="283" r:id="rId12"/>
    <p:sldId id="260" r:id="rId13"/>
    <p:sldId id="286" r:id="rId14"/>
    <p:sldId id="284" r:id="rId15"/>
    <p:sldId id="288" r:id="rId16"/>
    <p:sldId id="285" r:id="rId17"/>
    <p:sldId id="289" r:id="rId18"/>
    <p:sldId id="291" r:id="rId19"/>
    <p:sldId id="287" r:id="rId20"/>
    <p:sldId id="266" r:id="rId21"/>
    <p:sldId id="261" r:id="rId22"/>
    <p:sldId id="276" r:id="rId23"/>
    <p:sldId id="290"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2K2yXTJ7VPXJ7MGy5tLzrA==" hashData="EiRoYJLtGU1GW+A3CaZq2rd7eS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CC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5612" autoAdjust="0"/>
  </p:normalViewPr>
  <p:slideViewPr>
    <p:cSldViewPr>
      <p:cViewPr>
        <p:scale>
          <a:sx n="60" d="100"/>
          <a:sy n="60" d="100"/>
        </p:scale>
        <p:origin x="-1266" y="-33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E0D760C-75FA-4CD4-9A3E-5DE1C6328501}" type="datetimeFigureOut">
              <a:rPr lang="es-ES" smtClean="0"/>
              <a:pPr/>
              <a:t>24/07/2014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E8AB74-67DE-4D9A-B686-F293589443F6}" type="slidenum">
              <a:rPr lang="es-ES" smtClean="0"/>
              <a:pPr/>
              <a:t>‹Nº›</a:t>
            </a:fld>
            <a:endParaRPr lang="es-ES"/>
          </a:p>
        </p:txBody>
      </p:sp>
    </p:spTree>
  </p:cSld>
  <p:clrMapOvr>
    <a:masterClrMapping/>
  </p:clrMapOvr>
  <p:transition spd="slow" advClick="0" advTm="7000">
    <p:plus/>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E0D760C-75FA-4CD4-9A3E-5DE1C6328501}" type="datetimeFigureOut">
              <a:rPr lang="es-ES" smtClean="0"/>
              <a:pPr/>
              <a:t>24/07/2014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E8AB74-67DE-4D9A-B686-F293589443F6}" type="slidenum">
              <a:rPr lang="es-ES" smtClean="0"/>
              <a:pPr/>
              <a:t>‹Nº›</a:t>
            </a:fld>
            <a:endParaRPr lang="es-ES"/>
          </a:p>
        </p:txBody>
      </p:sp>
    </p:spTree>
  </p:cSld>
  <p:clrMapOvr>
    <a:masterClrMapping/>
  </p:clrMapOvr>
  <p:transition spd="slow" advClick="0" advTm="7000">
    <p:plus/>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E0D760C-75FA-4CD4-9A3E-5DE1C6328501}" type="datetimeFigureOut">
              <a:rPr lang="es-ES" smtClean="0"/>
              <a:pPr/>
              <a:t>24/07/2014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E8AB74-67DE-4D9A-B686-F293589443F6}" type="slidenum">
              <a:rPr lang="es-ES" smtClean="0"/>
              <a:pPr/>
              <a:t>‹Nº›</a:t>
            </a:fld>
            <a:endParaRPr lang="es-ES"/>
          </a:p>
        </p:txBody>
      </p:sp>
    </p:spTree>
  </p:cSld>
  <p:clrMapOvr>
    <a:masterClrMapping/>
  </p:clrMapOvr>
  <p:transition spd="slow" advClick="0" advTm="7000">
    <p:plus/>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E0D760C-75FA-4CD4-9A3E-5DE1C6328501}" type="datetimeFigureOut">
              <a:rPr lang="es-ES" smtClean="0"/>
              <a:pPr/>
              <a:t>24/07/2014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FE8AB74-67DE-4D9A-B686-F293589443F6}" type="slidenum">
              <a:rPr lang="es-ES" smtClean="0"/>
              <a:pPr/>
              <a:t>‹Nº›</a:t>
            </a:fld>
            <a:endParaRPr lang="es-ES"/>
          </a:p>
        </p:txBody>
      </p:sp>
    </p:spTree>
  </p:cSld>
  <p:clrMapOvr>
    <a:masterClrMapping/>
  </p:clrMapOvr>
  <p:transition spd="slow" advClick="0" advTm="7000">
    <p:plus/>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E0D760C-75FA-4CD4-9A3E-5DE1C6328501}" type="datetimeFigureOut">
              <a:rPr lang="es-ES" smtClean="0"/>
              <a:pPr/>
              <a:t>24/07/2014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FE8AB74-67DE-4D9A-B686-F293589443F6}" type="slidenum">
              <a:rPr lang="es-ES" smtClean="0"/>
              <a:pPr/>
              <a:t>‹Nº›</a:t>
            </a:fld>
            <a:endParaRPr lang="es-ES"/>
          </a:p>
        </p:txBody>
      </p:sp>
    </p:spTree>
  </p:cSld>
  <p:clrMapOvr>
    <a:masterClrMapping/>
  </p:clrMapOvr>
  <p:transition spd="slow" advClick="0" advTm="7000">
    <p:plus/>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E0D760C-75FA-4CD4-9A3E-5DE1C6328501}" type="datetimeFigureOut">
              <a:rPr lang="es-ES" smtClean="0"/>
              <a:pPr/>
              <a:t>24/07/2014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FE8AB74-67DE-4D9A-B686-F293589443F6}" type="slidenum">
              <a:rPr lang="es-ES" smtClean="0"/>
              <a:pPr/>
              <a:t>‹Nº›</a:t>
            </a:fld>
            <a:endParaRPr lang="es-ES"/>
          </a:p>
        </p:txBody>
      </p:sp>
    </p:spTree>
  </p:cSld>
  <p:clrMapOvr>
    <a:masterClrMapping/>
  </p:clrMapOvr>
  <p:transition spd="slow" advClick="0" advTm="7000">
    <p:plus/>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E0D760C-75FA-4CD4-9A3E-5DE1C6328501}" type="datetimeFigureOut">
              <a:rPr lang="es-ES" smtClean="0"/>
              <a:pPr/>
              <a:t>24/07/2014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FE8AB74-67DE-4D9A-B686-F293589443F6}" type="slidenum">
              <a:rPr lang="es-ES" smtClean="0"/>
              <a:pPr/>
              <a:t>‹Nº›</a:t>
            </a:fld>
            <a:endParaRPr lang="es-ES"/>
          </a:p>
        </p:txBody>
      </p:sp>
    </p:spTree>
  </p:cSld>
  <p:clrMapOvr>
    <a:masterClrMapping/>
  </p:clrMapOvr>
  <p:transition spd="slow" advClick="0" advTm="7000">
    <p:plus/>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E0D760C-75FA-4CD4-9A3E-5DE1C6328501}" type="datetimeFigureOut">
              <a:rPr lang="es-ES" smtClean="0"/>
              <a:pPr/>
              <a:t>24/07/2014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FE8AB74-67DE-4D9A-B686-F293589443F6}" type="slidenum">
              <a:rPr lang="es-ES" smtClean="0"/>
              <a:pPr/>
              <a:t>‹Nº›</a:t>
            </a:fld>
            <a:endParaRPr lang="es-ES"/>
          </a:p>
        </p:txBody>
      </p:sp>
    </p:spTree>
  </p:cSld>
  <p:clrMapOvr>
    <a:masterClrMapping/>
  </p:clrMapOvr>
  <p:transition spd="slow" advClick="0" advTm="7000">
    <p:plus/>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E0D760C-75FA-4CD4-9A3E-5DE1C6328501}" type="datetimeFigureOut">
              <a:rPr lang="es-ES" smtClean="0"/>
              <a:pPr/>
              <a:t>24/07/2014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FE8AB74-67DE-4D9A-B686-F293589443F6}" type="slidenum">
              <a:rPr lang="es-ES" smtClean="0"/>
              <a:pPr/>
              <a:t>‹Nº›</a:t>
            </a:fld>
            <a:endParaRPr lang="es-ES"/>
          </a:p>
        </p:txBody>
      </p:sp>
    </p:spTree>
  </p:cSld>
  <p:clrMapOvr>
    <a:masterClrMapping/>
  </p:clrMapOvr>
  <p:transition spd="slow" advClick="0" advTm="7000">
    <p:plus/>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E0D760C-75FA-4CD4-9A3E-5DE1C6328501}" type="datetimeFigureOut">
              <a:rPr lang="es-ES" smtClean="0"/>
              <a:pPr/>
              <a:t>24/07/2014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E8AB74-67DE-4D9A-B686-F293589443F6}" type="slidenum">
              <a:rPr lang="es-ES" smtClean="0"/>
              <a:pPr/>
              <a:t>‹Nº›</a:t>
            </a:fld>
            <a:endParaRPr lang="es-ES"/>
          </a:p>
        </p:txBody>
      </p:sp>
    </p:spTree>
  </p:cSld>
  <p:clrMapOvr>
    <a:masterClrMapping/>
  </p:clrMapOvr>
  <p:transition spd="slow" advClick="0" advTm="7000">
    <p:plus/>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E0D760C-75FA-4CD4-9A3E-5DE1C6328501}" type="datetimeFigureOut">
              <a:rPr lang="es-ES" smtClean="0"/>
              <a:pPr/>
              <a:t>24/07/2014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E8AB74-67DE-4D9A-B686-F293589443F6}" type="slidenum">
              <a:rPr lang="es-ES" smtClean="0"/>
              <a:pPr/>
              <a:t>‹Nº›</a:t>
            </a:fld>
            <a:endParaRPr lang="es-ES"/>
          </a:p>
        </p:txBody>
      </p:sp>
    </p:spTree>
  </p:cSld>
  <p:clrMapOvr>
    <a:masterClrMapping/>
  </p:clrMapOvr>
  <p:transition spd="slow" advClick="0" advTm="7000">
    <p:plus/>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2D70C1B-9CC6-4424-A8E2-5A9E04A05D8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6600">
            <a:alpha val="50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0D760C-75FA-4CD4-9A3E-5DE1C6328501}" type="datetimeFigureOut">
              <a:rPr lang="es-ES" smtClean="0"/>
              <a:pPr/>
              <a:t>24/07/2014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E8AB74-67DE-4D9A-B686-F293589443F6}"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7000">
    <p:plus/>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08F07C81-462F-406C-ABA5-F95844FB6BB4}"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www.youtube.com/watch?v=8F3ir_W9zZg" TargetMode="External"/><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5"/>
          <p:cNvPicPr>
            <a:picLocks noChangeAspect="1" noChangeArrowheads="1" noCrop="1"/>
          </p:cNvPicPr>
          <p:nvPr/>
        </p:nvPicPr>
        <p:blipFill>
          <a:blip r:embed="rId3" cstate="print">
            <a:duotone>
              <a:prstClr val="black"/>
              <a:schemeClr val="accent6">
                <a:tint val="45000"/>
                <a:satMod val="400000"/>
              </a:schemeClr>
            </a:duotone>
            <a:lum bright="25000" contrast="-70000"/>
          </a:blip>
          <a:srcRect/>
          <a:stretch>
            <a:fillRect/>
          </a:stretch>
        </p:blipFill>
        <p:spPr bwMode="auto">
          <a:xfrm>
            <a:off x="0" y="-19050"/>
            <a:ext cx="9144000" cy="687705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968433" y="1340768"/>
            <a:ext cx="7274748" cy="3785652"/>
          </a:xfrm>
          <a:prstGeom prst="rect">
            <a:avLst/>
          </a:prstGeom>
        </p:spPr>
        <p:txBody>
          <a:bodyPr wrap="none">
            <a:spAutoFit/>
          </a:bodyPr>
          <a:lstStyle/>
          <a:p>
            <a:pPr algn="ctr">
              <a:defRPr/>
            </a:pPr>
            <a:r>
              <a:rPr lang="es-ES" sz="8000" b="1" kern="10" dirty="0" smtClean="0">
                <a:ln w="9525">
                  <a:solidFill>
                    <a:srgbClr val="1CDEF8"/>
                  </a:solidFill>
                  <a:round/>
                  <a:headEnd/>
                  <a:tailEnd/>
                </a:ln>
                <a:blipFill dpi="0" rotWithShape="1">
                  <a:blip r:embed="rId7"/>
                  <a:srcRect/>
                  <a:stretch>
                    <a:fillRect/>
                  </a:stretch>
                </a:blipFill>
                <a:effectLst>
                  <a:glow rad="228600">
                    <a:schemeClr val="accent2">
                      <a:satMod val="175000"/>
                      <a:alpha val="40000"/>
                    </a:schemeClr>
                  </a:glow>
                  <a:outerShdw dist="35921" dir="2700000" algn="ctr" rotWithShape="0">
                    <a:schemeClr val="folHlink">
                      <a:alpha val="80000"/>
                    </a:schemeClr>
                  </a:outerShdw>
                </a:effectLst>
                <a:latin typeface="Snap ITC"/>
              </a:rPr>
              <a:t>LOS </a:t>
            </a:r>
          </a:p>
          <a:p>
            <a:pPr algn="ctr">
              <a:defRPr/>
            </a:pPr>
            <a:r>
              <a:rPr lang="es-ES" sz="8000" b="1" kern="10" dirty="0" smtClean="0">
                <a:ln w="9525">
                  <a:solidFill>
                    <a:srgbClr val="1CDEF8"/>
                  </a:solidFill>
                  <a:round/>
                  <a:headEnd/>
                  <a:tailEnd/>
                </a:ln>
                <a:blipFill dpi="0" rotWithShape="1">
                  <a:blip r:embed="rId7"/>
                  <a:srcRect/>
                  <a:stretch>
                    <a:fillRect/>
                  </a:stretch>
                </a:blipFill>
                <a:effectLst>
                  <a:glow rad="228600">
                    <a:schemeClr val="accent2">
                      <a:satMod val="175000"/>
                      <a:alpha val="40000"/>
                    </a:schemeClr>
                  </a:glow>
                  <a:outerShdw dist="35921" dir="2700000" algn="ctr" rotWithShape="0">
                    <a:schemeClr val="folHlink">
                      <a:alpha val="80000"/>
                    </a:schemeClr>
                  </a:outerShdw>
                </a:effectLst>
                <a:latin typeface="Snap ITC"/>
              </a:rPr>
              <a:t>PERROS </a:t>
            </a:r>
          </a:p>
          <a:p>
            <a:pPr algn="ctr">
              <a:defRPr/>
            </a:pPr>
            <a:r>
              <a:rPr lang="es-ES" sz="8000" b="1" kern="10" dirty="0" smtClean="0">
                <a:ln w="9525">
                  <a:solidFill>
                    <a:srgbClr val="1CDEF8"/>
                  </a:solidFill>
                  <a:round/>
                  <a:headEnd/>
                  <a:tailEnd/>
                </a:ln>
                <a:blipFill dpi="0" rotWithShape="1">
                  <a:blip r:embed="rId7"/>
                  <a:srcRect/>
                  <a:stretch>
                    <a:fillRect/>
                  </a:stretch>
                </a:blipFill>
                <a:effectLst>
                  <a:glow rad="228600">
                    <a:schemeClr val="accent2">
                      <a:satMod val="175000"/>
                      <a:alpha val="40000"/>
                    </a:schemeClr>
                  </a:glow>
                  <a:outerShdw dist="35921" dir="2700000" algn="ctr" rotWithShape="0">
                    <a:schemeClr val="folHlink">
                      <a:alpha val="80000"/>
                    </a:schemeClr>
                  </a:outerShdw>
                </a:effectLst>
                <a:latin typeface="Snap ITC"/>
              </a:rPr>
              <a:t>¿SUEÑAN?</a:t>
            </a:r>
            <a:endParaRPr lang="es-ES" sz="8000" b="1" kern="10" dirty="0">
              <a:ln w="9525">
                <a:solidFill>
                  <a:srgbClr val="1CDEF8"/>
                </a:solidFill>
                <a:round/>
                <a:headEnd/>
                <a:tailEnd/>
              </a:ln>
              <a:blipFill dpi="0" rotWithShape="1">
                <a:blip r:embed="rId7"/>
                <a:srcRect/>
                <a:stretch>
                  <a:fillRect/>
                </a:stretch>
              </a:blipFill>
              <a:effectLst>
                <a:glow rad="228600">
                  <a:schemeClr val="accent2">
                    <a:satMod val="175000"/>
                    <a:alpha val="40000"/>
                  </a:schemeClr>
                </a:glow>
                <a:outerShdw dist="35921" dir="2700000" algn="ctr" rotWithShape="0">
                  <a:schemeClr val="folHlink">
                    <a:alpha val="80000"/>
                  </a:schemeClr>
                </a:outerShdw>
              </a:effectLst>
              <a:latin typeface="Snap ITC"/>
            </a:endParaRPr>
          </a:p>
        </p:txBody>
      </p:sp>
    </p:spTree>
  </p:cSld>
  <p:clrMapOvr>
    <a:masterClrMapping/>
  </p:clrMapOvr>
  <p:transition spd="slow" advClick="0" advTm="11000">
    <p:plus/>
    <p:sndAc>
      <p:stSnd loop="1">
        <p:snd r:embed="rId2" name="andrea bocelli las hojas muert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perro-dormido.jpg"/>
          <p:cNvPicPr>
            <a:picLocks noChangeAspect="1" noChangeArrowheads="1"/>
          </p:cNvPicPr>
          <p:nvPr/>
        </p:nvPicPr>
        <p:blipFill>
          <a:blip r:embed="rId2" cstate="print"/>
          <a:srcRect/>
          <a:stretch>
            <a:fillRect/>
          </a:stretch>
        </p:blipFill>
        <p:spPr bwMode="auto">
          <a:xfrm>
            <a:off x="0" y="0"/>
            <a:ext cx="9413310" cy="6858000"/>
          </a:xfrm>
          <a:prstGeom prst="rect">
            <a:avLst/>
          </a:prstGeom>
          <a:noFill/>
        </p:spPr>
      </p:pic>
      <p:sp>
        <p:nvSpPr>
          <p:cNvPr id="5" name="4 Sol"/>
          <p:cNvSpPr/>
          <p:nvPr/>
        </p:nvSpPr>
        <p:spPr>
          <a:xfrm>
            <a:off x="1071563" y="0"/>
            <a:ext cx="6929437" cy="6572250"/>
          </a:xfrm>
          <a:prstGeom prst="sun">
            <a:avLst/>
          </a:prstGeom>
          <a:solidFill>
            <a:srgbClr val="FFFF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Sol"/>
          <p:cNvSpPr/>
          <p:nvPr/>
        </p:nvSpPr>
        <p:spPr>
          <a:xfrm>
            <a:off x="1428750" y="357188"/>
            <a:ext cx="6215063" cy="5857875"/>
          </a:xfrm>
          <a:prstGeom prst="sun">
            <a:avLst/>
          </a:prstGeom>
          <a:solidFill>
            <a:srgbClr val="339933">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00B0F0"/>
              </a:solidFill>
            </a:endParaRPr>
          </a:p>
        </p:txBody>
      </p:sp>
      <p:sp>
        <p:nvSpPr>
          <p:cNvPr id="7" name="6 Sol"/>
          <p:cNvSpPr/>
          <p:nvPr/>
        </p:nvSpPr>
        <p:spPr>
          <a:xfrm>
            <a:off x="1928813" y="785813"/>
            <a:ext cx="5286375" cy="4929187"/>
          </a:xfrm>
          <a:prstGeom prst="sun">
            <a:avLst/>
          </a:prstGeom>
          <a:solidFill>
            <a:srgbClr val="DE5118">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Sol"/>
          <p:cNvSpPr/>
          <p:nvPr/>
        </p:nvSpPr>
        <p:spPr>
          <a:xfrm>
            <a:off x="2214563" y="1071563"/>
            <a:ext cx="4714875" cy="4357687"/>
          </a:xfrm>
          <a:prstGeom prst="sun">
            <a:avLst>
              <a:gd name="adj" fmla="val 26616"/>
            </a:avLst>
          </a:prstGeom>
          <a:solidFill>
            <a:srgbClr val="CC66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800000"/>
              </a:solidFill>
            </a:endParaRPr>
          </a:p>
        </p:txBody>
      </p:sp>
      <p:pic>
        <p:nvPicPr>
          <p:cNvPr id="9" name="8 Imagen" descr="Imagen1.png"/>
          <p:cNvPicPr>
            <a:picLocks noChangeAspect="1"/>
          </p:cNvPicPr>
          <p:nvPr/>
        </p:nvPicPr>
        <p:blipFill>
          <a:blip r:embed="rId3" cstate="print">
            <a:duotone>
              <a:prstClr val="black"/>
              <a:schemeClr val="accent6">
                <a:tint val="45000"/>
                <a:satMod val="400000"/>
              </a:schemeClr>
            </a:duotone>
          </a:blip>
          <a:srcRect/>
          <a:stretch>
            <a:fillRect/>
          </a:stretch>
        </p:blipFill>
        <p:spPr bwMode="auto">
          <a:xfrm>
            <a:off x="0" y="0"/>
            <a:ext cx="9131300" cy="6858000"/>
          </a:xfrm>
          <a:prstGeom prst="rect">
            <a:avLst/>
          </a:prstGeom>
          <a:noFill/>
          <a:ln w="9525">
            <a:solidFill>
              <a:srgbClr val="CC6600"/>
            </a:solidFill>
            <a:miter lim="800000"/>
            <a:headEnd/>
            <a:tailEnd/>
          </a:ln>
        </p:spPr>
      </p:pic>
    </p:spTree>
  </p:cSld>
  <p:clrMapOvr>
    <a:masterClrMapping/>
  </p:clrMapOvr>
  <p:transition spd="slow" advClick="0" advTm="7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mph" presetSubtype="0" fill="hold" nodeType="withEffect">
                                  <p:stCondLst>
                                    <p:cond delay="0"/>
                                  </p:stCondLst>
                                  <p:childTnLst>
                                    <p:animRot by="21600000">
                                      <p:cBhvr>
                                        <p:cTn id="9" dur="5000" fill="hold"/>
                                        <p:tgtEl>
                                          <p:spTgt spid="5"/>
                                        </p:tgtEl>
                                        <p:attrNameLst>
                                          <p:attrName>r</p:attrName>
                                        </p:attrNameLst>
                                      </p:cBhvr>
                                    </p:animRot>
                                  </p:childTnLst>
                                </p:cTn>
                              </p:par>
                              <p:par>
                                <p:cTn id="10" presetID="8" presetClass="emph" presetSubtype="0" fill="hold" nodeType="withEffect">
                                  <p:stCondLst>
                                    <p:cond delay="0"/>
                                  </p:stCondLst>
                                  <p:childTnLst>
                                    <p:animRot by="-21600000">
                                      <p:cBhvr>
                                        <p:cTn id="11" dur="5000" fill="hold"/>
                                        <p:tgtEl>
                                          <p:spTgt spid="6"/>
                                        </p:tgtEl>
                                        <p:attrNameLst>
                                          <p:attrName>r</p:attrName>
                                        </p:attrNameLst>
                                      </p:cBhvr>
                                    </p:animRot>
                                  </p:childTnLst>
                                </p:cTn>
                              </p:par>
                              <p:par>
                                <p:cTn id="12" presetID="8" presetClass="emph" presetSubtype="0" fill="hold" nodeType="withEffect">
                                  <p:stCondLst>
                                    <p:cond delay="0"/>
                                  </p:stCondLst>
                                  <p:childTnLst>
                                    <p:animRot by="21600000">
                                      <p:cBhvr>
                                        <p:cTn id="13" dur="5000" fill="hold"/>
                                        <p:tgtEl>
                                          <p:spTgt spid="7"/>
                                        </p:tgtEl>
                                        <p:attrNameLst>
                                          <p:attrName>r</p:attrName>
                                        </p:attrNameLst>
                                      </p:cBhvr>
                                    </p:animRot>
                                  </p:childTnLst>
                                </p:cTn>
                              </p:par>
                              <p:par>
                                <p:cTn id="14" presetID="8" presetClass="emph" presetSubtype="0" fill="hold" nodeType="withEffect">
                                  <p:stCondLst>
                                    <p:cond delay="0"/>
                                  </p:stCondLst>
                                  <p:childTnLst>
                                    <p:animRot by="-21600000">
                                      <p:cBhvr>
                                        <p:cTn id="15" dur="5000" fill="hold"/>
                                        <p:tgtEl>
                                          <p:spTgt spid="8"/>
                                        </p:tgtEl>
                                        <p:attrNameLst>
                                          <p:attrName>r</p:attrName>
                                        </p:attrNameLst>
                                      </p:cBhvr>
                                    </p:animRot>
                                  </p:childTnLst>
                                </p:cTn>
                              </p:par>
                              <p:par>
                                <p:cTn id="16" presetID="2" presetClass="exit" presetSubtype="12" fill="hold" nodeType="withEffect">
                                  <p:stCondLst>
                                    <p:cond delay="0"/>
                                  </p:stCondLst>
                                  <p:childTnLst>
                                    <p:anim calcmode="lin" valueType="num">
                                      <p:cBhvr additive="base">
                                        <p:cTn id="17" dur="5000"/>
                                        <p:tgtEl>
                                          <p:spTgt spid="8"/>
                                        </p:tgtEl>
                                        <p:attrNameLst>
                                          <p:attrName>ppt_x</p:attrName>
                                        </p:attrNameLst>
                                      </p:cBhvr>
                                      <p:tavLst>
                                        <p:tav tm="0">
                                          <p:val>
                                            <p:strVal val="ppt_x"/>
                                          </p:val>
                                        </p:tav>
                                        <p:tav tm="100000">
                                          <p:val>
                                            <p:strVal val="0-ppt_w/2"/>
                                          </p:val>
                                        </p:tav>
                                      </p:tavLst>
                                    </p:anim>
                                    <p:anim calcmode="lin" valueType="num">
                                      <p:cBhvr additive="base">
                                        <p:cTn id="18" dur="5000"/>
                                        <p:tgtEl>
                                          <p:spTgt spid="8"/>
                                        </p:tgtEl>
                                        <p:attrNameLst>
                                          <p:attrName>ppt_y</p:attrName>
                                        </p:attrNameLst>
                                      </p:cBhvr>
                                      <p:tavLst>
                                        <p:tav tm="0">
                                          <p:val>
                                            <p:strVal val="ppt_y"/>
                                          </p:val>
                                        </p:tav>
                                        <p:tav tm="100000">
                                          <p:val>
                                            <p:strVal val="1+ppt_h/2"/>
                                          </p:val>
                                        </p:tav>
                                      </p:tavLst>
                                    </p:anim>
                                    <p:set>
                                      <p:cBhvr>
                                        <p:cTn id="19" dur="1" fill="hold">
                                          <p:stCondLst>
                                            <p:cond delay="4999"/>
                                          </p:stCondLst>
                                        </p:cTn>
                                        <p:tgtEl>
                                          <p:spTgt spid="8"/>
                                        </p:tgtEl>
                                        <p:attrNameLst>
                                          <p:attrName>style.visibility</p:attrName>
                                        </p:attrNameLst>
                                      </p:cBhvr>
                                      <p:to>
                                        <p:strVal val="hidden"/>
                                      </p:to>
                                    </p:set>
                                  </p:childTnLst>
                                </p:cTn>
                              </p:par>
                              <p:par>
                                <p:cTn id="20" presetID="2" presetClass="exit" presetSubtype="6" fill="hold" nodeType="withEffect">
                                  <p:stCondLst>
                                    <p:cond delay="0"/>
                                  </p:stCondLst>
                                  <p:childTnLst>
                                    <p:anim calcmode="lin" valueType="num">
                                      <p:cBhvr additive="base">
                                        <p:cTn id="21" dur="5000"/>
                                        <p:tgtEl>
                                          <p:spTgt spid="7"/>
                                        </p:tgtEl>
                                        <p:attrNameLst>
                                          <p:attrName>ppt_x</p:attrName>
                                        </p:attrNameLst>
                                      </p:cBhvr>
                                      <p:tavLst>
                                        <p:tav tm="0">
                                          <p:val>
                                            <p:strVal val="ppt_x"/>
                                          </p:val>
                                        </p:tav>
                                        <p:tav tm="100000">
                                          <p:val>
                                            <p:strVal val="1+ppt_w/2"/>
                                          </p:val>
                                        </p:tav>
                                      </p:tavLst>
                                    </p:anim>
                                    <p:anim calcmode="lin" valueType="num">
                                      <p:cBhvr additive="base">
                                        <p:cTn id="22" dur="5000"/>
                                        <p:tgtEl>
                                          <p:spTgt spid="7"/>
                                        </p:tgtEl>
                                        <p:attrNameLst>
                                          <p:attrName>ppt_y</p:attrName>
                                        </p:attrNameLst>
                                      </p:cBhvr>
                                      <p:tavLst>
                                        <p:tav tm="0">
                                          <p:val>
                                            <p:strVal val="ppt_y"/>
                                          </p:val>
                                        </p:tav>
                                        <p:tav tm="100000">
                                          <p:val>
                                            <p:strVal val="1+ppt_h/2"/>
                                          </p:val>
                                        </p:tav>
                                      </p:tavLst>
                                    </p:anim>
                                    <p:set>
                                      <p:cBhvr>
                                        <p:cTn id="23" dur="1" fill="hold">
                                          <p:stCondLst>
                                            <p:cond delay="4999"/>
                                          </p:stCondLst>
                                        </p:cTn>
                                        <p:tgtEl>
                                          <p:spTgt spid="7"/>
                                        </p:tgtEl>
                                        <p:attrNameLst>
                                          <p:attrName>style.visibility</p:attrName>
                                        </p:attrNameLst>
                                      </p:cBhvr>
                                      <p:to>
                                        <p:strVal val="hidden"/>
                                      </p:to>
                                    </p:set>
                                  </p:childTnLst>
                                </p:cTn>
                              </p:par>
                              <p:par>
                                <p:cTn id="24" presetID="2" presetClass="exit" presetSubtype="9" fill="hold" nodeType="withEffect">
                                  <p:stCondLst>
                                    <p:cond delay="0"/>
                                  </p:stCondLst>
                                  <p:childTnLst>
                                    <p:anim calcmode="lin" valueType="num">
                                      <p:cBhvr additive="base">
                                        <p:cTn id="25" dur="5000"/>
                                        <p:tgtEl>
                                          <p:spTgt spid="6"/>
                                        </p:tgtEl>
                                        <p:attrNameLst>
                                          <p:attrName>ppt_x</p:attrName>
                                        </p:attrNameLst>
                                      </p:cBhvr>
                                      <p:tavLst>
                                        <p:tav tm="0">
                                          <p:val>
                                            <p:strVal val="ppt_x"/>
                                          </p:val>
                                        </p:tav>
                                        <p:tav tm="100000">
                                          <p:val>
                                            <p:strVal val="0-ppt_w/2"/>
                                          </p:val>
                                        </p:tav>
                                      </p:tavLst>
                                    </p:anim>
                                    <p:anim calcmode="lin" valueType="num">
                                      <p:cBhvr additive="base">
                                        <p:cTn id="26" dur="5000"/>
                                        <p:tgtEl>
                                          <p:spTgt spid="6"/>
                                        </p:tgtEl>
                                        <p:attrNameLst>
                                          <p:attrName>ppt_y</p:attrName>
                                        </p:attrNameLst>
                                      </p:cBhvr>
                                      <p:tavLst>
                                        <p:tav tm="0">
                                          <p:val>
                                            <p:strVal val="ppt_y"/>
                                          </p:val>
                                        </p:tav>
                                        <p:tav tm="100000">
                                          <p:val>
                                            <p:strVal val="0-ppt_h/2"/>
                                          </p:val>
                                        </p:tav>
                                      </p:tavLst>
                                    </p:anim>
                                    <p:set>
                                      <p:cBhvr>
                                        <p:cTn id="27" dur="1" fill="hold">
                                          <p:stCondLst>
                                            <p:cond delay="4999"/>
                                          </p:stCondLst>
                                        </p:cTn>
                                        <p:tgtEl>
                                          <p:spTgt spid="6"/>
                                        </p:tgtEl>
                                        <p:attrNameLst>
                                          <p:attrName>style.visibility</p:attrName>
                                        </p:attrNameLst>
                                      </p:cBhvr>
                                      <p:to>
                                        <p:strVal val="hidden"/>
                                      </p:to>
                                    </p:set>
                                  </p:childTnLst>
                                </p:cTn>
                              </p:par>
                              <p:par>
                                <p:cTn id="28" presetID="2" presetClass="exit" presetSubtype="3" fill="hold" nodeType="withEffect">
                                  <p:stCondLst>
                                    <p:cond delay="0"/>
                                  </p:stCondLst>
                                  <p:childTnLst>
                                    <p:anim calcmode="lin" valueType="num">
                                      <p:cBhvr additive="base">
                                        <p:cTn id="29" dur="5000"/>
                                        <p:tgtEl>
                                          <p:spTgt spid="5"/>
                                        </p:tgtEl>
                                        <p:attrNameLst>
                                          <p:attrName>ppt_x</p:attrName>
                                        </p:attrNameLst>
                                      </p:cBhvr>
                                      <p:tavLst>
                                        <p:tav tm="0">
                                          <p:val>
                                            <p:strVal val="ppt_x"/>
                                          </p:val>
                                        </p:tav>
                                        <p:tav tm="100000">
                                          <p:val>
                                            <p:strVal val="1+ppt_w/2"/>
                                          </p:val>
                                        </p:tav>
                                      </p:tavLst>
                                    </p:anim>
                                    <p:anim calcmode="lin" valueType="num">
                                      <p:cBhvr additive="base">
                                        <p:cTn id="30" dur="5000"/>
                                        <p:tgtEl>
                                          <p:spTgt spid="5"/>
                                        </p:tgtEl>
                                        <p:attrNameLst>
                                          <p:attrName>ppt_y</p:attrName>
                                        </p:attrNameLst>
                                      </p:cBhvr>
                                      <p:tavLst>
                                        <p:tav tm="0">
                                          <p:val>
                                            <p:strVal val="ppt_y"/>
                                          </p:val>
                                        </p:tav>
                                        <p:tav tm="100000">
                                          <p:val>
                                            <p:strVal val="0-ppt_h/2"/>
                                          </p:val>
                                        </p:tav>
                                      </p:tavLst>
                                    </p:anim>
                                    <p:set>
                                      <p:cBhvr>
                                        <p:cTn id="3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6">
                <a:tint val="45000"/>
                <a:satMod val="400000"/>
              </a:schemeClr>
            </a:duotone>
            <a:lum bright="25000" contrast="-70000"/>
          </a:blip>
          <a:srcRect/>
          <a:stretch>
            <a:fillRect/>
          </a:stretch>
        </p:blipFill>
        <p:spPr bwMode="auto">
          <a:xfrm>
            <a:off x="0" y="0"/>
            <a:ext cx="9144000" cy="6877050"/>
          </a:xfrm>
          <a:prstGeom prst="rect">
            <a:avLst/>
          </a:prstGeom>
          <a:noFill/>
        </p:spPr>
      </p:pic>
      <p:sp>
        <p:nvSpPr>
          <p:cNvPr id="2" name="1 Rectángulo"/>
          <p:cNvSpPr/>
          <p:nvPr/>
        </p:nvSpPr>
        <p:spPr>
          <a:xfrm>
            <a:off x="1115616" y="671691"/>
            <a:ext cx="7254552" cy="6186309"/>
          </a:xfrm>
          <a:prstGeom prst="rect">
            <a:avLst/>
          </a:prstGeom>
        </p:spPr>
        <p:txBody>
          <a:bodyPr wrap="square">
            <a:spAutoFit/>
          </a:bodyPr>
          <a:lstStyle/>
          <a:p>
            <a:r>
              <a:rPr lang="es-ES" sz="3600" b="1" i="1" dirty="0">
                <a:solidFill>
                  <a:srgbClr val="800000"/>
                </a:solidFill>
                <a:effectLst>
                  <a:glow rad="228600">
                    <a:schemeClr val="accent6">
                      <a:satMod val="175000"/>
                      <a:alpha val="40000"/>
                    </a:schemeClr>
                  </a:glow>
                </a:effectLst>
              </a:rPr>
              <a:t>¿Sueñan los perros? Y si lo hacen ¿que sueñan? Una perra, suculentos huesos, grandes praderas por las que correr, etc. Por si tienes dudas, muchos expertos aseguran que los perros sueñan. Decimos que un perro está soñando cuando le vemos en su cama moviendo las patas de manera rápida, gimiendo e incluso moviendo la cola. </a:t>
            </a:r>
            <a:r>
              <a:rPr lang="es-ES" dirty="0"/>
              <a:t/>
            </a:r>
            <a:br>
              <a:rPr lang="es-ES" dirty="0"/>
            </a:br>
            <a:r>
              <a:rPr lang="es-ES" dirty="0" smtClean="0"/>
              <a:t/>
            </a:r>
            <a:br>
              <a:rPr lang="es-ES" dirty="0" smtClean="0"/>
            </a:br>
            <a:endParaRPr lang="es-ES" dirty="0"/>
          </a:p>
        </p:txBody>
      </p:sp>
    </p:spTree>
  </p:cSld>
  <p:clrMapOvr>
    <a:masterClrMapping/>
  </p:clrMapOvr>
  <p:transition spd="slow" advClick="0" advTm="19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perro1.jpg"/>
          <p:cNvPicPr>
            <a:picLocks noChangeAspect="1" noChangeArrowheads="1"/>
          </p:cNvPicPr>
          <p:nvPr/>
        </p:nvPicPr>
        <p:blipFill>
          <a:blip r:embed="rId2" cstate="print"/>
          <a:srcRect/>
          <a:stretch>
            <a:fillRect/>
          </a:stretch>
        </p:blipFill>
        <p:spPr bwMode="auto">
          <a:xfrm>
            <a:off x="-324544" y="0"/>
            <a:ext cx="9513001" cy="6858000"/>
          </a:xfrm>
          <a:prstGeom prst="rect">
            <a:avLst/>
          </a:prstGeom>
          <a:noFill/>
        </p:spPr>
      </p:pic>
      <p:sp>
        <p:nvSpPr>
          <p:cNvPr id="5" name="4 Sol"/>
          <p:cNvSpPr/>
          <p:nvPr/>
        </p:nvSpPr>
        <p:spPr>
          <a:xfrm>
            <a:off x="1071563" y="0"/>
            <a:ext cx="6929437" cy="6572250"/>
          </a:xfrm>
          <a:prstGeom prst="sun">
            <a:avLst/>
          </a:prstGeom>
          <a:solidFill>
            <a:srgbClr val="FFFF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Sol"/>
          <p:cNvSpPr/>
          <p:nvPr/>
        </p:nvSpPr>
        <p:spPr>
          <a:xfrm>
            <a:off x="1428750" y="357188"/>
            <a:ext cx="6215063" cy="5857875"/>
          </a:xfrm>
          <a:prstGeom prst="sun">
            <a:avLst/>
          </a:prstGeom>
          <a:solidFill>
            <a:srgbClr val="339933">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00B0F0"/>
              </a:solidFill>
            </a:endParaRPr>
          </a:p>
        </p:txBody>
      </p:sp>
      <p:sp>
        <p:nvSpPr>
          <p:cNvPr id="7" name="6 Sol"/>
          <p:cNvSpPr/>
          <p:nvPr/>
        </p:nvSpPr>
        <p:spPr>
          <a:xfrm>
            <a:off x="1928813" y="785813"/>
            <a:ext cx="5286375" cy="4929187"/>
          </a:xfrm>
          <a:prstGeom prst="sun">
            <a:avLst/>
          </a:prstGeom>
          <a:solidFill>
            <a:srgbClr val="DE5118">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Sol"/>
          <p:cNvSpPr/>
          <p:nvPr/>
        </p:nvSpPr>
        <p:spPr>
          <a:xfrm>
            <a:off x="2214563" y="1071563"/>
            <a:ext cx="4714875" cy="4357687"/>
          </a:xfrm>
          <a:prstGeom prst="sun">
            <a:avLst>
              <a:gd name="adj" fmla="val 26616"/>
            </a:avLst>
          </a:prstGeom>
          <a:solidFill>
            <a:srgbClr val="CC66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800000"/>
              </a:solidFill>
            </a:endParaRPr>
          </a:p>
        </p:txBody>
      </p:sp>
      <p:pic>
        <p:nvPicPr>
          <p:cNvPr id="9" name="8 Imagen" descr="Imagen1.png"/>
          <p:cNvPicPr>
            <a:picLocks noChangeAspect="1"/>
          </p:cNvPicPr>
          <p:nvPr/>
        </p:nvPicPr>
        <p:blipFill>
          <a:blip r:embed="rId3" cstate="print">
            <a:duotone>
              <a:prstClr val="black"/>
              <a:schemeClr val="accent6">
                <a:tint val="45000"/>
                <a:satMod val="400000"/>
              </a:schemeClr>
            </a:duotone>
          </a:blip>
          <a:srcRect/>
          <a:stretch>
            <a:fillRect/>
          </a:stretch>
        </p:blipFill>
        <p:spPr bwMode="auto">
          <a:xfrm>
            <a:off x="0" y="0"/>
            <a:ext cx="9131300" cy="6858000"/>
          </a:xfrm>
          <a:prstGeom prst="rect">
            <a:avLst/>
          </a:prstGeom>
          <a:noFill/>
          <a:ln w="9525">
            <a:solidFill>
              <a:srgbClr val="CC6600"/>
            </a:solidFill>
            <a:miter lim="800000"/>
            <a:headEnd/>
            <a:tailEnd/>
          </a:ln>
        </p:spPr>
      </p:pic>
    </p:spTree>
  </p:cSld>
  <p:clrMapOvr>
    <a:masterClrMapping/>
  </p:clrMapOvr>
  <p:transition spd="slow" advClick="0" advTm="7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mph" presetSubtype="0" fill="hold" nodeType="withEffect">
                                  <p:stCondLst>
                                    <p:cond delay="0"/>
                                  </p:stCondLst>
                                  <p:childTnLst>
                                    <p:animRot by="21600000">
                                      <p:cBhvr>
                                        <p:cTn id="9" dur="5000" fill="hold"/>
                                        <p:tgtEl>
                                          <p:spTgt spid="5"/>
                                        </p:tgtEl>
                                        <p:attrNameLst>
                                          <p:attrName>r</p:attrName>
                                        </p:attrNameLst>
                                      </p:cBhvr>
                                    </p:animRot>
                                  </p:childTnLst>
                                </p:cTn>
                              </p:par>
                              <p:par>
                                <p:cTn id="10" presetID="8" presetClass="emph" presetSubtype="0" fill="hold" nodeType="withEffect">
                                  <p:stCondLst>
                                    <p:cond delay="0"/>
                                  </p:stCondLst>
                                  <p:childTnLst>
                                    <p:animRot by="-21600000">
                                      <p:cBhvr>
                                        <p:cTn id="11" dur="5000" fill="hold"/>
                                        <p:tgtEl>
                                          <p:spTgt spid="6"/>
                                        </p:tgtEl>
                                        <p:attrNameLst>
                                          <p:attrName>r</p:attrName>
                                        </p:attrNameLst>
                                      </p:cBhvr>
                                    </p:animRot>
                                  </p:childTnLst>
                                </p:cTn>
                              </p:par>
                              <p:par>
                                <p:cTn id="12" presetID="8" presetClass="emph" presetSubtype="0" fill="hold" nodeType="withEffect">
                                  <p:stCondLst>
                                    <p:cond delay="0"/>
                                  </p:stCondLst>
                                  <p:childTnLst>
                                    <p:animRot by="21600000">
                                      <p:cBhvr>
                                        <p:cTn id="13" dur="5000" fill="hold"/>
                                        <p:tgtEl>
                                          <p:spTgt spid="7"/>
                                        </p:tgtEl>
                                        <p:attrNameLst>
                                          <p:attrName>r</p:attrName>
                                        </p:attrNameLst>
                                      </p:cBhvr>
                                    </p:animRot>
                                  </p:childTnLst>
                                </p:cTn>
                              </p:par>
                              <p:par>
                                <p:cTn id="14" presetID="8" presetClass="emph" presetSubtype="0" fill="hold" nodeType="withEffect">
                                  <p:stCondLst>
                                    <p:cond delay="0"/>
                                  </p:stCondLst>
                                  <p:childTnLst>
                                    <p:animRot by="-21600000">
                                      <p:cBhvr>
                                        <p:cTn id="15" dur="5000" fill="hold"/>
                                        <p:tgtEl>
                                          <p:spTgt spid="8"/>
                                        </p:tgtEl>
                                        <p:attrNameLst>
                                          <p:attrName>r</p:attrName>
                                        </p:attrNameLst>
                                      </p:cBhvr>
                                    </p:animRot>
                                  </p:childTnLst>
                                </p:cTn>
                              </p:par>
                              <p:par>
                                <p:cTn id="16" presetID="2" presetClass="exit" presetSubtype="12" fill="hold" nodeType="withEffect">
                                  <p:stCondLst>
                                    <p:cond delay="0"/>
                                  </p:stCondLst>
                                  <p:childTnLst>
                                    <p:anim calcmode="lin" valueType="num">
                                      <p:cBhvr additive="base">
                                        <p:cTn id="17" dur="5000"/>
                                        <p:tgtEl>
                                          <p:spTgt spid="8"/>
                                        </p:tgtEl>
                                        <p:attrNameLst>
                                          <p:attrName>ppt_x</p:attrName>
                                        </p:attrNameLst>
                                      </p:cBhvr>
                                      <p:tavLst>
                                        <p:tav tm="0">
                                          <p:val>
                                            <p:strVal val="ppt_x"/>
                                          </p:val>
                                        </p:tav>
                                        <p:tav tm="100000">
                                          <p:val>
                                            <p:strVal val="0-ppt_w/2"/>
                                          </p:val>
                                        </p:tav>
                                      </p:tavLst>
                                    </p:anim>
                                    <p:anim calcmode="lin" valueType="num">
                                      <p:cBhvr additive="base">
                                        <p:cTn id="18" dur="5000"/>
                                        <p:tgtEl>
                                          <p:spTgt spid="8"/>
                                        </p:tgtEl>
                                        <p:attrNameLst>
                                          <p:attrName>ppt_y</p:attrName>
                                        </p:attrNameLst>
                                      </p:cBhvr>
                                      <p:tavLst>
                                        <p:tav tm="0">
                                          <p:val>
                                            <p:strVal val="ppt_y"/>
                                          </p:val>
                                        </p:tav>
                                        <p:tav tm="100000">
                                          <p:val>
                                            <p:strVal val="1+ppt_h/2"/>
                                          </p:val>
                                        </p:tav>
                                      </p:tavLst>
                                    </p:anim>
                                    <p:set>
                                      <p:cBhvr>
                                        <p:cTn id="19" dur="1" fill="hold">
                                          <p:stCondLst>
                                            <p:cond delay="4999"/>
                                          </p:stCondLst>
                                        </p:cTn>
                                        <p:tgtEl>
                                          <p:spTgt spid="8"/>
                                        </p:tgtEl>
                                        <p:attrNameLst>
                                          <p:attrName>style.visibility</p:attrName>
                                        </p:attrNameLst>
                                      </p:cBhvr>
                                      <p:to>
                                        <p:strVal val="hidden"/>
                                      </p:to>
                                    </p:set>
                                  </p:childTnLst>
                                </p:cTn>
                              </p:par>
                              <p:par>
                                <p:cTn id="20" presetID="2" presetClass="exit" presetSubtype="6" fill="hold" nodeType="withEffect">
                                  <p:stCondLst>
                                    <p:cond delay="0"/>
                                  </p:stCondLst>
                                  <p:childTnLst>
                                    <p:anim calcmode="lin" valueType="num">
                                      <p:cBhvr additive="base">
                                        <p:cTn id="21" dur="5000"/>
                                        <p:tgtEl>
                                          <p:spTgt spid="7"/>
                                        </p:tgtEl>
                                        <p:attrNameLst>
                                          <p:attrName>ppt_x</p:attrName>
                                        </p:attrNameLst>
                                      </p:cBhvr>
                                      <p:tavLst>
                                        <p:tav tm="0">
                                          <p:val>
                                            <p:strVal val="ppt_x"/>
                                          </p:val>
                                        </p:tav>
                                        <p:tav tm="100000">
                                          <p:val>
                                            <p:strVal val="1+ppt_w/2"/>
                                          </p:val>
                                        </p:tav>
                                      </p:tavLst>
                                    </p:anim>
                                    <p:anim calcmode="lin" valueType="num">
                                      <p:cBhvr additive="base">
                                        <p:cTn id="22" dur="5000"/>
                                        <p:tgtEl>
                                          <p:spTgt spid="7"/>
                                        </p:tgtEl>
                                        <p:attrNameLst>
                                          <p:attrName>ppt_y</p:attrName>
                                        </p:attrNameLst>
                                      </p:cBhvr>
                                      <p:tavLst>
                                        <p:tav tm="0">
                                          <p:val>
                                            <p:strVal val="ppt_y"/>
                                          </p:val>
                                        </p:tav>
                                        <p:tav tm="100000">
                                          <p:val>
                                            <p:strVal val="1+ppt_h/2"/>
                                          </p:val>
                                        </p:tav>
                                      </p:tavLst>
                                    </p:anim>
                                    <p:set>
                                      <p:cBhvr>
                                        <p:cTn id="23" dur="1" fill="hold">
                                          <p:stCondLst>
                                            <p:cond delay="4999"/>
                                          </p:stCondLst>
                                        </p:cTn>
                                        <p:tgtEl>
                                          <p:spTgt spid="7"/>
                                        </p:tgtEl>
                                        <p:attrNameLst>
                                          <p:attrName>style.visibility</p:attrName>
                                        </p:attrNameLst>
                                      </p:cBhvr>
                                      <p:to>
                                        <p:strVal val="hidden"/>
                                      </p:to>
                                    </p:set>
                                  </p:childTnLst>
                                </p:cTn>
                              </p:par>
                              <p:par>
                                <p:cTn id="24" presetID="2" presetClass="exit" presetSubtype="9" fill="hold" nodeType="withEffect">
                                  <p:stCondLst>
                                    <p:cond delay="0"/>
                                  </p:stCondLst>
                                  <p:childTnLst>
                                    <p:anim calcmode="lin" valueType="num">
                                      <p:cBhvr additive="base">
                                        <p:cTn id="25" dur="5000"/>
                                        <p:tgtEl>
                                          <p:spTgt spid="6"/>
                                        </p:tgtEl>
                                        <p:attrNameLst>
                                          <p:attrName>ppt_x</p:attrName>
                                        </p:attrNameLst>
                                      </p:cBhvr>
                                      <p:tavLst>
                                        <p:tav tm="0">
                                          <p:val>
                                            <p:strVal val="ppt_x"/>
                                          </p:val>
                                        </p:tav>
                                        <p:tav tm="100000">
                                          <p:val>
                                            <p:strVal val="0-ppt_w/2"/>
                                          </p:val>
                                        </p:tav>
                                      </p:tavLst>
                                    </p:anim>
                                    <p:anim calcmode="lin" valueType="num">
                                      <p:cBhvr additive="base">
                                        <p:cTn id="26" dur="5000"/>
                                        <p:tgtEl>
                                          <p:spTgt spid="6"/>
                                        </p:tgtEl>
                                        <p:attrNameLst>
                                          <p:attrName>ppt_y</p:attrName>
                                        </p:attrNameLst>
                                      </p:cBhvr>
                                      <p:tavLst>
                                        <p:tav tm="0">
                                          <p:val>
                                            <p:strVal val="ppt_y"/>
                                          </p:val>
                                        </p:tav>
                                        <p:tav tm="100000">
                                          <p:val>
                                            <p:strVal val="0-ppt_h/2"/>
                                          </p:val>
                                        </p:tav>
                                      </p:tavLst>
                                    </p:anim>
                                    <p:set>
                                      <p:cBhvr>
                                        <p:cTn id="27" dur="1" fill="hold">
                                          <p:stCondLst>
                                            <p:cond delay="4999"/>
                                          </p:stCondLst>
                                        </p:cTn>
                                        <p:tgtEl>
                                          <p:spTgt spid="6"/>
                                        </p:tgtEl>
                                        <p:attrNameLst>
                                          <p:attrName>style.visibility</p:attrName>
                                        </p:attrNameLst>
                                      </p:cBhvr>
                                      <p:to>
                                        <p:strVal val="hidden"/>
                                      </p:to>
                                    </p:set>
                                  </p:childTnLst>
                                </p:cTn>
                              </p:par>
                              <p:par>
                                <p:cTn id="28" presetID="2" presetClass="exit" presetSubtype="3" fill="hold" nodeType="withEffect">
                                  <p:stCondLst>
                                    <p:cond delay="0"/>
                                  </p:stCondLst>
                                  <p:childTnLst>
                                    <p:anim calcmode="lin" valueType="num">
                                      <p:cBhvr additive="base">
                                        <p:cTn id="29" dur="5000"/>
                                        <p:tgtEl>
                                          <p:spTgt spid="5"/>
                                        </p:tgtEl>
                                        <p:attrNameLst>
                                          <p:attrName>ppt_x</p:attrName>
                                        </p:attrNameLst>
                                      </p:cBhvr>
                                      <p:tavLst>
                                        <p:tav tm="0">
                                          <p:val>
                                            <p:strVal val="ppt_x"/>
                                          </p:val>
                                        </p:tav>
                                        <p:tav tm="100000">
                                          <p:val>
                                            <p:strVal val="1+ppt_w/2"/>
                                          </p:val>
                                        </p:tav>
                                      </p:tavLst>
                                    </p:anim>
                                    <p:anim calcmode="lin" valueType="num">
                                      <p:cBhvr additive="base">
                                        <p:cTn id="30" dur="5000"/>
                                        <p:tgtEl>
                                          <p:spTgt spid="5"/>
                                        </p:tgtEl>
                                        <p:attrNameLst>
                                          <p:attrName>ppt_y</p:attrName>
                                        </p:attrNameLst>
                                      </p:cBhvr>
                                      <p:tavLst>
                                        <p:tav tm="0">
                                          <p:val>
                                            <p:strVal val="ppt_y"/>
                                          </p:val>
                                        </p:tav>
                                        <p:tav tm="100000">
                                          <p:val>
                                            <p:strVal val="0-ppt_h/2"/>
                                          </p:val>
                                        </p:tav>
                                      </p:tavLst>
                                    </p:anim>
                                    <p:set>
                                      <p:cBhvr>
                                        <p:cTn id="3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6">
                <a:tint val="45000"/>
                <a:satMod val="400000"/>
              </a:schemeClr>
            </a:duotone>
            <a:lum bright="25000" contrast="-70000"/>
          </a:blip>
          <a:srcRect/>
          <a:stretch>
            <a:fillRect/>
          </a:stretch>
        </p:blipFill>
        <p:spPr bwMode="auto">
          <a:xfrm>
            <a:off x="0" y="-19050"/>
            <a:ext cx="9144000" cy="6877050"/>
          </a:xfrm>
          <a:prstGeom prst="rect">
            <a:avLst/>
          </a:prstGeom>
          <a:noFill/>
        </p:spPr>
      </p:pic>
      <p:sp>
        <p:nvSpPr>
          <p:cNvPr id="2" name="1 Rectángulo"/>
          <p:cNvSpPr/>
          <p:nvPr/>
        </p:nvSpPr>
        <p:spPr>
          <a:xfrm>
            <a:off x="827584" y="671691"/>
            <a:ext cx="8028384" cy="6186309"/>
          </a:xfrm>
          <a:prstGeom prst="rect">
            <a:avLst/>
          </a:prstGeom>
        </p:spPr>
        <p:txBody>
          <a:bodyPr wrap="square">
            <a:spAutoFit/>
          </a:bodyPr>
          <a:lstStyle/>
          <a:p>
            <a:r>
              <a:rPr lang="es-ES" sz="3600" b="1" i="1" dirty="0">
                <a:solidFill>
                  <a:srgbClr val="800000"/>
                </a:solidFill>
                <a:effectLst>
                  <a:glow rad="228600">
                    <a:schemeClr val="accent6">
                      <a:satMod val="175000"/>
                      <a:alpha val="40000"/>
                    </a:schemeClr>
                  </a:glow>
                </a:effectLst>
              </a:rPr>
              <a:t>Según la mayoría de los biólogos, los perros no sueñan. Y entonces ¿qué son esos ruidos y movimientos que hacen mientras duermen? Más de una vez nos parece que incluso está teniendo pesadillas. </a:t>
            </a:r>
            <a:br>
              <a:rPr lang="es-ES" sz="3600" b="1" i="1" dirty="0">
                <a:solidFill>
                  <a:srgbClr val="800000"/>
                </a:solidFill>
                <a:effectLst>
                  <a:glow rad="228600">
                    <a:schemeClr val="accent6">
                      <a:satMod val="175000"/>
                      <a:alpha val="40000"/>
                    </a:schemeClr>
                  </a:glow>
                </a:effectLst>
              </a:rPr>
            </a:br>
            <a:r>
              <a:rPr lang="es-ES" sz="3600" b="1" i="1" dirty="0">
                <a:solidFill>
                  <a:srgbClr val="800000"/>
                </a:solidFill>
                <a:effectLst>
                  <a:glow rad="228600">
                    <a:schemeClr val="accent6">
                      <a:satMod val="175000"/>
                      <a:alpha val="40000"/>
                    </a:schemeClr>
                  </a:glow>
                </a:effectLst>
              </a:rPr>
              <a:t>Pero el problema es que no hay pruebas definitivas de que sueñen, ni tampoco de que no sueñen. Pero veamos qué dice la teoría científica sobre esto.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Click="0" advTm="18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image[24].png"/>
          <p:cNvPicPr>
            <a:picLocks noChangeAspect="1" noChangeArrowheads="1"/>
          </p:cNvPicPr>
          <p:nvPr/>
        </p:nvPicPr>
        <p:blipFill>
          <a:blip r:embed="rId2" cstate="print"/>
          <a:srcRect r="4326" b="9799"/>
          <a:stretch>
            <a:fillRect/>
          </a:stretch>
        </p:blipFill>
        <p:spPr bwMode="auto">
          <a:xfrm>
            <a:off x="0" y="0"/>
            <a:ext cx="9540552" cy="6858000"/>
          </a:xfrm>
          <a:prstGeom prst="rect">
            <a:avLst/>
          </a:prstGeom>
          <a:noFill/>
        </p:spPr>
      </p:pic>
      <p:sp>
        <p:nvSpPr>
          <p:cNvPr id="5" name="4 Sol"/>
          <p:cNvSpPr/>
          <p:nvPr/>
        </p:nvSpPr>
        <p:spPr>
          <a:xfrm>
            <a:off x="1071563" y="0"/>
            <a:ext cx="6929437" cy="6572250"/>
          </a:xfrm>
          <a:prstGeom prst="sun">
            <a:avLst/>
          </a:prstGeom>
          <a:solidFill>
            <a:srgbClr val="FFFF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Sol"/>
          <p:cNvSpPr/>
          <p:nvPr/>
        </p:nvSpPr>
        <p:spPr>
          <a:xfrm>
            <a:off x="1428750" y="357188"/>
            <a:ext cx="6215063" cy="5857875"/>
          </a:xfrm>
          <a:prstGeom prst="sun">
            <a:avLst/>
          </a:prstGeom>
          <a:solidFill>
            <a:srgbClr val="339933">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00B0F0"/>
              </a:solidFill>
            </a:endParaRPr>
          </a:p>
        </p:txBody>
      </p:sp>
      <p:sp>
        <p:nvSpPr>
          <p:cNvPr id="7" name="6 Sol"/>
          <p:cNvSpPr/>
          <p:nvPr/>
        </p:nvSpPr>
        <p:spPr>
          <a:xfrm>
            <a:off x="1928813" y="785813"/>
            <a:ext cx="5286375" cy="4929187"/>
          </a:xfrm>
          <a:prstGeom prst="sun">
            <a:avLst/>
          </a:prstGeom>
          <a:solidFill>
            <a:srgbClr val="DE5118">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Sol"/>
          <p:cNvSpPr/>
          <p:nvPr/>
        </p:nvSpPr>
        <p:spPr>
          <a:xfrm>
            <a:off x="2214563" y="1071563"/>
            <a:ext cx="4714875" cy="4357687"/>
          </a:xfrm>
          <a:prstGeom prst="sun">
            <a:avLst>
              <a:gd name="adj" fmla="val 26616"/>
            </a:avLst>
          </a:prstGeom>
          <a:solidFill>
            <a:srgbClr val="CC66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800000"/>
              </a:solidFill>
            </a:endParaRPr>
          </a:p>
        </p:txBody>
      </p:sp>
      <p:pic>
        <p:nvPicPr>
          <p:cNvPr id="9" name="8 Imagen" descr="Imagen1.png"/>
          <p:cNvPicPr>
            <a:picLocks noChangeAspect="1"/>
          </p:cNvPicPr>
          <p:nvPr/>
        </p:nvPicPr>
        <p:blipFill>
          <a:blip r:embed="rId3" cstate="print">
            <a:duotone>
              <a:prstClr val="black"/>
              <a:schemeClr val="accent6">
                <a:tint val="45000"/>
                <a:satMod val="400000"/>
              </a:schemeClr>
            </a:duotone>
          </a:blip>
          <a:srcRect/>
          <a:stretch>
            <a:fillRect/>
          </a:stretch>
        </p:blipFill>
        <p:spPr bwMode="auto">
          <a:xfrm>
            <a:off x="0" y="0"/>
            <a:ext cx="9131300" cy="6858000"/>
          </a:xfrm>
          <a:prstGeom prst="rect">
            <a:avLst/>
          </a:prstGeom>
          <a:noFill/>
          <a:ln w="9525">
            <a:solidFill>
              <a:srgbClr val="CC6600"/>
            </a:solidFill>
            <a:miter lim="800000"/>
            <a:headEnd/>
            <a:tailEnd/>
          </a:ln>
        </p:spPr>
      </p:pic>
    </p:spTree>
  </p:cSld>
  <p:clrMapOvr>
    <a:masterClrMapping/>
  </p:clrMapOvr>
  <p:transition spd="slow" advClick="0" advTm="7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mph" presetSubtype="0" fill="hold" nodeType="withEffect">
                                  <p:stCondLst>
                                    <p:cond delay="0"/>
                                  </p:stCondLst>
                                  <p:childTnLst>
                                    <p:animRot by="21600000">
                                      <p:cBhvr>
                                        <p:cTn id="9" dur="5000" fill="hold"/>
                                        <p:tgtEl>
                                          <p:spTgt spid="5"/>
                                        </p:tgtEl>
                                        <p:attrNameLst>
                                          <p:attrName>r</p:attrName>
                                        </p:attrNameLst>
                                      </p:cBhvr>
                                    </p:animRot>
                                  </p:childTnLst>
                                </p:cTn>
                              </p:par>
                              <p:par>
                                <p:cTn id="10" presetID="8" presetClass="emph" presetSubtype="0" fill="hold" nodeType="withEffect">
                                  <p:stCondLst>
                                    <p:cond delay="0"/>
                                  </p:stCondLst>
                                  <p:childTnLst>
                                    <p:animRot by="-21600000">
                                      <p:cBhvr>
                                        <p:cTn id="11" dur="5000" fill="hold"/>
                                        <p:tgtEl>
                                          <p:spTgt spid="6"/>
                                        </p:tgtEl>
                                        <p:attrNameLst>
                                          <p:attrName>r</p:attrName>
                                        </p:attrNameLst>
                                      </p:cBhvr>
                                    </p:animRot>
                                  </p:childTnLst>
                                </p:cTn>
                              </p:par>
                              <p:par>
                                <p:cTn id="12" presetID="8" presetClass="emph" presetSubtype="0" fill="hold" nodeType="withEffect">
                                  <p:stCondLst>
                                    <p:cond delay="0"/>
                                  </p:stCondLst>
                                  <p:childTnLst>
                                    <p:animRot by="21600000">
                                      <p:cBhvr>
                                        <p:cTn id="13" dur="5000" fill="hold"/>
                                        <p:tgtEl>
                                          <p:spTgt spid="7"/>
                                        </p:tgtEl>
                                        <p:attrNameLst>
                                          <p:attrName>r</p:attrName>
                                        </p:attrNameLst>
                                      </p:cBhvr>
                                    </p:animRot>
                                  </p:childTnLst>
                                </p:cTn>
                              </p:par>
                              <p:par>
                                <p:cTn id="14" presetID="8" presetClass="emph" presetSubtype="0" fill="hold" nodeType="withEffect">
                                  <p:stCondLst>
                                    <p:cond delay="0"/>
                                  </p:stCondLst>
                                  <p:childTnLst>
                                    <p:animRot by="-21600000">
                                      <p:cBhvr>
                                        <p:cTn id="15" dur="5000" fill="hold"/>
                                        <p:tgtEl>
                                          <p:spTgt spid="8"/>
                                        </p:tgtEl>
                                        <p:attrNameLst>
                                          <p:attrName>r</p:attrName>
                                        </p:attrNameLst>
                                      </p:cBhvr>
                                    </p:animRot>
                                  </p:childTnLst>
                                </p:cTn>
                              </p:par>
                              <p:par>
                                <p:cTn id="16" presetID="2" presetClass="exit" presetSubtype="12" fill="hold" nodeType="withEffect">
                                  <p:stCondLst>
                                    <p:cond delay="0"/>
                                  </p:stCondLst>
                                  <p:childTnLst>
                                    <p:anim calcmode="lin" valueType="num">
                                      <p:cBhvr additive="base">
                                        <p:cTn id="17" dur="5000"/>
                                        <p:tgtEl>
                                          <p:spTgt spid="8"/>
                                        </p:tgtEl>
                                        <p:attrNameLst>
                                          <p:attrName>ppt_x</p:attrName>
                                        </p:attrNameLst>
                                      </p:cBhvr>
                                      <p:tavLst>
                                        <p:tav tm="0">
                                          <p:val>
                                            <p:strVal val="ppt_x"/>
                                          </p:val>
                                        </p:tav>
                                        <p:tav tm="100000">
                                          <p:val>
                                            <p:strVal val="0-ppt_w/2"/>
                                          </p:val>
                                        </p:tav>
                                      </p:tavLst>
                                    </p:anim>
                                    <p:anim calcmode="lin" valueType="num">
                                      <p:cBhvr additive="base">
                                        <p:cTn id="18" dur="5000"/>
                                        <p:tgtEl>
                                          <p:spTgt spid="8"/>
                                        </p:tgtEl>
                                        <p:attrNameLst>
                                          <p:attrName>ppt_y</p:attrName>
                                        </p:attrNameLst>
                                      </p:cBhvr>
                                      <p:tavLst>
                                        <p:tav tm="0">
                                          <p:val>
                                            <p:strVal val="ppt_y"/>
                                          </p:val>
                                        </p:tav>
                                        <p:tav tm="100000">
                                          <p:val>
                                            <p:strVal val="1+ppt_h/2"/>
                                          </p:val>
                                        </p:tav>
                                      </p:tavLst>
                                    </p:anim>
                                    <p:set>
                                      <p:cBhvr>
                                        <p:cTn id="19" dur="1" fill="hold">
                                          <p:stCondLst>
                                            <p:cond delay="4999"/>
                                          </p:stCondLst>
                                        </p:cTn>
                                        <p:tgtEl>
                                          <p:spTgt spid="8"/>
                                        </p:tgtEl>
                                        <p:attrNameLst>
                                          <p:attrName>style.visibility</p:attrName>
                                        </p:attrNameLst>
                                      </p:cBhvr>
                                      <p:to>
                                        <p:strVal val="hidden"/>
                                      </p:to>
                                    </p:set>
                                  </p:childTnLst>
                                </p:cTn>
                              </p:par>
                              <p:par>
                                <p:cTn id="20" presetID="2" presetClass="exit" presetSubtype="6" fill="hold" nodeType="withEffect">
                                  <p:stCondLst>
                                    <p:cond delay="0"/>
                                  </p:stCondLst>
                                  <p:childTnLst>
                                    <p:anim calcmode="lin" valueType="num">
                                      <p:cBhvr additive="base">
                                        <p:cTn id="21" dur="5000"/>
                                        <p:tgtEl>
                                          <p:spTgt spid="7"/>
                                        </p:tgtEl>
                                        <p:attrNameLst>
                                          <p:attrName>ppt_x</p:attrName>
                                        </p:attrNameLst>
                                      </p:cBhvr>
                                      <p:tavLst>
                                        <p:tav tm="0">
                                          <p:val>
                                            <p:strVal val="ppt_x"/>
                                          </p:val>
                                        </p:tav>
                                        <p:tav tm="100000">
                                          <p:val>
                                            <p:strVal val="1+ppt_w/2"/>
                                          </p:val>
                                        </p:tav>
                                      </p:tavLst>
                                    </p:anim>
                                    <p:anim calcmode="lin" valueType="num">
                                      <p:cBhvr additive="base">
                                        <p:cTn id="22" dur="5000"/>
                                        <p:tgtEl>
                                          <p:spTgt spid="7"/>
                                        </p:tgtEl>
                                        <p:attrNameLst>
                                          <p:attrName>ppt_y</p:attrName>
                                        </p:attrNameLst>
                                      </p:cBhvr>
                                      <p:tavLst>
                                        <p:tav tm="0">
                                          <p:val>
                                            <p:strVal val="ppt_y"/>
                                          </p:val>
                                        </p:tav>
                                        <p:tav tm="100000">
                                          <p:val>
                                            <p:strVal val="1+ppt_h/2"/>
                                          </p:val>
                                        </p:tav>
                                      </p:tavLst>
                                    </p:anim>
                                    <p:set>
                                      <p:cBhvr>
                                        <p:cTn id="23" dur="1" fill="hold">
                                          <p:stCondLst>
                                            <p:cond delay="4999"/>
                                          </p:stCondLst>
                                        </p:cTn>
                                        <p:tgtEl>
                                          <p:spTgt spid="7"/>
                                        </p:tgtEl>
                                        <p:attrNameLst>
                                          <p:attrName>style.visibility</p:attrName>
                                        </p:attrNameLst>
                                      </p:cBhvr>
                                      <p:to>
                                        <p:strVal val="hidden"/>
                                      </p:to>
                                    </p:set>
                                  </p:childTnLst>
                                </p:cTn>
                              </p:par>
                              <p:par>
                                <p:cTn id="24" presetID="2" presetClass="exit" presetSubtype="9" fill="hold" nodeType="withEffect">
                                  <p:stCondLst>
                                    <p:cond delay="0"/>
                                  </p:stCondLst>
                                  <p:childTnLst>
                                    <p:anim calcmode="lin" valueType="num">
                                      <p:cBhvr additive="base">
                                        <p:cTn id="25" dur="5000"/>
                                        <p:tgtEl>
                                          <p:spTgt spid="6"/>
                                        </p:tgtEl>
                                        <p:attrNameLst>
                                          <p:attrName>ppt_x</p:attrName>
                                        </p:attrNameLst>
                                      </p:cBhvr>
                                      <p:tavLst>
                                        <p:tav tm="0">
                                          <p:val>
                                            <p:strVal val="ppt_x"/>
                                          </p:val>
                                        </p:tav>
                                        <p:tav tm="100000">
                                          <p:val>
                                            <p:strVal val="0-ppt_w/2"/>
                                          </p:val>
                                        </p:tav>
                                      </p:tavLst>
                                    </p:anim>
                                    <p:anim calcmode="lin" valueType="num">
                                      <p:cBhvr additive="base">
                                        <p:cTn id="26" dur="5000"/>
                                        <p:tgtEl>
                                          <p:spTgt spid="6"/>
                                        </p:tgtEl>
                                        <p:attrNameLst>
                                          <p:attrName>ppt_y</p:attrName>
                                        </p:attrNameLst>
                                      </p:cBhvr>
                                      <p:tavLst>
                                        <p:tav tm="0">
                                          <p:val>
                                            <p:strVal val="ppt_y"/>
                                          </p:val>
                                        </p:tav>
                                        <p:tav tm="100000">
                                          <p:val>
                                            <p:strVal val="0-ppt_h/2"/>
                                          </p:val>
                                        </p:tav>
                                      </p:tavLst>
                                    </p:anim>
                                    <p:set>
                                      <p:cBhvr>
                                        <p:cTn id="27" dur="1" fill="hold">
                                          <p:stCondLst>
                                            <p:cond delay="4999"/>
                                          </p:stCondLst>
                                        </p:cTn>
                                        <p:tgtEl>
                                          <p:spTgt spid="6"/>
                                        </p:tgtEl>
                                        <p:attrNameLst>
                                          <p:attrName>style.visibility</p:attrName>
                                        </p:attrNameLst>
                                      </p:cBhvr>
                                      <p:to>
                                        <p:strVal val="hidden"/>
                                      </p:to>
                                    </p:set>
                                  </p:childTnLst>
                                </p:cTn>
                              </p:par>
                              <p:par>
                                <p:cTn id="28" presetID="2" presetClass="exit" presetSubtype="3" fill="hold" nodeType="withEffect">
                                  <p:stCondLst>
                                    <p:cond delay="0"/>
                                  </p:stCondLst>
                                  <p:childTnLst>
                                    <p:anim calcmode="lin" valueType="num">
                                      <p:cBhvr additive="base">
                                        <p:cTn id="29" dur="5000"/>
                                        <p:tgtEl>
                                          <p:spTgt spid="5"/>
                                        </p:tgtEl>
                                        <p:attrNameLst>
                                          <p:attrName>ppt_x</p:attrName>
                                        </p:attrNameLst>
                                      </p:cBhvr>
                                      <p:tavLst>
                                        <p:tav tm="0">
                                          <p:val>
                                            <p:strVal val="ppt_x"/>
                                          </p:val>
                                        </p:tav>
                                        <p:tav tm="100000">
                                          <p:val>
                                            <p:strVal val="1+ppt_w/2"/>
                                          </p:val>
                                        </p:tav>
                                      </p:tavLst>
                                    </p:anim>
                                    <p:anim calcmode="lin" valueType="num">
                                      <p:cBhvr additive="base">
                                        <p:cTn id="30" dur="5000"/>
                                        <p:tgtEl>
                                          <p:spTgt spid="5"/>
                                        </p:tgtEl>
                                        <p:attrNameLst>
                                          <p:attrName>ppt_y</p:attrName>
                                        </p:attrNameLst>
                                      </p:cBhvr>
                                      <p:tavLst>
                                        <p:tav tm="0">
                                          <p:val>
                                            <p:strVal val="ppt_y"/>
                                          </p:val>
                                        </p:tav>
                                        <p:tav tm="100000">
                                          <p:val>
                                            <p:strVal val="0-ppt_h/2"/>
                                          </p:val>
                                        </p:tav>
                                      </p:tavLst>
                                    </p:anim>
                                    <p:set>
                                      <p:cBhvr>
                                        <p:cTn id="3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6">
                <a:tint val="45000"/>
                <a:satMod val="400000"/>
              </a:schemeClr>
            </a:duotone>
            <a:lum bright="25000" contrast="-70000"/>
          </a:blip>
          <a:srcRect/>
          <a:stretch>
            <a:fillRect/>
          </a:stretch>
        </p:blipFill>
        <p:spPr bwMode="auto">
          <a:xfrm>
            <a:off x="0" y="-19050"/>
            <a:ext cx="9144000" cy="6877050"/>
          </a:xfrm>
          <a:prstGeom prst="rect">
            <a:avLst/>
          </a:prstGeom>
          <a:noFill/>
        </p:spPr>
      </p:pic>
      <p:sp>
        <p:nvSpPr>
          <p:cNvPr id="2" name="1 Rectángulo"/>
          <p:cNvSpPr/>
          <p:nvPr/>
        </p:nvSpPr>
        <p:spPr>
          <a:xfrm>
            <a:off x="827584" y="548680"/>
            <a:ext cx="7560840" cy="6555641"/>
          </a:xfrm>
          <a:prstGeom prst="rect">
            <a:avLst/>
          </a:prstGeom>
        </p:spPr>
        <p:txBody>
          <a:bodyPr wrap="square">
            <a:spAutoFit/>
          </a:bodyPr>
          <a:lstStyle/>
          <a:p>
            <a:r>
              <a:rPr lang="es-ES" sz="3200" b="1" i="1" dirty="0" smtClean="0">
                <a:solidFill>
                  <a:srgbClr val="800000"/>
                </a:solidFill>
                <a:effectLst>
                  <a:glow rad="228600">
                    <a:schemeClr val="accent6">
                      <a:satMod val="175000"/>
                      <a:alpha val="40000"/>
                    </a:schemeClr>
                  </a:glow>
                </a:effectLst>
              </a:rPr>
              <a:t>Para </a:t>
            </a:r>
            <a:r>
              <a:rPr lang="es-ES" sz="3200" b="1" i="1" dirty="0">
                <a:solidFill>
                  <a:srgbClr val="800000"/>
                </a:solidFill>
                <a:effectLst>
                  <a:glow rad="228600">
                    <a:schemeClr val="accent6">
                      <a:satMod val="175000"/>
                      <a:alpha val="40000"/>
                    </a:schemeClr>
                  </a:glow>
                </a:effectLst>
              </a:rPr>
              <a:t>ello debemos recordar que tanto los perros como nosotros, somos el resultado de la evolución. </a:t>
            </a:r>
            <a:br>
              <a:rPr lang="es-ES" sz="3200" b="1" i="1" dirty="0">
                <a:solidFill>
                  <a:srgbClr val="800000"/>
                </a:solidFill>
                <a:effectLst>
                  <a:glow rad="228600">
                    <a:schemeClr val="accent6">
                      <a:satMod val="175000"/>
                      <a:alpha val="40000"/>
                    </a:schemeClr>
                  </a:glow>
                </a:effectLst>
              </a:rPr>
            </a:br>
            <a:r>
              <a:rPr lang="es-ES" sz="3200" b="1" i="1" dirty="0">
                <a:solidFill>
                  <a:srgbClr val="800000"/>
                </a:solidFill>
                <a:effectLst>
                  <a:glow rad="228600">
                    <a:schemeClr val="accent6">
                      <a:satMod val="175000"/>
                      <a:alpha val="40000"/>
                    </a:schemeClr>
                  </a:glow>
                </a:effectLst>
              </a:rPr>
              <a:t>Esto quiere decir que a lo largo de millones de años, cambios graduales o abruptos, han ido moldeando criaturas hasta llegar a lo que hoy en día llamamos perros. Si bien nosotros somos animales, y por eso somos muy parecidos a cualquier otro mamífero, por ejemplo los perros, la parte mental y los sentidos, han evolucionado de forma bastante diferente entre los animales.</a:t>
            </a:r>
            <a:r>
              <a:rPr lang="es-ES" sz="3200" b="1" i="1" dirty="0" smtClean="0">
                <a:solidFill>
                  <a:srgbClr val="800000"/>
                </a:solidFill>
                <a:effectLst>
                  <a:glow rad="228600">
                    <a:schemeClr val="accent6">
                      <a:satMod val="175000"/>
                      <a:alpha val="40000"/>
                    </a:schemeClr>
                  </a:glow>
                </a:effectLst>
              </a:rPr>
              <a:t>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Click="0" advTm="24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perrito-durmiendo.jpg"/>
          <p:cNvPicPr>
            <a:picLocks noChangeAspect="1" noChangeArrowheads="1"/>
          </p:cNvPicPr>
          <p:nvPr/>
        </p:nvPicPr>
        <p:blipFill>
          <a:blip r:embed="rId2" cstate="print"/>
          <a:srcRect/>
          <a:stretch>
            <a:fillRect/>
          </a:stretch>
        </p:blipFill>
        <p:spPr bwMode="auto">
          <a:xfrm>
            <a:off x="-468560" y="1"/>
            <a:ext cx="9612560" cy="6959755"/>
          </a:xfrm>
          <a:prstGeom prst="rect">
            <a:avLst/>
          </a:prstGeom>
          <a:noFill/>
        </p:spPr>
      </p:pic>
      <p:sp>
        <p:nvSpPr>
          <p:cNvPr id="5" name="4 Sol"/>
          <p:cNvSpPr/>
          <p:nvPr/>
        </p:nvSpPr>
        <p:spPr>
          <a:xfrm>
            <a:off x="1071563" y="0"/>
            <a:ext cx="6929437" cy="6572250"/>
          </a:xfrm>
          <a:prstGeom prst="sun">
            <a:avLst/>
          </a:prstGeom>
          <a:solidFill>
            <a:srgbClr val="FFFF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Sol"/>
          <p:cNvSpPr/>
          <p:nvPr/>
        </p:nvSpPr>
        <p:spPr>
          <a:xfrm>
            <a:off x="1428750" y="357188"/>
            <a:ext cx="6215063" cy="5857875"/>
          </a:xfrm>
          <a:prstGeom prst="sun">
            <a:avLst/>
          </a:prstGeom>
          <a:solidFill>
            <a:srgbClr val="339933">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00B0F0"/>
              </a:solidFill>
            </a:endParaRPr>
          </a:p>
        </p:txBody>
      </p:sp>
      <p:sp>
        <p:nvSpPr>
          <p:cNvPr id="7" name="6 Sol"/>
          <p:cNvSpPr/>
          <p:nvPr/>
        </p:nvSpPr>
        <p:spPr>
          <a:xfrm>
            <a:off x="1928813" y="785813"/>
            <a:ext cx="5286375" cy="4929187"/>
          </a:xfrm>
          <a:prstGeom prst="sun">
            <a:avLst/>
          </a:prstGeom>
          <a:solidFill>
            <a:srgbClr val="DE5118">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Sol"/>
          <p:cNvSpPr/>
          <p:nvPr/>
        </p:nvSpPr>
        <p:spPr>
          <a:xfrm>
            <a:off x="2214563" y="1071563"/>
            <a:ext cx="4714875" cy="4357687"/>
          </a:xfrm>
          <a:prstGeom prst="sun">
            <a:avLst>
              <a:gd name="adj" fmla="val 26616"/>
            </a:avLst>
          </a:prstGeom>
          <a:solidFill>
            <a:srgbClr val="CC66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800000"/>
              </a:solidFill>
            </a:endParaRPr>
          </a:p>
        </p:txBody>
      </p:sp>
      <p:pic>
        <p:nvPicPr>
          <p:cNvPr id="9" name="8 Imagen" descr="Imagen1.png"/>
          <p:cNvPicPr>
            <a:picLocks noChangeAspect="1"/>
          </p:cNvPicPr>
          <p:nvPr/>
        </p:nvPicPr>
        <p:blipFill>
          <a:blip r:embed="rId3" cstate="print">
            <a:duotone>
              <a:prstClr val="black"/>
              <a:schemeClr val="accent6">
                <a:tint val="45000"/>
                <a:satMod val="400000"/>
              </a:schemeClr>
            </a:duotone>
          </a:blip>
          <a:srcRect/>
          <a:stretch>
            <a:fillRect/>
          </a:stretch>
        </p:blipFill>
        <p:spPr bwMode="auto">
          <a:xfrm>
            <a:off x="0" y="0"/>
            <a:ext cx="9131300" cy="6858000"/>
          </a:xfrm>
          <a:prstGeom prst="rect">
            <a:avLst/>
          </a:prstGeom>
          <a:noFill/>
          <a:ln w="9525">
            <a:solidFill>
              <a:srgbClr val="CC6600"/>
            </a:solidFill>
            <a:miter lim="800000"/>
            <a:headEnd/>
            <a:tailEnd/>
          </a:ln>
        </p:spPr>
      </p:pic>
    </p:spTree>
  </p:cSld>
  <p:clrMapOvr>
    <a:masterClrMapping/>
  </p:clrMapOvr>
  <p:transition spd="slow" advClick="0" advTm="7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mph" presetSubtype="0" fill="hold" nodeType="withEffect">
                                  <p:stCondLst>
                                    <p:cond delay="0"/>
                                  </p:stCondLst>
                                  <p:childTnLst>
                                    <p:animRot by="21600000">
                                      <p:cBhvr>
                                        <p:cTn id="9" dur="5000" fill="hold"/>
                                        <p:tgtEl>
                                          <p:spTgt spid="5"/>
                                        </p:tgtEl>
                                        <p:attrNameLst>
                                          <p:attrName>r</p:attrName>
                                        </p:attrNameLst>
                                      </p:cBhvr>
                                    </p:animRot>
                                  </p:childTnLst>
                                </p:cTn>
                              </p:par>
                              <p:par>
                                <p:cTn id="10" presetID="8" presetClass="emph" presetSubtype="0" fill="hold" nodeType="withEffect">
                                  <p:stCondLst>
                                    <p:cond delay="0"/>
                                  </p:stCondLst>
                                  <p:childTnLst>
                                    <p:animRot by="-21600000">
                                      <p:cBhvr>
                                        <p:cTn id="11" dur="5000" fill="hold"/>
                                        <p:tgtEl>
                                          <p:spTgt spid="6"/>
                                        </p:tgtEl>
                                        <p:attrNameLst>
                                          <p:attrName>r</p:attrName>
                                        </p:attrNameLst>
                                      </p:cBhvr>
                                    </p:animRot>
                                  </p:childTnLst>
                                </p:cTn>
                              </p:par>
                              <p:par>
                                <p:cTn id="12" presetID="8" presetClass="emph" presetSubtype="0" fill="hold" nodeType="withEffect">
                                  <p:stCondLst>
                                    <p:cond delay="0"/>
                                  </p:stCondLst>
                                  <p:childTnLst>
                                    <p:animRot by="21600000">
                                      <p:cBhvr>
                                        <p:cTn id="13" dur="5000" fill="hold"/>
                                        <p:tgtEl>
                                          <p:spTgt spid="7"/>
                                        </p:tgtEl>
                                        <p:attrNameLst>
                                          <p:attrName>r</p:attrName>
                                        </p:attrNameLst>
                                      </p:cBhvr>
                                    </p:animRot>
                                  </p:childTnLst>
                                </p:cTn>
                              </p:par>
                              <p:par>
                                <p:cTn id="14" presetID="8" presetClass="emph" presetSubtype="0" fill="hold" nodeType="withEffect">
                                  <p:stCondLst>
                                    <p:cond delay="0"/>
                                  </p:stCondLst>
                                  <p:childTnLst>
                                    <p:animRot by="-21600000">
                                      <p:cBhvr>
                                        <p:cTn id="15" dur="5000" fill="hold"/>
                                        <p:tgtEl>
                                          <p:spTgt spid="8"/>
                                        </p:tgtEl>
                                        <p:attrNameLst>
                                          <p:attrName>r</p:attrName>
                                        </p:attrNameLst>
                                      </p:cBhvr>
                                    </p:animRot>
                                  </p:childTnLst>
                                </p:cTn>
                              </p:par>
                              <p:par>
                                <p:cTn id="16" presetID="2" presetClass="exit" presetSubtype="12" fill="hold" nodeType="withEffect">
                                  <p:stCondLst>
                                    <p:cond delay="0"/>
                                  </p:stCondLst>
                                  <p:childTnLst>
                                    <p:anim calcmode="lin" valueType="num">
                                      <p:cBhvr additive="base">
                                        <p:cTn id="17" dur="5000"/>
                                        <p:tgtEl>
                                          <p:spTgt spid="8"/>
                                        </p:tgtEl>
                                        <p:attrNameLst>
                                          <p:attrName>ppt_x</p:attrName>
                                        </p:attrNameLst>
                                      </p:cBhvr>
                                      <p:tavLst>
                                        <p:tav tm="0">
                                          <p:val>
                                            <p:strVal val="ppt_x"/>
                                          </p:val>
                                        </p:tav>
                                        <p:tav tm="100000">
                                          <p:val>
                                            <p:strVal val="0-ppt_w/2"/>
                                          </p:val>
                                        </p:tav>
                                      </p:tavLst>
                                    </p:anim>
                                    <p:anim calcmode="lin" valueType="num">
                                      <p:cBhvr additive="base">
                                        <p:cTn id="18" dur="5000"/>
                                        <p:tgtEl>
                                          <p:spTgt spid="8"/>
                                        </p:tgtEl>
                                        <p:attrNameLst>
                                          <p:attrName>ppt_y</p:attrName>
                                        </p:attrNameLst>
                                      </p:cBhvr>
                                      <p:tavLst>
                                        <p:tav tm="0">
                                          <p:val>
                                            <p:strVal val="ppt_y"/>
                                          </p:val>
                                        </p:tav>
                                        <p:tav tm="100000">
                                          <p:val>
                                            <p:strVal val="1+ppt_h/2"/>
                                          </p:val>
                                        </p:tav>
                                      </p:tavLst>
                                    </p:anim>
                                    <p:set>
                                      <p:cBhvr>
                                        <p:cTn id="19" dur="1" fill="hold">
                                          <p:stCondLst>
                                            <p:cond delay="4999"/>
                                          </p:stCondLst>
                                        </p:cTn>
                                        <p:tgtEl>
                                          <p:spTgt spid="8"/>
                                        </p:tgtEl>
                                        <p:attrNameLst>
                                          <p:attrName>style.visibility</p:attrName>
                                        </p:attrNameLst>
                                      </p:cBhvr>
                                      <p:to>
                                        <p:strVal val="hidden"/>
                                      </p:to>
                                    </p:set>
                                  </p:childTnLst>
                                </p:cTn>
                              </p:par>
                              <p:par>
                                <p:cTn id="20" presetID="2" presetClass="exit" presetSubtype="6" fill="hold" nodeType="withEffect">
                                  <p:stCondLst>
                                    <p:cond delay="0"/>
                                  </p:stCondLst>
                                  <p:childTnLst>
                                    <p:anim calcmode="lin" valueType="num">
                                      <p:cBhvr additive="base">
                                        <p:cTn id="21" dur="5000"/>
                                        <p:tgtEl>
                                          <p:spTgt spid="7"/>
                                        </p:tgtEl>
                                        <p:attrNameLst>
                                          <p:attrName>ppt_x</p:attrName>
                                        </p:attrNameLst>
                                      </p:cBhvr>
                                      <p:tavLst>
                                        <p:tav tm="0">
                                          <p:val>
                                            <p:strVal val="ppt_x"/>
                                          </p:val>
                                        </p:tav>
                                        <p:tav tm="100000">
                                          <p:val>
                                            <p:strVal val="1+ppt_w/2"/>
                                          </p:val>
                                        </p:tav>
                                      </p:tavLst>
                                    </p:anim>
                                    <p:anim calcmode="lin" valueType="num">
                                      <p:cBhvr additive="base">
                                        <p:cTn id="22" dur="5000"/>
                                        <p:tgtEl>
                                          <p:spTgt spid="7"/>
                                        </p:tgtEl>
                                        <p:attrNameLst>
                                          <p:attrName>ppt_y</p:attrName>
                                        </p:attrNameLst>
                                      </p:cBhvr>
                                      <p:tavLst>
                                        <p:tav tm="0">
                                          <p:val>
                                            <p:strVal val="ppt_y"/>
                                          </p:val>
                                        </p:tav>
                                        <p:tav tm="100000">
                                          <p:val>
                                            <p:strVal val="1+ppt_h/2"/>
                                          </p:val>
                                        </p:tav>
                                      </p:tavLst>
                                    </p:anim>
                                    <p:set>
                                      <p:cBhvr>
                                        <p:cTn id="23" dur="1" fill="hold">
                                          <p:stCondLst>
                                            <p:cond delay="4999"/>
                                          </p:stCondLst>
                                        </p:cTn>
                                        <p:tgtEl>
                                          <p:spTgt spid="7"/>
                                        </p:tgtEl>
                                        <p:attrNameLst>
                                          <p:attrName>style.visibility</p:attrName>
                                        </p:attrNameLst>
                                      </p:cBhvr>
                                      <p:to>
                                        <p:strVal val="hidden"/>
                                      </p:to>
                                    </p:set>
                                  </p:childTnLst>
                                </p:cTn>
                              </p:par>
                              <p:par>
                                <p:cTn id="24" presetID="2" presetClass="exit" presetSubtype="9" fill="hold" nodeType="withEffect">
                                  <p:stCondLst>
                                    <p:cond delay="0"/>
                                  </p:stCondLst>
                                  <p:childTnLst>
                                    <p:anim calcmode="lin" valueType="num">
                                      <p:cBhvr additive="base">
                                        <p:cTn id="25" dur="5000"/>
                                        <p:tgtEl>
                                          <p:spTgt spid="6"/>
                                        </p:tgtEl>
                                        <p:attrNameLst>
                                          <p:attrName>ppt_x</p:attrName>
                                        </p:attrNameLst>
                                      </p:cBhvr>
                                      <p:tavLst>
                                        <p:tav tm="0">
                                          <p:val>
                                            <p:strVal val="ppt_x"/>
                                          </p:val>
                                        </p:tav>
                                        <p:tav tm="100000">
                                          <p:val>
                                            <p:strVal val="0-ppt_w/2"/>
                                          </p:val>
                                        </p:tav>
                                      </p:tavLst>
                                    </p:anim>
                                    <p:anim calcmode="lin" valueType="num">
                                      <p:cBhvr additive="base">
                                        <p:cTn id="26" dur="5000"/>
                                        <p:tgtEl>
                                          <p:spTgt spid="6"/>
                                        </p:tgtEl>
                                        <p:attrNameLst>
                                          <p:attrName>ppt_y</p:attrName>
                                        </p:attrNameLst>
                                      </p:cBhvr>
                                      <p:tavLst>
                                        <p:tav tm="0">
                                          <p:val>
                                            <p:strVal val="ppt_y"/>
                                          </p:val>
                                        </p:tav>
                                        <p:tav tm="100000">
                                          <p:val>
                                            <p:strVal val="0-ppt_h/2"/>
                                          </p:val>
                                        </p:tav>
                                      </p:tavLst>
                                    </p:anim>
                                    <p:set>
                                      <p:cBhvr>
                                        <p:cTn id="27" dur="1" fill="hold">
                                          <p:stCondLst>
                                            <p:cond delay="4999"/>
                                          </p:stCondLst>
                                        </p:cTn>
                                        <p:tgtEl>
                                          <p:spTgt spid="6"/>
                                        </p:tgtEl>
                                        <p:attrNameLst>
                                          <p:attrName>style.visibility</p:attrName>
                                        </p:attrNameLst>
                                      </p:cBhvr>
                                      <p:to>
                                        <p:strVal val="hidden"/>
                                      </p:to>
                                    </p:set>
                                  </p:childTnLst>
                                </p:cTn>
                              </p:par>
                              <p:par>
                                <p:cTn id="28" presetID="2" presetClass="exit" presetSubtype="3" fill="hold" nodeType="withEffect">
                                  <p:stCondLst>
                                    <p:cond delay="0"/>
                                  </p:stCondLst>
                                  <p:childTnLst>
                                    <p:anim calcmode="lin" valueType="num">
                                      <p:cBhvr additive="base">
                                        <p:cTn id="29" dur="5000"/>
                                        <p:tgtEl>
                                          <p:spTgt spid="5"/>
                                        </p:tgtEl>
                                        <p:attrNameLst>
                                          <p:attrName>ppt_x</p:attrName>
                                        </p:attrNameLst>
                                      </p:cBhvr>
                                      <p:tavLst>
                                        <p:tav tm="0">
                                          <p:val>
                                            <p:strVal val="ppt_x"/>
                                          </p:val>
                                        </p:tav>
                                        <p:tav tm="100000">
                                          <p:val>
                                            <p:strVal val="1+ppt_w/2"/>
                                          </p:val>
                                        </p:tav>
                                      </p:tavLst>
                                    </p:anim>
                                    <p:anim calcmode="lin" valueType="num">
                                      <p:cBhvr additive="base">
                                        <p:cTn id="30" dur="5000"/>
                                        <p:tgtEl>
                                          <p:spTgt spid="5"/>
                                        </p:tgtEl>
                                        <p:attrNameLst>
                                          <p:attrName>ppt_y</p:attrName>
                                        </p:attrNameLst>
                                      </p:cBhvr>
                                      <p:tavLst>
                                        <p:tav tm="0">
                                          <p:val>
                                            <p:strVal val="ppt_y"/>
                                          </p:val>
                                        </p:tav>
                                        <p:tav tm="100000">
                                          <p:val>
                                            <p:strVal val="0-ppt_h/2"/>
                                          </p:val>
                                        </p:tav>
                                      </p:tavLst>
                                    </p:anim>
                                    <p:set>
                                      <p:cBhvr>
                                        <p:cTn id="3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6">
                <a:tint val="45000"/>
                <a:satMod val="400000"/>
              </a:schemeClr>
            </a:duotone>
            <a:lum bright="25000" contrast="-70000"/>
          </a:blip>
          <a:srcRect/>
          <a:stretch>
            <a:fillRect/>
          </a:stretch>
        </p:blipFill>
        <p:spPr bwMode="auto">
          <a:xfrm>
            <a:off x="0" y="-19050"/>
            <a:ext cx="9144000" cy="6877050"/>
          </a:xfrm>
          <a:prstGeom prst="rect">
            <a:avLst/>
          </a:prstGeom>
          <a:noFill/>
        </p:spPr>
      </p:pic>
      <p:sp>
        <p:nvSpPr>
          <p:cNvPr id="2" name="1 Rectángulo"/>
          <p:cNvSpPr/>
          <p:nvPr/>
        </p:nvSpPr>
        <p:spPr>
          <a:xfrm>
            <a:off x="755576" y="-190083"/>
            <a:ext cx="8100392" cy="7048083"/>
          </a:xfrm>
          <a:prstGeom prst="rect">
            <a:avLst/>
          </a:prstGeom>
        </p:spPr>
        <p:txBody>
          <a:bodyPr wrap="square">
            <a:spAutoFit/>
          </a:bodyPr>
          <a:lstStyle/>
          <a:p>
            <a:endParaRPr lang="es-ES" sz="3200" b="1" i="1" dirty="0" smtClean="0">
              <a:solidFill>
                <a:srgbClr val="800000"/>
              </a:solidFill>
              <a:effectLst>
                <a:glow rad="228600">
                  <a:schemeClr val="accent6">
                    <a:satMod val="175000"/>
                    <a:alpha val="40000"/>
                  </a:schemeClr>
                </a:glow>
              </a:effectLst>
            </a:endParaRPr>
          </a:p>
          <a:p>
            <a:r>
              <a:rPr lang="es-ES" sz="3200" b="1" i="1" dirty="0" smtClean="0">
                <a:solidFill>
                  <a:srgbClr val="800000"/>
                </a:solidFill>
                <a:effectLst>
                  <a:glow rad="228600">
                    <a:schemeClr val="accent6">
                      <a:satMod val="175000"/>
                      <a:alpha val="40000"/>
                    </a:schemeClr>
                  </a:glow>
                </a:effectLst>
              </a:rPr>
              <a:t>La </a:t>
            </a:r>
            <a:r>
              <a:rPr lang="es-ES" sz="3200" b="1" i="1" dirty="0">
                <a:solidFill>
                  <a:srgbClr val="800000"/>
                </a:solidFill>
                <a:effectLst>
                  <a:glow rad="228600">
                    <a:schemeClr val="accent6">
                      <a:satMod val="175000"/>
                      <a:alpha val="40000"/>
                    </a:schemeClr>
                  </a:glow>
                </a:effectLst>
              </a:rPr>
              <a:t>mayoría de ellos vive en un mundo mental muy diferente al nuestro. No podemos esperar que sus órganos y cerebros produzcan lo mismo que los nuestros. La inteligencia y la personalidad de los animales no es una un modelo en miniatura de nosotros. </a:t>
            </a:r>
            <a:br>
              <a:rPr lang="es-ES" sz="3200" b="1" i="1" dirty="0">
                <a:solidFill>
                  <a:srgbClr val="800000"/>
                </a:solidFill>
                <a:effectLst>
                  <a:glow rad="228600">
                    <a:schemeClr val="accent6">
                      <a:satMod val="175000"/>
                      <a:alpha val="40000"/>
                    </a:schemeClr>
                  </a:glow>
                </a:effectLst>
              </a:rPr>
            </a:br>
            <a:r>
              <a:rPr lang="es-ES" sz="3200" b="1" i="1" dirty="0">
                <a:solidFill>
                  <a:srgbClr val="800000"/>
                </a:solidFill>
                <a:effectLst>
                  <a:glow rad="228600">
                    <a:schemeClr val="accent6">
                      <a:satMod val="175000"/>
                      <a:alpha val="40000"/>
                    </a:schemeClr>
                  </a:glow>
                </a:effectLst>
              </a:rPr>
              <a:t>No podemos saber qué pensamientos tienen los perros, ni siquiera si piensan. Tal vez las células cerebrales del perro sólo están repitiendo mensajes de movimiento cuando duermen, y esto sin que el perro tenga que tener visiones o sueños.</a:t>
            </a:r>
            <a:r>
              <a:rPr lang="es-ES" sz="3200" b="1" i="1" dirty="0" smtClean="0">
                <a:solidFill>
                  <a:srgbClr val="800000"/>
                </a:solidFill>
                <a:effectLst>
                  <a:glow rad="228600">
                    <a:schemeClr val="accent6">
                      <a:satMod val="175000"/>
                      <a:alpha val="40000"/>
                    </a:schemeClr>
                  </a:glow>
                </a:effectLst>
              </a:rPr>
              <a:t>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Click="0" advTm="28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mn-perro-dormido.jpg"/>
          <p:cNvPicPr>
            <a:picLocks noChangeAspect="1" noChangeArrowheads="1"/>
          </p:cNvPicPr>
          <p:nvPr/>
        </p:nvPicPr>
        <p:blipFill>
          <a:blip r:embed="rId2" cstate="print"/>
          <a:srcRect/>
          <a:stretch>
            <a:fillRect/>
          </a:stretch>
        </p:blipFill>
        <p:spPr bwMode="auto">
          <a:xfrm>
            <a:off x="-1" y="0"/>
            <a:ext cx="9468545" cy="6858000"/>
          </a:xfrm>
          <a:prstGeom prst="rect">
            <a:avLst/>
          </a:prstGeom>
          <a:noFill/>
        </p:spPr>
      </p:pic>
      <p:sp>
        <p:nvSpPr>
          <p:cNvPr id="5" name="4 Sol"/>
          <p:cNvSpPr/>
          <p:nvPr/>
        </p:nvSpPr>
        <p:spPr>
          <a:xfrm>
            <a:off x="1071563" y="0"/>
            <a:ext cx="6929437" cy="6572250"/>
          </a:xfrm>
          <a:prstGeom prst="sun">
            <a:avLst/>
          </a:prstGeom>
          <a:solidFill>
            <a:srgbClr val="FFFF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Sol"/>
          <p:cNvSpPr/>
          <p:nvPr/>
        </p:nvSpPr>
        <p:spPr>
          <a:xfrm>
            <a:off x="1428750" y="357188"/>
            <a:ext cx="6215063" cy="5857875"/>
          </a:xfrm>
          <a:prstGeom prst="sun">
            <a:avLst/>
          </a:prstGeom>
          <a:solidFill>
            <a:srgbClr val="339933">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00B0F0"/>
              </a:solidFill>
            </a:endParaRPr>
          </a:p>
        </p:txBody>
      </p:sp>
      <p:sp>
        <p:nvSpPr>
          <p:cNvPr id="7" name="6 Sol"/>
          <p:cNvSpPr/>
          <p:nvPr/>
        </p:nvSpPr>
        <p:spPr>
          <a:xfrm>
            <a:off x="1928813" y="785813"/>
            <a:ext cx="5286375" cy="4929187"/>
          </a:xfrm>
          <a:prstGeom prst="sun">
            <a:avLst/>
          </a:prstGeom>
          <a:solidFill>
            <a:srgbClr val="DE5118">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Sol"/>
          <p:cNvSpPr/>
          <p:nvPr/>
        </p:nvSpPr>
        <p:spPr>
          <a:xfrm>
            <a:off x="2214563" y="1071563"/>
            <a:ext cx="4714875" cy="4357687"/>
          </a:xfrm>
          <a:prstGeom prst="sun">
            <a:avLst>
              <a:gd name="adj" fmla="val 26616"/>
            </a:avLst>
          </a:prstGeom>
          <a:solidFill>
            <a:srgbClr val="CC66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800000"/>
              </a:solidFill>
            </a:endParaRPr>
          </a:p>
        </p:txBody>
      </p:sp>
      <p:pic>
        <p:nvPicPr>
          <p:cNvPr id="9" name="8 Imagen" descr="Imagen1.png"/>
          <p:cNvPicPr>
            <a:picLocks noChangeAspect="1"/>
          </p:cNvPicPr>
          <p:nvPr/>
        </p:nvPicPr>
        <p:blipFill>
          <a:blip r:embed="rId3" cstate="print">
            <a:duotone>
              <a:prstClr val="black"/>
              <a:schemeClr val="accent6">
                <a:tint val="45000"/>
                <a:satMod val="400000"/>
              </a:schemeClr>
            </a:duotone>
          </a:blip>
          <a:srcRect/>
          <a:stretch>
            <a:fillRect/>
          </a:stretch>
        </p:blipFill>
        <p:spPr bwMode="auto">
          <a:xfrm>
            <a:off x="0" y="0"/>
            <a:ext cx="9131300" cy="6858000"/>
          </a:xfrm>
          <a:prstGeom prst="rect">
            <a:avLst/>
          </a:prstGeom>
          <a:noFill/>
          <a:ln w="9525">
            <a:solidFill>
              <a:srgbClr val="CC6600"/>
            </a:solidFill>
            <a:miter lim="800000"/>
            <a:headEnd/>
            <a:tailEnd/>
          </a:ln>
        </p:spPr>
      </p:pic>
    </p:spTree>
  </p:cSld>
  <p:clrMapOvr>
    <a:masterClrMapping/>
  </p:clrMapOvr>
  <p:transition spd="slow" advClick="0" advTm="7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mph" presetSubtype="0" fill="hold" nodeType="withEffect">
                                  <p:stCondLst>
                                    <p:cond delay="0"/>
                                  </p:stCondLst>
                                  <p:childTnLst>
                                    <p:animRot by="21600000">
                                      <p:cBhvr>
                                        <p:cTn id="9" dur="5000" fill="hold"/>
                                        <p:tgtEl>
                                          <p:spTgt spid="5"/>
                                        </p:tgtEl>
                                        <p:attrNameLst>
                                          <p:attrName>r</p:attrName>
                                        </p:attrNameLst>
                                      </p:cBhvr>
                                    </p:animRot>
                                  </p:childTnLst>
                                </p:cTn>
                              </p:par>
                              <p:par>
                                <p:cTn id="10" presetID="8" presetClass="emph" presetSubtype="0" fill="hold" nodeType="withEffect">
                                  <p:stCondLst>
                                    <p:cond delay="0"/>
                                  </p:stCondLst>
                                  <p:childTnLst>
                                    <p:animRot by="-21600000">
                                      <p:cBhvr>
                                        <p:cTn id="11" dur="5000" fill="hold"/>
                                        <p:tgtEl>
                                          <p:spTgt spid="6"/>
                                        </p:tgtEl>
                                        <p:attrNameLst>
                                          <p:attrName>r</p:attrName>
                                        </p:attrNameLst>
                                      </p:cBhvr>
                                    </p:animRot>
                                  </p:childTnLst>
                                </p:cTn>
                              </p:par>
                              <p:par>
                                <p:cTn id="12" presetID="8" presetClass="emph" presetSubtype="0" fill="hold" nodeType="withEffect">
                                  <p:stCondLst>
                                    <p:cond delay="0"/>
                                  </p:stCondLst>
                                  <p:childTnLst>
                                    <p:animRot by="21600000">
                                      <p:cBhvr>
                                        <p:cTn id="13" dur="5000" fill="hold"/>
                                        <p:tgtEl>
                                          <p:spTgt spid="7"/>
                                        </p:tgtEl>
                                        <p:attrNameLst>
                                          <p:attrName>r</p:attrName>
                                        </p:attrNameLst>
                                      </p:cBhvr>
                                    </p:animRot>
                                  </p:childTnLst>
                                </p:cTn>
                              </p:par>
                              <p:par>
                                <p:cTn id="14" presetID="8" presetClass="emph" presetSubtype="0" fill="hold" nodeType="withEffect">
                                  <p:stCondLst>
                                    <p:cond delay="0"/>
                                  </p:stCondLst>
                                  <p:childTnLst>
                                    <p:animRot by="-21600000">
                                      <p:cBhvr>
                                        <p:cTn id="15" dur="5000" fill="hold"/>
                                        <p:tgtEl>
                                          <p:spTgt spid="8"/>
                                        </p:tgtEl>
                                        <p:attrNameLst>
                                          <p:attrName>r</p:attrName>
                                        </p:attrNameLst>
                                      </p:cBhvr>
                                    </p:animRot>
                                  </p:childTnLst>
                                </p:cTn>
                              </p:par>
                              <p:par>
                                <p:cTn id="16" presetID="2" presetClass="exit" presetSubtype="12" fill="hold" nodeType="withEffect">
                                  <p:stCondLst>
                                    <p:cond delay="0"/>
                                  </p:stCondLst>
                                  <p:childTnLst>
                                    <p:anim calcmode="lin" valueType="num">
                                      <p:cBhvr additive="base">
                                        <p:cTn id="17" dur="5000"/>
                                        <p:tgtEl>
                                          <p:spTgt spid="8"/>
                                        </p:tgtEl>
                                        <p:attrNameLst>
                                          <p:attrName>ppt_x</p:attrName>
                                        </p:attrNameLst>
                                      </p:cBhvr>
                                      <p:tavLst>
                                        <p:tav tm="0">
                                          <p:val>
                                            <p:strVal val="ppt_x"/>
                                          </p:val>
                                        </p:tav>
                                        <p:tav tm="100000">
                                          <p:val>
                                            <p:strVal val="0-ppt_w/2"/>
                                          </p:val>
                                        </p:tav>
                                      </p:tavLst>
                                    </p:anim>
                                    <p:anim calcmode="lin" valueType="num">
                                      <p:cBhvr additive="base">
                                        <p:cTn id="18" dur="5000"/>
                                        <p:tgtEl>
                                          <p:spTgt spid="8"/>
                                        </p:tgtEl>
                                        <p:attrNameLst>
                                          <p:attrName>ppt_y</p:attrName>
                                        </p:attrNameLst>
                                      </p:cBhvr>
                                      <p:tavLst>
                                        <p:tav tm="0">
                                          <p:val>
                                            <p:strVal val="ppt_y"/>
                                          </p:val>
                                        </p:tav>
                                        <p:tav tm="100000">
                                          <p:val>
                                            <p:strVal val="1+ppt_h/2"/>
                                          </p:val>
                                        </p:tav>
                                      </p:tavLst>
                                    </p:anim>
                                    <p:set>
                                      <p:cBhvr>
                                        <p:cTn id="19" dur="1" fill="hold">
                                          <p:stCondLst>
                                            <p:cond delay="4999"/>
                                          </p:stCondLst>
                                        </p:cTn>
                                        <p:tgtEl>
                                          <p:spTgt spid="8"/>
                                        </p:tgtEl>
                                        <p:attrNameLst>
                                          <p:attrName>style.visibility</p:attrName>
                                        </p:attrNameLst>
                                      </p:cBhvr>
                                      <p:to>
                                        <p:strVal val="hidden"/>
                                      </p:to>
                                    </p:set>
                                  </p:childTnLst>
                                </p:cTn>
                              </p:par>
                              <p:par>
                                <p:cTn id="20" presetID="2" presetClass="exit" presetSubtype="6" fill="hold" nodeType="withEffect">
                                  <p:stCondLst>
                                    <p:cond delay="0"/>
                                  </p:stCondLst>
                                  <p:childTnLst>
                                    <p:anim calcmode="lin" valueType="num">
                                      <p:cBhvr additive="base">
                                        <p:cTn id="21" dur="5000"/>
                                        <p:tgtEl>
                                          <p:spTgt spid="7"/>
                                        </p:tgtEl>
                                        <p:attrNameLst>
                                          <p:attrName>ppt_x</p:attrName>
                                        </p:attrNameLst>
                                      </p:cBhvr>
                                      <p:tavLst>
                                        <p:tav tm="0">
                                          <p:val>
                                            <p:strVal val="ppt_x"/>
                                          </p:val>
                                        </p:tav>
                                        <p:tav tm="100000">
                                          <p:val>
                                            <p:strVal val="1+ppt_w/2"/>
                                          </p:val>
                                        </p:tav>
                                      </p:tavLst>
                                    </p:anim>
                                    <p:anim calcmode="lin" valueType="num">
                                      <p:cBhvr additive="base">
                                        <p:cTn id="22" dur="5000"/>
                                        <p:tgtEl>
                                          <p:spTgt spid="7"/>
                                        </p:tgtEl>
                                        <p:attrNameLst>
                                          <p:attrName>ppt_y</p:attrName>
                                        </p:attrNameLst>
                                      </p:cBhvr>
                                      <p:tavLst>
                                        <p:tav tm="0">
                                          <p:val>
                                            <p:strVal val="ppt_y"/>
                                          </p:val>
                                        </p:tav>
                                        <p:tav tm="100000">
                                          <p:val>
                                            <p:strVal val="1+ppt_h/2"/>
                                          </p:val>
                                        </p:tav>
                                      </p:tavLst>
                                    </p:anim>
                                    <p:set>
                                      <p:cBhvr>
                                        <p:cTn id="23" dur="1" fill="hold">
                                          <p:stCondLst>
                                            <p:cond delay="4999"/>
                                          </p:stCondLst>
                                        </p:cTn>
                                        <p:tgtEl>
                                          <p:spTgt spid="7"/>
                                        </p:tgtEl>
                                        <p:attrNameLst>
                                          <p:attrName>style.visibility</p:attrName>
                                        </p:attrNameLst>
                                      </p:cBhvr>
                                      <p:to>
                                        <p:strVal val="hidden"/>
                                      </p:to>
                                    </p:set>
                                  </p:childTnLst>
                                </p:cTn>
                              </p:par>
                              <p:par>
                                <p:cTn id="24" presetID="2" presetClass="exit" presetSubtype="9" fill="hold" nodeType="withEffect">
                                  <p:stCondLst>
                                    <p:cond delay="0"/>
                                  </p:stCondLst>
                                  <p:childTnLst>
                                    <p:anim calcmode="lin" valueType="num">
                                      <p:cBhvr additive="base">
                                        <p:cTn id="25" dur="5000"/>
                                        <p:tgtEl>
                                          <p:spTgt spid="6"/>
                                        </p:tgtEl>
                                        <p:attrNameLst>
                                          <p:attrName>ppt_x</p:attrName>
                                        </p:attrNameLst>
                                      </p:cBhvr>
                                      <p:tavLst>
                                        <p:tav tm="0">
                                          <p:val>
                                            <p:strVal val="ppt_x"/>
                                          </p:val>
                                        </p:tav>
                                        <p:tav tm="100000">
                                          <p:val>
                                            <p:strVal val="0-ppt_w/2"/>
                                          </p:val>
                                        </p:tav>
                                      </p:tavLst>
                                    </p:anim>
                                    <p:anim calcmode="lin" valueType="num">
                                      <p:cBhvr additive="base">
                                        <p:cTn id="26" dur="5000"/>
                                        <p:tgtEl>
                                          <p:spTgt spid="6"/>
                                        </p:tgtEl>
                                        <p:attrNameLst>
                                          <p:attrName>ppt_y</p:attrName>
                                        </p:attrNameLst>
                                      </p:cBhvr>
                                      <p:tavLst>
                                        <p:tav tm="0">
                                          <p:val>
                                            <p:strVal val="ppt_y"/>
                                          </p:val>
                                        </p:tav>
                                        <p:tav tm="100000">
                                          <p:val>
                                            <p:strVal val="0-ppt_h/2"/>
                                          </p:val>
                                        </p:tav>
                                      </p:tavLst>
                                    </p:anim>
                                    <p:set>
                                      <p:cBhvr>
                                        <p:cTn id="27" dur="1" fill="hold">
                                          <p:stCondLst>
                                            <p:cond delay="4999"/>
                                          </p:stCondLst>
                                        </p:cTn>
                                        <p:tgtEl>
                                          <p:spTgt spid="6"/>
                                        </p:tgtEl>
                                        <p:attrNameLst>
                                          <p:attrName>style.visibility</p:attrName>
                                        </p:attrNameLst>
                                      </p:cBhvr>
                                      <p:to>
                                        <p:strVal val="hidden"/>
                                      </p:to>
                                    </p:set>
                                  </p:childTnLst>
                                </p:cTn>
                              </p:par>
                              <p:par>
                                <p:cTn id="28" presetID="2" presetClass="exit" presetSubtype="3" fill="hold" nodeType="withEffect">
                                  <p:stCondLst>
                                    <p:cond delay="0"/>
                                  </p:stCondLst>
                                  <p:childTnLst>
                                    <p:anim calcmode="lin" valueType="num">
                                      <p:cBhvr additive="base">
                                        <p:cTn id="29" dur="5000"/>
                                        <p:tgtEl>
                                          <p:spTgt spid="5"/>
                                        </p:tgtEl>
                                        <p:attrNameLst>
                                          <p:attrName>ppt_x</p:attrName>
                                        </p:attrNameLst>
                                      </p:cBhvr>
                                      <p:tavLst>
                                        <p:tav tm="0">
                                          <p:val>
                                            <p:strVal val="ppt_x"/>
                                          </p:val>
                                        </p:tav>
                                        <p:tav tm="100000">
                                          <p:val>
                                            <p:strVal val="1+ppt_w/2"/>
                                          </p:val>
                                        </p:tav>
                                      </p:tavLst>
                                    </p:anim>
                                    <p:anim calcmode="lin" valueType="num">
                                      <p:cBhvr additive="base">
                                        <p:cTn id="30" dur="5000"/>
                                        <p:tgtEl>
                                          <p:spTgt spid="5"/>
                                        </p:tgtEl>
                                        <p:attrNameLst>
                                          <p:attrName>ppt_y</p:attrName>
                                        </p:attrNameLst>
                                      </p:cBhvr>
                                      <p:tavLst>
                                        <p:tav tm="0">
                                          <p:val>
                                            <p:strVal val="ppt_y"/>
                                          </p:val>
                                        </p:tav>
                                        <p:tav tm="100000">
                                          <p:val>
                                            <p:strVal val="0-ppt_h/2"/>
                                          </p:val>
                                        </p:tav>
                                      </p:tavLst>
                                    </p:anim>
                                    <p:set>
                                      <p:cBhvr>
                                        <p:cTn id="3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6">
                <a:tint val="45000"/>
                <a:satMod val="400000"/>
              </a:schemeClr>
            </a:duotone>
            <a:lum bright="25000" contrast="-70000"/>
          </a:blip>
          <a:srcRect/>
          <a:stretch>
            <a:fillRect/>
          </a:stretch>
        </p:blipFill>
        <p:spPr bwMode="auto">
          <a:xfrm>
            <a:off x="0" y="-19050"/>
            <a:ext cx="9144000" cy="6877050"/>
          </a:xfrm>
          <a:prstGeom prst="rect">
            <a:avLst/>
          </a:prstGeom>
          <a:noFill/>
        </p:spPr>
      </p:pic>
      <p:sp>
        <p:nvSpPr>
          <p:cNvPr id="2" name="1 Rectángulo"/>
          <p:cNvSpPr/>
          <p:nvPr/>
        </p:nvSpPr>
        <p:spPr>
          <a:xfrm>
            <a:off x="899592" y="1196752"/>
            <a:ext cx="7740352" cy="5355312"/>
          </a:xfrm>
          <a:prstGeom prst="rect">
            <a:avLst/>
          </a:prstGeom>
        </p:spPr>
        <p:txBody>
          <a:bodyPr wrap="square">
            <a:spAutoFit/>
          </a:bodyPr>
          <a:lstStyle/>
          <a:p>
            <a:r>
              <a:rPr lang="es-ES" sz="3600" b="1" i="1" dirty="0">
                <a:solidFill>
                  <a:srgbClr val="800000"/>
                </a:solidFill>
                <a:effectLst>
                  <a:glow rad="228600">
                    <a:schemeClr val="accent6">
                      <a:satMod val="175000"/>
                      <a:alpha val="40000"/>
                    </a:schemeClr>
                  </a:glow>
                </a:effectLst>
              </a:rPr>
              <a:t>Otros científicos mas positivistas proponen una teoría sobre el sueño en el que existen dos tipos: </a:t>
            </a:r>
            <a:br>
              <a:rPr lang="es-ES" sz="3600" b="1" i="1" dirty="0">
                <a:solidFill>
                  <a:srgbClr val="800000"/>
                </a:solidFill>
                <a:effectLst>
                  <a:glow rad="228600">
                    <a:schemeClr val="accent6">
                      <a:satMod val="175000"/>
                      <a:alpha val="40000"/>
                    </a:schemeClr>
                  </a:glow>
                </a:effectLst>
              </a:rPr>
            </a:br>
            <a:r>
              <a:rPr lang="es-ES" sz="3600" b="1" i="1" dirty="0">
                <a:solidFill>
                  <a:srgbClr val="800000"/>
                </a:solidFill>
                <a:effectLst>
                  <a:glow rad="228600">
                    <a:schemeClr val="accent6">
                      <a:satMod val="175000"/>
                      <a:alpha val="40000"/>
                    </a:schemeClr>
                  </a:glow>
                </a:effectLst>
              </a:rPr>
              <a:t/>
            </a:r>
            <a:br>
              <a:rPr lang="es-ES" sz="3600" b="1" i="1" dirty="0">
                <a:solidFill>
                  <a:srgbClr val="800000"/>
                </a:solidFill>
                <a:effectLst>
                  <a:glow rad="228600">
                    <a:schemeClr val="accent6">
                      <a:satMod val="175000"/>
                      <a:alpha val="40000"/>
                    </a:schemeClr>
                  </a:glow>
                </a:effectLst>
              </a:rPr>
            </a:br>
            <a:r>
              <a:rPr lang="es-ES" sz="3600" b="1" i="1" dirty="0">
                <a:solidFill>
                  <a:srgbClr val="800000"/>
                </a:solidFill>
                <a:effectLst>
                  <a:glow rad="228600">
                    <a:schemeClr val="accent6">
                      <a:satMod val="175000"/>
                      <a:alpha val="40000"/>
                    </a:schemeClr>
                  </a:glow>
                </a:effectLst>
              </a:rPr>
              <a:t>El primero, es el </a:t>
            </a:r>
            <a:r>
              <a:rPr lang="es-ES" sz="3600" b="1" i="1" u="sng" dirty="0">
                <a:solidFill>
                  <a:srgbClr val="800000"/>
                </a:solidFill>
                <a:effectLst>
                  <a:glow rad="228600">
                    <a:schemeClr val="accent6">
                      <a:satMod val="175000"/>
                      <a:alpha val="40000"/>
                    </a:schemeClr>
                  </a:glow>
                </a:effectLst>
              </a:rPr>
              <a:t>sueño de onda lenta</a:t>
            </a:r>
            <a:r>
              <a:rPr lang="es-ES" sz="3600" b="1" i="1" dirty="0">
                <a:solidFill>
                  <a:srgbClr val="800000"/>
                </a:solidFill>
                <a:effectLst>
                  <a:glow rad="228600">
                    <a:schemeClr val="accent6">
                      <a:satMod val="175000"/>
                      <a:alpha val="40000"/>
                    </a:schemeClr>
                  </a:glow>
                </a:effectLst>
              </a:rPr>
              <a:t>. En este, la mente está dormida mientras que el cuerpo se mantiene activo y alerta. </a:t>
            </a: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Click="0" advTm="18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ternuradecachorro.jpg"/>
          <p:cNvPicPr>
            <a:picLocks noChangeAspect="1" noChangeArrowheads="1"/>
          </p:cNvPicPr>
          <p:nvPr/>
        </p:nvPicPr>
        <p:blipFill>
          <a:blip r:embed="rId2" cstate="print"/>
          <a:srcRect/>
          <a:stretch>
            <a:fillRect/>
          </a:stretch>
        </p:blipFill>
        <p:spPr bwMode="auto">
          <a:xfrm>
            <a:off x="-1" y="0"/>
            <a:ext cx="9257213" cy="6858000"/>
          </a:xfrm>
          <a:prstGeom prst="rect">
            <a:avLst/>
          </a:prstGeom>
          <a:noFill/>
        </p:spPr>
      </p:pic>
      <p:sp>
        <p:nvSpPr>
          <p:cNvPr id="5" name="4 Sol"/>
          <p:cNvSpPr/>
          <p:nvPr/>
        </p:nvSpPr>
        <p:spPr>
          <a:xfrm>
            <a:off x="1071563" y="0"/>
            <a:ext cx="6929437" cy="6572250"/>
          </a:xfrm>
          <a:prstGeom prst="sun">
            <a:avLst/>
          </a:prstGeom>
          <a:solidFill>
            <a:srgbClr val="FFFF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Sol"/>
          <p:cNvSpPr/>
          <p:nvPr/>
        </p:nvSpPr>
        <p:spPr>
          <a:xfrm>
            <a:off x="1428750" y="357188"/>
            <a:ext cx="6215063" cy="5857875"/>
          </a:xfrm>
          <a:prstGeom prst="sun">
            <a:avLst/>
          </a:prstGeom>
          <a:solidFill>
            <a:srgbClr val="339933">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00B0F0"/>
              </a:solidFill>
            </a:endParaRPr>
          </a:p>
        </p:txBody>
      </p:sp>
      <p:sp>
        <p:nvSpPr>
          <p:cNvPr id="7" name="6 Sol"/>
          <p:cNvSpPr/>
          <p:nvPr/>
        </p:nvSpPr>
        <p:spPr>
          <a:xfrm>
            <a:off x="1928813" y="785813"/>
            <a:ext cx="5286375" cy="4929187"/>
          </a:xfrm>
          <a:prstGeom prst="sun">
            <a:avLst/>
          </a:prstGeom>
          <a:solidFill>
            <a:srgbClr val="DE5118">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Sol"/>
          <p:cNvSpPr/>
          <p:nvPr/>
        </p:nvSpPr>
        <p:spPr>
          <a:xfrm>
            <a:off x="2214563" y="1071563"/>
            <a:ext cx="4714875" cy="4357687"/>
          </a:xfrm>
          <a:prstGeom prst="sun">
            <a:avLst>
              <a:gd name="adj" fmla="val 26616"/>
            </a:avLst>
          </a:prstGeom>
          <a:solidFill>
            <a:srgbClr val="CC66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800000"/>
              </a:solidFill>
            </a:endParaRPr>
          </a:p>
        </p:txBody>
      </p:sp>
      <p:pic>
        <p:nvPicPr>
          <p:cNvPr id="9" name="8 Imagen" descr="Imagen1.png"/>
          <p:cNvPicPr>
            <a:picLocks noChangeAspect="1"/>
          </p:cNvPicPr>
          <p:nvPr/>
        </p:nvPicPr>
        <p:blipFill>
          <a:blip r:embed="rId3" cstate="print">
            <a:duotone>
              <a:prstClr val="black"/>
              <a:schemeClr val="accent6">
                <a:tint val="45000"/>
                <a:satMod val="400000"/>
              </a:schemeClr>
            </a:duotone>
          </a:blip>
          <a:srcRect/>
          <a:stretch>
            <a:fillRect/>
          </a:stretch>
        </p:blipFill>
        <p:spPr bwMode="auto">
          <a:xfrm>
            <a:off x="0" y="0"/>
            <a:ext cx="9131300" cy="6858000"/>
          </a:xfrm>
          <a:prstGeom prst="rect">
            <a:avLst/>
          </a:prstGeom>
          <a:noFill/>
          <a:ln w="9525">
            <a:solidFill>
              <a:srgbClr val="CC6600"/>
            </a:solidFill>
            <a:miter lim="800000"/>
            <a:headEnd/>
            <a:tailEnd/>
          </a:ln>
        </p:spPr>
      </p:pic>
    </p:spTree>
  </p:cSld>
  <p:clrMapOvr>
    <a:masterClrMapping/>
  </p:clrMapOvr>
  <p:transition spd="slow" advClick="0" advTm="7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mph" presetSubtype="0" fill="hold" nodeType="withEffect">
                                  <p:stCondLst>
                                    <p:cond delay="0"/>
                                  </p:stCondLst>
                                  <p:childTnLst>
                                    <p:animRot by="21600000">
                                      <p:cBhvr>
                                        <p:cTn id="9" dur="5000" fill="hold"/>
                                        <p:tgtEl>
                                          <p:spTgt spid="5"/>
                                        </p:tgtEl>
                                        <p:attrNameLst>
                                          <p:attrName>r</p:attrName>
                                        </p:attrNameLst>
                                      </p:cBhvr>
                                    </p:animRot>
                                  </p:childTnLst>
                                </p:cTn>
                              </p:par>
                              <p:par>
                                <p:cTn id="10" presetID="8" presetClass="emph" presetSubtype="0" fill="hold" nodeType="withEffect">
                                  <p:stCondLst>
                                    <p:cond delay="0"/>
                                  </p:stCondLst>
                                  <p:childTnLst>
                                    <p:animRot by="-21600000">
                                      <p:cBhvr>
                                        <p:cTn id="11" dur="5000" fill="hold"/>
                                        <p:tgtEl>
                                          <p:spTgt spid="6"/>
                                        </p:tgtEl>
                                        <p:attrNameLst>
                                          <p:attrName>r</p:attrName>
                                        </p:attrNameLst>
                                      </p:cBhvr>
                                    </p:animRot>
                                  </p:childTnLst>
                                </p:cTn>
                              </p:par>
                              <p:par>
                                <p:cTn id="12" presetID="8" presetClass="emph" presetSubtype="0" fill="hold" nodeType="withEffect">
                                  <p:stCondLst>
                                    <p:cond delay="0"/>
                                  </p:stCondLst>
                                  <p:childTnLst>
                                    <p:animRot by="21600000">
                                      <p:cBhvr>
                                        <p:cTn id="13" dur="5000" fill="hold"/>
                                        <p:tgtEl>
                                          <p:spTgt spid="7"/>
                                        </p:tgtEl>
                                        <p:attrNameLst>
                                          <p:attrName>r</p:attrName>
                                        </p:attrNameLst>
                                      </p:cBhvr>
                                    </p:animRot>
                                  </p:childTnLst>
                                </p:cTn>
                              </p:par>
                              <p:par>
                                <p:cTn id="14" presetID="8" presetClass="emph" presetSubtype="0" fill="hold" nodeType="withEffect">
                                  <p:stCondLst>
                                    <p:cond delay="0"/>
                                  </p:stCondLst>
                                  <p:childTnLst>
                                    <p:animRot by="-21600000">
                                      <p:cBhvr>
                                        <p:cTn id="15" dur="5000" fill="hold"/>
                                        <p:tgtEl>
                                          <p:spTgt spid="8"/>
                                        </p:tgtEl>
                                        <p:attrNameLst>
                                          <p:attrName>r</p:attrName>
                                        </p:attrNameLst>
                                      </p:cBhvr>
                                    </p:animRot>
                                  </p:childTnLst>
                                </p:cTn>
                              </p:par>
                              <p:par>
                                <p:cTn id="16" presetID="2" presetClass="exit" presetSubtype="12" fill="hold" nodeType="withEffect">
                                  <p:stCondLst>
                                    <p:cond delay="0"/>
                                  </p:stCondLst>
                                  <p:childTnLst>
                                    <p:anim calcmode="lin" valueType="num">
                                      <p:cBhvr additive="base">
                                        <p:cTn id="17" dur="5000"/>
                                        <p:tgtEl>
                                          <p:spTgt spid="8"/>
                                        </p:tgtEl>
                                        <p:attrNameLst>
                                          <p:attrName>ppt_x</p:attrName>
                                        </p:attrNameLst>
                                      </p:cBhvr>
                                      <p:tavLst>
                                        <p:tav tm="0">
                                          <p:val>
                                            <p:strVal val="ppt_x"/>
                                          </p:val>
                                        </p:tav>
                                        <p:tav tm="100000">
                                          <p:val>
                                            <p:strVal val="0-ppt_w/2"/>
                                          </p:val>
                                        </p:tav>
                                      </p:tavLst>
                                    </p:anim>
                                    <p:anim calcmode="lin" valueType="num">
                                      <p:cBhvr additive="base">
                                        <p:cTn id="18" dur="5000"/>
                                        <p:tgtEl>
                                          <p:spTgt spid="8"/>
                                        </p:tgtEl>
                                        <p:attrNameLst>
                                          <p:attrName>ppt_y</p:attrName>
                                        </p:attrNameLst>
                                      </p:cBhvr>
                                      <p:tavLst>
                                        <p:tav tm="0">
                                          <p:val>
                                            <p:strVal val="ppt_y"/>
                                          </p:val>
                                        </p:tav>
                                        <p:tav tm="100000">
                                          <p:val>
                                            <p:strVal val="1+ppt_h/2"/>
                                          </p:val>
                                        </p:tav>
                                      </p:tavLst>
                                    </p:anim>
                                    <p:set>
                                      <p:cBhvr>
                                        <p:cTn id="19" dur="1" fill="hold">
                                          <p:stCondLst>
                                            <p:cond delay="4999"/>
                                          </p:stCondLst>
                                        </p:cTn>
                                        <p:tgtEl>
                                          <p:spTgt spid="8"/>
                                        </p:tgtEl>
                                        <p:attrNameLst>
                                          <p:attrName>style.visibility</p:attrName>
                                        </p:attrNameLst>
                                      </p:cBhvr>
                                      <p:to>
                                        <p:strVal val="hidden"/>
                                      </p:to>
                                    </p:set>
                                  </p:childTnLst>
                                </p:cTn>
                              </p:par>
                              <p:par>
                                <p:cTn id="20" presetID="2" presetClass="exit" presetSubtype="6" fill="hold" nodeType="withEffect">
                                  <p:stCondLst>
                                    <p:cond delay="0"/>
                                  </p:stCondLst>
                                  <p:childTnLst>
                                    <p:anim calcmode="lin" valueType="num">
                                      <p:cBhvr additive="base">
                                        <p:cTn id="21" dur="5000"/>
                                        <p:tgtEl>
                                          <p:spTgt spid="7"/>
                                        </p:tgtEl>
                                        <p:attrNameLst>
                                          <p:attrName>ppt_x</p:attrName>
                                        </p:attrNameLst>
                                      </p:cBhvr>
                                      <p:tavLst>
                                        <p:tav tm="0">
                                          <p:val>
                                            <p:strVal val="ppt_x"/>
                                          </p:val>
                                        </p:tav>
                                        <p:tav tm="100000">
                                          <p:val>
                                            <p:strVal val="1+ppt_w/2"/>
                                          </p:val>
                                        </p:tav>
                                      </p:tavLst>
                                    </p:anim>
                                    <p:anim calcmode="lin" valueType="num">
                                      <p:cBhvr additive="base">
                                        <p:cTn id="22" dur="5000"/>
                                        <p:tgtEl>
                                          <p:spTgt spid="7"/>
                                        </p:tgtEl>
                                        <p:attrNameLst>
                                          <p:attrName>ppt_y</p:attrName>
                                        </p:attrNameLst>
                                      </p:cBhvr>
                                      <p:tavLst>
                                        <p:tav tm="0">
                                          <p:val>
                                            <p:strVal val="ppt_y"/>
                                          </p:val>
                                        </p:tav>
                                        <p:tav tm="100000">
                                          <p:val>
                                            <p:strVal val="1+ppt_h/2"/>
                                          </p:val>
                                        </p:tav>
                                      </p:tavLst>
                                    </p:anim>
                                    <p:set>
                                      <p:cBhvr>
                                        <p:cTn id="23" dur="1" fill="hold">
                                          <p:stCondLst>
                                            <p:cond delay="4999"/>
                                          </p:stCondLst>
                                        </p:cTn>
                                        <p:tgtEl>
                                          <p:spTgt spid="7"/>
                                        </p:tgtEl>
                                        <p:attrNameLst>
                                          <p:attrName>style.visibility</p:attrName>
                                        </p:attrNameLst>
                                      </p:cBhvr>
                                      <p:to>
                                        <p:strVal val="hidden"/>
                                      </p:to>
                                    </p:set>
                                  </p:childTnLst>
                                </p:cTn>
                              </p:par>
                              <p:par>
                                <p:cTn id="24" presetID="2" presetClass="exit" presetSubtype="9" fill="hold" nodeType="withEffect">
                                  <p:stCondLst>
                                    <p:cond delay="0"/>
                                  </p:stCondLst>
                                  <p:childTnLst>
                                    <p:anim calcmode="lin" valueType="num">
                                      <p:cBhvr additive="base">
                                        <p:cTn id="25" dur="5000"/>
                                        <p:tgtEl>
                                          <p:spTgt spid="6"/>
                                        </p:tgtEl>
                                        <p:attrNameLst>
                                          <p:attrName>ppt_x</p:attrName>
                                        </p:attrNameLst>
                                      </p:cBhvr>
                                      <p:tavLst>
                                        <p:tav tm="0">
                                          <p:val>
                                            <p:strVal val="ppt_x"/>
                                          </p:val>
                                        </p:tav>
                                        <p:tav tm="100000">
                                          <p:val>
                                            <p:strVal val="0-ppt_w/2"/>
                                          </p:val>
                                        </p:tav>
                                      </p:tavLst>
                                    </p:anim>
                                    <p:anim calcmode="lin" valueType="num">
                                      <p:cBhvr additive="base">
                                        <p:cTn id="26" dur="5000"/>
                                        <p:tgtEl>
                                          <p:spTgt spid="6"/>
                                        </p:tgtEl>
                                        <p:attrNameLst>
                                          <p:attrName>ppt_y</p:attrName>
                                        </p:attrNameLst>
                                      </p:cBhvr>
                                      <p:tavLst>
                                        <p:tav tm="0">
                                          <p:val>
                                            <p:strVal val="ppt_y"/>
                                          </p:val>
                                        </p:tav>
                                        <p:tav tm="100000">
                                          <p:val>
                                            <p:strVal val="0-ppt_h/2"/>
                                          </p:val>
                                        </p:tav>
                                      </p:tavLst>
                                    </p:anim>
                                    <p:set>
                                      <p:cBhvr>
                                        <p:cTn id="27" dur="1" fill="hold">
                                          <p:stCondLst>
                                            <p:cond delay="4999"/>
                                          </p:stCondLst>
                                        </p:cTn>
                                        <p:tgtEl>
                                          <p:spTgt spid="6"/>
                                        </p:tgtEl>
                                        <p:attrNameLst>
                                          <p:attrName>style.visibility</p:attrName>
                                        </p:attrNameLst>
                                      </p:cBhvr>
                                      <p:to>
                                        <p:strVal val="hidden"/>
                                      </p:to>
                                    </p:set>
                                  </p:childTnLst>
                                </p:cTn>
                              </p:par>
                              <p:par>
                                <p:cTn id="28" presetID="2" presetClass="exit" presetSubtype="3" fill="hold" nodeType="withEffect">
                                  <p:stCondLst>
                                    <p:cond delay="0"/>
                                  </p:stCondLst>
                                  <p:childTnLst>
                                    <p:anim calcmode="lin" valueType="num">
                                      <p:cBhvr additive="base">
                                        <p:cTn id="29" dur="5000"/>
                                        <p:tgtEl>
                                          <p:spTgt spid="5"/>
                                        </p:tgtEl>
                                        <p:attrNameLst>
                                          <p:attrName>ppt_x</p:attrName>
                                        </p:attrNameLst>
                                      </p:cBhvr>
                                      <p:tavLst>
                                        <p:tav tm="0">
                                          <p:val>
                                            <p:strVal val="ppt_x"/>
                                          </p:val>
                                        </p:tav>
                                        <p:tav tm="100000">
                                          <p:val>
                                            <p:strVal val="1+ppt_w/2"/>
                                          </p:val>
                                        </p:tav>
                                      </p:tavLst>
                                    </p:anim>
                                    <p:anim calcmode="lin" valueType="num">
                                      <p:cBhvr additive="base">
                                        <p:cTn id="30" dur="5000"/>
                                        <p:tgtEl>
                                          <p:spTgt spid="5"/>
                                        </p:tgtEl>
                                        <p:attrNameLst>
                                          <p:attrName>ppt_y</p:attrName>
                                        </p:attrNameLst>
                                      </p:cBhvr>
                                      <p:tavLst>
                                        <p:tav tm="0">
                                          <p:val>
                                            <p:strVal val="ppt_y"/>
                                          </p:val>
                                        </p:tav>
                                        <p:tav tm="100000">
                                          <p:val>
                                            <p:strVal val="0-ppt_h/2"/>
                                          </p:val>
                                        </p:tav>
                                      </p:tavLst>
                                    </p:anim>
                                    <p:set>
                                      <p:cBhvr>
                                        <p:cTn id="3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6">
                <a:tint val="45000"/>
                <a:satMod val="400000"/>
              </a:schemeClr>
            </a:duotone>
            <a:lum bright="25000" contrast="-70000"/>
          </a:blip>
          <a:srcRect/>
          <a:stretch>
            <a:fillRect/>
          </a:stretch>
        </p:blipFill>
        <p:spPr bwMode="auto">
          <a:xfrm>
            <a:off x="0" y="-19050"/>
            <a:ext cx="9144000" cy="6877050"/>
          </a:xfrm>
          <a:prstGeom prst="rect">
            <a:avLst/>
          </a:prstGeom>
          <a:noFill/>
        </p:spPr>
      </p:pic>
      <p:sp>
        <p:nvSpPr>
          <p:cNvPr id="2" name="1 Rectángulo"/>
          <p:cNvSpPr/>
          <p:nvPr/>
        </p:nvSpPr>
        <p:spPr>
          <a:xfrm>
            <a:off x="971600" y="404664"/>
            <a:ext cx="7668344" cy="7571303"/>
          </a:xfrm>
          <a:prstGeom prst="rect">
            <a:avLst/>
          </a:prstGeom>
        </p:spPr>
        <p:txBody>
          <a:bodyPr wrap="square">
            <a:spAutoFit/>
          </a:bodyPr>
          <a:lstStyle/>
          <a:p>
            <a:r>
              <a:rPr lang="es-ES" sz="3600" b="1" i="1" dirty="0" smtClean="0">
                <a:solidFill>
                  <a:srgbClr val="800000"/>
                </a:solidFill>
                <a:effectLst>
                  <a:glow rad="228600">
                    <a:schemeClr val="accent6">
                      <a:satMod val="175000"/>
                      <a:alpha val="40000"/>
                    </a:schemeClr>
                  </a:glow>
                </a:effectLst>
              </a:rPr>
              <a:t>El </a:t>
            </a:r>
            <a:r>
              <a:rPr lang="es-ES" sz="3600" b="1" i="1" dirty="0">
                <a:solidFill>
                  <a:srgbClr val="800000"/>
                </a:solidFill>
                <a:effectLst>
                  <a:glow rad="228600">
                    <a:schemeClr val="accent6">
                      <a:satMod val="175000"/>
                      <a:alpha val="40000"/>
                    </a:schemeClr>
                  </a:glow>
                </a:effectLst>
              </a:rPr>
              <a:t>segundo tipo de sueño se conoce con el nombre de </a:t>
            </a:r>
            <a:r>
              <a:rPr lang="es-ES" sz="3600" b="1" i="1" u="sng" dirty="0">
                <a:solidFill>
                  <a:srgbClr val="800000"/>
                </a:solidFill>
                <a:effectLst>
                  <a:glow rad="228600">
                    <a:schemeClr val="accent6">
                      <a:satMod val="175000"/>
                      <a:alpha val="40000"/>
                    </a:schemeClr>
                  </a:glow>
                </a:effectLst>
              </a:rPr>
              <a:t>REM (Rapid </a:t>
            </a:r>
            <a:r>
              <a:rPr lang="es-ES" sz="3600" b="1" i="1" u="sng" dirty="0" err="1">
                <a:solidFill>
                  <a:srgbClr val="800000"/>
                </a:solidFill>
                <a:effectLst>
                  <a:glow rad="228600">
                    <a:schemeClr val="accent6">
                      <a:satMod val="175000"/>
                      <a:alpha val="40000"/>
                    </a:schemeClr>
                  </a:glow>
                </a:effectLst>
              </a:rPr>
              <a:t>Eye</a:t>
            </a:r>
            <a:r>
              <a:rPr lang="es-ES" sz="3600" b="1" i="1" u="sng" dirty="0">
                <a:solidFill>
                  <a:srgbClr val="800000"/>
                </a:solidFill>
                <a:effectLst>
                  <a:glow rad="228600">
                    <a:schemeClr val="accent6">
                      <a:satMod val="175000"/>
                      <a:alpha val="40000"/>
                    </a:schemeClr>
                  </a:glow>
                </a:effectLst>
              </a:rPr>
              <a:t> </a:t>
            </a:r>
            <a:r>
              <a:rPr lang="es-ES" sz="3600" b="1" i="1" u="sng" dirty="0" err="1">
                <a:solidFill>
                  <a:srgbClr val="800000"/>
                </a:solidFill>
                <a:effectLst>
                  <a:glow rad="228600">
                    <a:schemeClr val="accent6">
                      <a:satMod val="175000"/>
                      <a:alpha val="40000"/>
                    </a:schemeClr>
                  </a:glow>
                </a:effectLst>
              </a:rPr>
              <a:t>Movement</a:t>
            </a:r>
            <a:r>
              <a:rPr lang="es-ES" sz="3600" b="1" i="1" u="sng" dirty="0">
                <a:solidFill>
                  <a:srgbClr val="800000"/>
                </a:solidFill>
                <a:effectLst>
                  <a:glow rad="228600">
                    <a:schemeClr val="accent6">
                      <a:satMod val="175000"/>
                      <a:alpha val="40000"/>
                    </a:schemeClr>
                  </a:glow>
                </a:effectLst>
              </a:rPr>
              <a:t>)</a:t>
            </a:r>
            <a:r>
              <a:rPr lang="es-ES" sz="3600" b="1" i="1" dirty="0">
                <a:solidFill>
                  <a:srgbClr val="800000"/>
                </a:solidFill>
                <a:effectLst>
                  <a:glow rad="228600">
                    <a:schemeClr val="accent6">
                      <a:satMod val="175000"/>
                      <a:alpha val="40000"/>
                    </a:schemeClr>
                  </a:glow>
                </a:effectLst>
              </a:rPr>
              <a:t>, donde el cuerpo está dormido, pero la mente está bastante activa. Los perros también muestran estos dos tipos de sueños. Durante algunas siestas, muestran movimientos oculares rápidos y un movimiento corporal involuntario (fíjate, el cuerpo está dormido, por lo que el movimiento es involuntario). </a:t>
            </a:r>
            <a:r>
              <a:rPr lang="es-ES" dirty="0"/>
              <a:t/>
            </a:r>
            <a:br>
              <a:rPr lang="es-ES" dirty="0"/>
            </a:br>
            <a:r>
              <a:rPr lang="es-ES" dirty="0"/>
              <a:t/>
            </a:r>
            <a:br>
              <a:rPr lang="es-ES" dirty="0"/>
            </a:b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Click="0" advTm="21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perrito_dormido-300x22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Sol"/>
          <p:cNvSpPr/>
          <p:nvPr/>
        </p:nvSpPr>
        <p:spPr>
          <a:xfrm>
            <a:off x="1071563" y="0"/>
            <a:ext cx="6929437" cy="6572250"/>
          </a:xfrm>
          <a:prstGeom prst="sun">
            <a:avLst/>
          </a:prstGeom>
          <a:solidFill>
            <a:srgbClr val="FFFF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Sol"/>
          <p:cNvSpPr/>
          <p:nvPr/>
        </p:nvSpPr>
        <p:spPr>
          <a:xfrm>
            <a:off x="1428750" y="357188"/>
            <a:ext cx="6215063" cy="5857875"/>
          </a:xfrm>
          <a:prstGeom prst="sun">
            <a:avLst/>
          </a:prstGeom>
          <a:solidFill>
            <a:srgbClr val="339933">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00B0F0"/>
              </a:solidFill>
            </a:endParaRPr>
          </a:p>
        </p:txBody>
      </p:sp>
      <p:sp>
        <p:nvSpPr>
          <p:cNvPr id="7" name="6 Sol"/>
          <p:cNvSpPr/>
          <p:nvPr/>
        </p:nvSpPr>
        <p:spPr>
          <a:xfrm>
            <a:off x="1928813" y="785813"/>
            <a:ext cx="5286375" cy="4929187"/>
          </a:xfrm>
          <a:prstGeom prst="sun">
            <a:avLst/>
          </a:prstGeom>
          <a:solidFill>
            <a:srgbClr val="DE5118">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Sol"/>
          <p:cNvSpPr/>
          <p:nvPr/>
        </p:nvSpPr>
        <p:spPr>
          <a:xfrm>
            <a:off x="2214563" y="1071563"/>
            <a:ext cx="4714875" cy="4357687"/>
          </a:xfrm>
          <a:prstGeom prst="sun">
            <a:avLst>
              <a:gd name="adj" fmla="val 26616"/>
            </a:avLst>
          </a:prstGeom>
          <a:solidFill>
            <a:srgbClr val="CC66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800000"/>
              </a:solidFill>
            </a:endParaRPr>
          </a:p>
        </p:txBody>
      </p:sp>
      <p:pic>
        <p:nvPicPr>
          <p:cNvPr id="9" name="8 Imagen" descr="Imagen1.png"/>
          <p:cNvPicPr>
            <a:picLocks noChangeAspect="1"/>
          </p:cNvPicPr>
          <p:nvPr/>
        </p:nvPicPr>
        <p:blipFill>
          <a:blip r:embed="rId3" cstate="print">
            <a:duotone>
              <a:prstClr val="black"/>
              <a:schemeClr val="accent6">
                <a:tint val="45000"/>
                <a:satMod val="400000"/>
              </a:schemeClr>
            </a:duotone>
          </a:blip>
          <a:srcRect/>
          <a:stretch>
            <a:fillRect/>
          </a:stretch>
        </p:blipFill>
        <p:spPr bwMode="auto">
          <a:xfrm>
            <a:off x="0" y="0"/>
            <a:ext cx="9131300" cy="6858000"/>
          </a:xfrm>
          <a:prstGeom prst="rect">
            <a:avLst/>
          </a:prstGeom>
          <a:noFill/>
          <a:ln w="9525">
            <a:solidFill>
              <a:srgbClr val="CC6600"/>
            </a:solidFill>
            <a:miter lim="800000"/>
            <a:headEnd/>
            <a:tailEnd/>
          </a:ln>
        </p:spPr>
      </p:pic>
    </p:spTree>
  </p:cSld>
  <p:clrMapOvr>
    <a:masterClrMapping/>
  </p:clrMapOvr>
  <p:transition spd="slow" advClick="0" advTm="7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mph" presetSubtype="0" fill="hold" nodeType="withEffect">
                                  <p:stCondLst>
                                    <p:cond delay="0"/>
                                  </p:stCondLst>
                                  <p:childTnLst>
                                    <p:animRot by="21600000">
                                      <p:cBhvr>
                                        <p:cTn id="9" dur="5000" fill="hold"/>
                                        <p:tgtEl>
                                          <p:spTgt spid="5"/>
                                        </p:tgtEl>
                                        <p:attrNameLst>
                                          <p:attrName>r</p:attrName>
                                        </p:attrNameLst>
                                      </p:cBhvr>
                                    </p:animRot>
                                  </p:childTnLst>
                                </p:cTn>
                              </p:par>
                              <p:par>
                                <p:cTn id="10" presetID="8" presetClass="emph" presetSubtype="0" fill="hold" nodeType="withEffect">
                                  <p:stCondLst>
                                    <p:cond delay="0"/>
                                  </p:stCondLst>
                                  <p:childTnLst>
                                    <p:animRot by="-21600000">
                                      <p:cBhvr>
                                        <p:cTn id="11" dur="5000" fill="hold"/>
                                        <p:tgtEl>
                                          <p:spTgt spid="6"/>
                                        </p:tgtEl>
                                        <p:attrNameLst>
                                          <p:attrName>r</p:attrName>
                                        </p:attrNameLst>
                                      </p:cBhvr>
                                    </p:animRot>
                                  </p:childTnLst>
                                </p:cTn>
                              </p:par>
                              <p:par>
                                <p:cTn id="12" presetID="8" presetClass="emph" presetSubtype="0" fill="hold" nodeType="withEffect">
                                  <p:stCondLst>
                                    <p:cond delay="0"/>
                                  </p:stCondLst>
                                  <p:childTnLst>
                                    <p:animRot by="21600000">
                                      <p:cBhvr>
                                        <p:cTn id="13" dur="5000" fill="hold"/>
                                        <p:tgtEl>
                                          <p:spTgt spid="7"/>
                                        </p:tgtEl>
                                        <p:attrNameLst>
                                          <p:attrName>r</p:attrName>
                                        </p:attrNameLst>
                                      </p:cBhvr>
                                    </p:animRot>
                                  </p:childTnLst>
                                </p:cTn>
                              </p:par>
                              <p:par>
                                <p:cTn id="14" presetID="8" presetClass="emph" presetSubtype="0" fill="hold" nodeType="withEffect">
                                  <p:stCondLst>
                                    <p:cond delay="0"/>
                                  </p:stCondLst>
                                  <p:childTnLst>
                                    <p:animRot by="-21600000">
                                      <p:cBhvr>
                                        <p:cTn id="15" dur="5000" fill="hold"/>
                                        <p:tgtEl>
                                          <p:spTgt spid="8"/>
                                        </p:tgtEl>
                                        <p:attrNameLst>
                                          <p:attrName>r</p:attrName>
                                        </p:attrNameLst>
                                      </p:cBhvr>
                                    </p:animRot>
                                  </p:childTnLst>
                                </p:cTn>
                              </p:par>
                              <p:par>
                                <p:cTn id="16" presetID="2" presetClass="exit" presetSubtype="12" fill="hold" nodeType="withEffect">
                                  <p:stCondLst>
                                    <p:cond delay="0"/>
                                  </p:stCondLst>
                                  <p:childTnLst>
                                    <p:anim calcmode="lin" valueType="num">
                                      <p:cBhvr additive="base">
                                        <p:cTn id="17" dur="5000"/>
                                        <p:tgtEl>
                                          <p:spTgt spid="8"/>
                                        </p:tgtEl>
                                        <p:attrNameLst>
                                          <p:attrName>ppt_x</p:attrName>
                                        </p:attrNameLst>
                                      </p:cBhvr>
                                      <p:tavLst>
                                        <p:tav tm="0">
                                          <p:val>
                                            <p:strVal val="ppt_x"/>
                                          </p:val>
                                        </p:tav>
                                        <p:tav tm="100000">
                                          <p:val>
                                            <p:strVal val="0-ppt_w/2"/>
                                          </p:val>
                                        </p:tav>
                                      </p:tavLst>
                                    </p:anim>
                                    <p:anim calcmode="lin" valueType="num">
                                      <p:cBhvr additive="base">
                                        <p:cTn id="18" dur="5000"/>
                                        <p:tgtEl>
                                          <p:spTgt spid="8"/>
                                        </p:tgtEl>
                                        <p:attrNameLst>
                                          <p:attrName>ppt_y</p:attrName>
                                        </p:attrNameLst>
                                      </p:cBhvr>
                                      <p:tavLst>
                                        <p:tav tm="0">
                                          <p:val>
                                            <p:strVal val="ppt_y"/>
                                          </p:val>
                                        </p:tav>
                                        <p:tav tm="100000">
                                          <p:val>
                                            <p:strVal val="1+ppt_h/2"/>
                                          </p:val>
                                        </p:tav>
                                      </p:tavLst>
                                    </p:anim>
                                    <p:set>
                                      <p:cBhvr>
                                        <p:cTn id="19" dur="1" fill="hold">
                                          <p:stCondLst>
                                            <p:cond delay="4999"/>
                                          </p:stCondLst>
                                        </p:cTn>
                                        <p:tgtEl>
                                          <p:spTgt spid="8"/>
                                        </p:tgtEl>
                                        <p:attrNameLst>
                                          <p:attrName>style.visibility</p:attrName>
                                        </p:attrNameLst>
                                      </p:cBhvr>
                                      <p:to>
                                        <p:strVal val="hidden"/>
                                      </p:to>
                                    </p:set>
                                  </p:childTnLst>
                                </p:cTn>
                              </p:par>
                              <p:par>
                                <p:cTn id="20" presetID="2" presetClass="exit" presetSubtype="6" fill="hold" nodeType="withEffect">
                                  <p:stCondLst>
                                    <p:cond delay="0"/>
                                  </p:stCondLst>
                                  <p:childTnLst>
                                    <p:anim calcmode="lin" valueType="num">
                                      <p:cBhvr additive="base">
                                        <p:cTn id="21" dur="5000"/>
                                        <p:tgtEl>
                                          <p:spTgt spid="7"/>
                                        </p:tgtEl>
                                        <p:attrNameLst>
                                          <p:attrName>ppt_x</p:attrName>
                                        </p:attrNameLst>
                                      </p:cBhvr>
                                      <p:tavLst>
                                        <p:tav tm="0">
                                          <p:val>
                                            <p:strVal val="ppt_x"/>
                                          </p:val>
                                        </p:tav>
                                        <p:tav tm="100000">
                                          <p:val>
                                            <p:strVal val="1+ppt_w/2"/>
                                          </p:val>
                                        </p:tav>
                                      </p:tavLst>
                                    </p:anim>
                                    <p:anim calcmode="lin" valueType="num">
                                      <p:cBhvr additive="base">
                                        <p:cTn id="22" dur="5000"/>
                                        <p:tgtEl>
                                          <p:spTgt spid="7"/>
                                        </p:tgtEl>
                                        <p:attrNameLst>
                                          <p:attrName>ppt_y</p:attrName>
                                        </p:attrNameLst>
                                      </p:cBhvr>
                                      <p:tavLst>
                                        <p:tav tm="0">
                                          <p:val>
                                            <p:strVal val="ppt_y"/>
                                          </p:val>
                                        </p:tav>
                                        <p:tav tm="100000">
                                          <p:val>
                                            <p:strVal val="1+ppt_h/2"/>
                                          </p:val>
                                        </p:tav>
                                      </p:tavLst>
                                    </p:anim>
                                    <p:set>
                                      <p:cBhvr>
                                        <p:cTn id="23" dur="1" fill="hold">
                                          <p:stCondLst>
                                            <p:cond delay="4999"/>
                                          </p:stCondLst>
                                        </p:cTn>
                                        <p:tgtEl>
                                          <p:spTgt spid="7"/>
                                        </p:tgtEl>
                                        <p:attrNameLst>
                                          <p:attrName>style.visibility</p:attrName>
                                        </p:attrNameLst>
                                      </p:cBhvr>
                                      <p:to>
                                        <p:strVal val="hidden"/>
                                      </p:to>
                                    </p:set>
                                  </p:childTnLst>
                                </p:cTn>
                              </p:par>
                              <p:par>
                                <p:cTn id="24" presetID="2" presetClass="exit" presetSubtype="9" fill="hold" nodeType="withEffect">
                                  <p:stCondLst>
                                    <p:cond delay="0"/>
                                  </p:stCondLst>
                                  <p:childTnLst>
                                    <p:anim calcmode="lin" valueType="num">
                                      <p:cBhvr additive="base">
                                        <p:cTn id="25" dur="5000"/>
                                        <p:tgtEl>
                                          <p:spTgt spid="6"/>
                                        </p:tgtEl>
                                        <p:attrNameLst>
                                          <p:attrName>ppt_x</p:attrName>
                                        </p:attrNameLst>
                                      </p:cBhvr>
                                      <p:tavLst>
                                        <p:tav tm="0">
                                          <p:val>
                                            <p:strVal val="ppt_x"/>
                                          </p:val>
                                        </p:tav>
                                        <p:tav tm="100000">
                                          <p:val>
                                            <p:strVal val="0-ppt_w/2"/>
                                          </p:val>
                                        </p:tav>
                                      </p:tavLst>
                                    </p:anim>
                                    <p:anim calcmode="lin" valueType="num">
                                      <p:cBhvr additive="base">
                                        <p:cTn id="26" dur="5000"/>
                                        <p:tgtEl>
                                          <p:spTgt spid="6"/>
                                        </p:tgtEl>
                                        <p:attrNameLst>
                                          <p:attrName>ppt_y</p:attrName>
                                        </p:attrNameLst>
                                      </p:cBhvr>
                                      <p:tavLst>
                                        <p:tav tm="0">
                                          <p:val>
                                            <p:strVal val="ppt_y"/>
                                          </p:val>
                                        </p:tav>
                                        <p:tav tm="100000">
                                          <p:val>
                                            <p:strVal val="0-ppt_h/2"/>
                                          </p:val>
                                        </p:tav>
                                      </p:tavLst>
                                    </p:anim>
                                    <p:set>
                                      <p:cBhvr>
                                        <p:cTn id="27" dur="1" fill="hold">
                                          <p:stCondLst>
                                            <p:cond delay="4999"/>
                                          </p:stCondLst>
                                        </p:cTn>
                                        <p:tgtEl>
                                          <p:spTgt spid="6"/>
                                        </p:tgtEl>
                                        <p:attrNameLst>
                                          <p:attrName>style.visibility</p:attrName>
                                        </p:attrNameLst>
                                      </p:cBhvr>
                                      <p:to>
                                        <p:strVal val="hidden"/>
                                      </p:to>
                                    </p:set>
                                  </p:childTnLst>
                                </p:cTn>
                              </p:par>
                              <p:par>
                                <p:cTn id="28" presetID="2" presetClass="exit" presetSubtype="3" fill="hold" nodeType="withEffect">
                                  <p:stCondLst>
                                    <p:cond delay="0"/>
                                  </p:stCondLst>
                                  <p:childTnLst>
                                    <p:anim calcmode="lin" valueType="num">
                                      <p:cBhvr additive="base">
                                        <p:cTn id="29" dur="5000"/>
                                        <p:tgtEl>
                                          <p:spTgt spid="5"/>
                                        </p:tgtEl>
                                        <p:attrNameLst>
                                          <p:attrName>ppt_x</p:attrName>
                                        </p:attrNameLst>
                                      </p:cBhvr>
                                      <p:tavLst>
                                        <p:tav tm="0">
                                          <p:val>
                                            <p:strVal val="ppt_x"/>
                                          </p:val>
                                        </p:tav>
                                        <p:tav tm="100000">
                                          <p:val>
                                            <p:strVal val="1+ppt_w/2"/>
                                          </p:val>
                                        </p:tav>
                                      </p:tavLst>
                                    </p:anim>
                                    <p:anim calcmode="lin" valueType="num">
                                      <p:cBhvr additive="base">
                                        <p:cTn id="30" dur="5000"/>
                                        <p:tgtEl>
                                          <p:spTgt spid="5"/>
                                        </p:tgtEl>
                                        <p:attrNameLst>
                                          <p:attrName>ppt_y</p:attrName>
                                        </p:attrNameLst>
                                      </p:cBhvr>
                                      <p:tavLst>
                                        <p:tav tm="0">
                                          <p:val>
                                            <p:strVal val="ppt_y"/>
                                          </p:val>
                                        </p:tav>
                                        <p:tav tm="100000">
                                          <p:val>
                                            <p:strVal val="0-ppt_h/2"/>
                                          </p:val>
                                        </p:tav>
                                      </p:tavLst>
                                    </p:anim>
                                    <p:set>
                                      <p:cBhvr>
                                        <p:cTn id="3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6">
                <a:tint val="45000"/>
                <a:satMod val="400000"/>
              </a:schemeClr>
            </a:duotone>
            <a:lum bright="25000" contrast="-70000"/>
          </a:blip>
          <a:srcRect/>
          <a:stretch>
            <a:fillRect/>
          </a:stretch>
        </p:blipFill>
        <p:spPr bwMode="auto">
          <a:xfrm>
            <a:off x="0" y="-19050"/>
            <a:ext cx="9144000" cy="6877050"/>
          </a:xfrm>
          <a:prstGeom prst="rect">
            <a:avLst/>
          </a:prstGeom>
          <a:noFill/>
        </p:spPr>
      </p:pic>
      <p:sp>
        <p:nvSpPr>
          <p:cNvPr id="2" name="1 Rectángulo"/>
          <p:cNvSpPr/>
          <p:nvPr/>
        </p:nvSpPr>
        <p:spPr>
          <a:xfrm>
            <a:off x="683568" y="0"/>
            <a:ext cx="8100392" cy="7325082"/>
          </a:xfrm>
          <a:prstGeom prst="rect">
            <a:avLst/>
          </a:prstGeom>
        </p:spPr>
        <p:txBody>
          <a:bodyPr wrap="square">
            <a:spAutoFit/>
          </a:bodyPr>
          <a:lstStyle/>
          <a:p>
            <a:r>
              <a:rPr lang="es-ES" sz="3200" b="1" i="1" dirty="0">
                <a:solidFill>
                  <a:srgbClr val="800000"/>
                </a:solidFill>
                <a:effectLst>
                  <a:glow rad="228600">
                    <a:schemeClr val="accent6">
                      <a:satMod val="175000"/>
                      <a:alpha val="40000"/>
                    </a:schemeClr>
                  </a:glow>
                </a:effectLst>
              </a:rPr>
              <a:t/>
            </a:r>
            <a:br>
              <a:rPr lang="es-ES" sz="3200" b="1" i="1" dirty="0">
                <a:solidFill>
                  <a:srgbClr val="800000"/>
                </a:solidFill>
                <a:effectLst>
                  <a:glow rad="228600">
                    <a:schemeClr val="accent6">
                      <a:satMod val="175000"/>
                      <a:alpha val="40000"/>
                    </a:schemeClr>
                  </a:glow>
                </a:effectLst>
              </a:rPr>
            </a:br>
            <a:r>
              <a:rPr lang="es-ES" sz="3200" b="1" i="1" dirty="0">
                <a:solidFill>
                  <a:srgbClr val="800000"/>
                </a:solidFill>
                <a:effectLst>
                  <a:glow rad="228600">
                    <a:schemeClr val="accent6">
                      <a:satMod val="175000"/>
                      <a:alpha val="40000"/>
                    </a:schemeClr>
                  </a:glow>
                </a:effectLst>
              </a:rPr>
              <a:t>Otros efectos que puedes notar son el lloriqueo y los gemidos. A veces, incluso el perro mueve la cola, lame sus labios, etc. Pero sólo el movimiento no es lo suficientemente concluyente como para demostrar que tu mascota está teniendo un sueño. Por lo tanto, algunos investigadores decidieron revisar las ondas cerebrales de los animales. El electroencefalograma demostró, al igual que en las personas, que en ciertos sueños existe una actividad cerebral que se asocia a la realización de sueños. </a:t>
            </a:r>
            <a:br>
              <a:rPr lang="es-ES" sz="3200" b="1" i="1" dirty="0">
                <a:solidFill>
                  <a:srgbClr val="800000"/>
                </a:solidFill>
                <a:effectLst>
                  <a:glow rad="228600">
                    <a:schemeClr val="accent6">
                      <a:satMod val="175000"/>
                      <a:alpha val="40000"/>
                    </a:schemeClr>
                  </a:glow>
                </a:effectLst>
              </a:rPr>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Click="0" advTm="22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perros-beagles-Pepo-Vicente-250x200.jpg"/>
          <p:cNvPicPr>
            <a:picLocks noChangeAspect="1" noChangeArrowheads="1"/>
          </p:cNvPicPr>
          <p:nvPr/>
        </p:nvPicPr>
        <p:blipFill>
          <a:blip r:embed="rId2" cstate="print"/>
          <a:srcRect/>
          <a:stretch>
            <a:fillRect/>
          </a:stretch>
        </p:blipFill>
        <p:spPr bwMode="auto">
          <a:xfrm>
            <a:off x="0" y="0"/>
            <a:ext cx="9144000" cy="7245424"/>
          </a:xfrm>
          <a:prstGeom prst="rect">
            <a:avLst/>
          </a:prstGeom>
          <a:noFill/>
        </p:spPr>
      </p:pic>
      <p:sp>
        <p:nvSpPr>
          <p:cNvPr id="5" name="4 Sol"/>
          <p:cNvSpPr/>
          <p:nvPr/>
        </p:nvSpPr>
        <p:spPr>
          <a:xfrm>
            <a:off x="1071563" y="0"/>
            <a:ext cx="6929437" cy="6572250"/>
          </a:xfrm>
          <a:prstGeom prst="sun">
            <a:avLst/>
          </a:prstGeom>
          <a:solidFill>
            <a:srgbClr val="FFFF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Sol"/>
          <p:cNvSpPr/>
          <p:nvPr/>
        </p:nvSpPr>
        <p:spPr>
          <a:xfrm>
            <a:off x="1428750" y="357188"/>
            <a:ext cx="6215063" cy="5857875"/>
          </a:xfrm>
          <a:prstGeom prst="sun">
            <a:avLst/>
          </a:prstGeom>
          <a:solidFill>
            <a:srgbClr val="339933">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00B0F0"/>
              </a:solidFill>
            </a:endParaRPr>
          </a:p>
        </p:txBody>
      </p:sp>
      <p:sp>
        <p:nvSpPr>
          <p:cNvPr id="7" name="6 Sol"/>
          <p:cNvSpPr/>
          <p:nvPr/>
        </p:nvSpPr>
        <p:spPr>
          <a:xfrm>
            <a:off x="1928813" y="785813"/>
            <a:ext cx="5286375" cy="4929187"/>
          </a:xfrm>
          <a:prstGeom prst="sun">
            <a:avLst/>
          </a:prstGeom>
          <a:solidFill>
            <a:srgbClr val="DE5118">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Sol"/>
          <p:cNvSpPr/>
          <p:nvPr/>
        </p:nvSpPr>
        <p:spPr>
          <a:xfrm>
            <a:off x="2214563" y="1071563"/>
            <a:ext cx="4714875" cy="4357687"/>
          </a:xfrm>
          <a:prstGeom prst="sun">
            <a:avLst>
              <a:gd name="adj" fmla="val 26616"/>
            </a:avLst>
          </a:prstGeom>
          <a:solidFill>
            <a:srgbClr val="CC66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800000"/>
              </a:solidFill>
            </a:endParaRPr>
          </a:p>
        </p:txBody>
      </p:sp>
      <p:pic>
        <p:nvPicPr>
          <p:cNvPr id="9" name="8 Imagen" descr="Imagen1.png"/>
          <p:cNvPicPr>
            <a:picLocks noChangeAspect="1"/>
          </p:cNvPicPr>
          <p:nvPr/>
        </p:nvPicPr>
        <p:blipFill>
          <a:blip r:embed="rId3" cstate="print">
            <a:duotone>
              <a:prstClr val="black"/>
              <a:schemeClr val="accent6">
                <a:tint val="45000"/>
                <a:satMod val="400000"/>
              </a:schemeClr>
            </a:duotone>
          </a:blip>
          <a:srcRect/>
          <a:stretch>
            <a:fillRect/>
          </a:stretch>
        </p:blipFill>
        <p:spPr bwMode="auto">
          <a:xfrm>
            <a:off x="0" y="0"/>
            <a:ext cx="9131300" cy="6858000"/>
          </a:xfrm>
          <a:prstGeom prst="rect">
            <a:avLst/>
          </a:prstGeom>
          <a:noFill/>
          <a:ln w="9525">
            <a:solidFill>
              <a:srgbClr val="CC6600"/>
            </a:solidFill>
            <a:miter lim="800000"/>
            <a:headEnd/>
            <a:tailEnd/>
          </a:ln>
        </p:spPr>
      </p:pic>
    </p:spTree>
  </p:cSld>
  <p:clrMapOvr>
    <a:masterClrMapping/>
  </p:clrMapOvr>
  <p:transition spd="slow" advClick="0" advTm="7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mph" presetSubtype="0" fill="hold" nodeType="withEffect">
                                  <p:stCondLst>
                                    <p:cond delay="0"/>
                                  </p:stCondLst>
                                  <p:childTnLst>
                                    <p:animRot by="21600000">
                                      <p:cBhvr>
                                        <p:cTn id="9" dur="5000" fill="hold"/>
                                        <p:tgtEl>
                                          <p:spTgt spid="5"/>
                                        </p:tgtEl>
                                        <p:attrNameLst>
                                          <p:attrName>r</p:attrName>
                                        </p:attrNameLst>
                                      </p:cBhvr>
                                    </p:animRot>
                                  </p:childTnLst>
                                </p:cTn>
                              </p:par>
                              <p:par>
                                <p:cTn id="10" presetID="8" presetClass="emph" presetSubtype="0" fill="hold" nodeType="withEffect">
                                  <p:stCondLst>
                                    <p:cond delay="0"/>
                                  </p:stCondLst>
                                  <p:childTnLst>
                                    <p:animRot by="-21600000">
                                      <p:cBhvr>
                                        <p:cTn id="11" dur="5000" fill="hold"/>
                                        <p:tgtEl>
                                          <p:spTgt spid="6"/>
                                        </p:tgtEl>
                                        <p:attrNameLst>
                                          <p:attrName>r</p:attrName>
                                        </p:attrNameLst>
                                      </p:cBhvr>
                                    </p:animRot>
                                  </p:childTnLst>
                                </p:cTn>
                              </p:par>
                              <p:par>
                                <p:cTn id="12" presetID="8" presetClass="emph" presetSubtype="0" fill="hold" nodeType="withEffect">
                                  <p:stCondLst>
                                    <p:cond delay="0"/>
                                  </p:stCondLst>
                                  <p:childTnLst>
                                    <p:animRot by="21600000">
                                      <p:cBhvr>
                                        <p:cTn id="13" dur="5000" fill="hold"/>
                                        <p:tgtEl>
                                          <p:spTgt spid="7"/>
                                        </p:tgtEl>
                                        <p:attrNameLst>
                                          <p:attrName>r</p:attrName>
                                        </p:attrNameLst>
                                      </p:cBhvr>
                                    </p:animRot>
                                  </p:childTnLst>
                                </p:cTn>
                              </p:par>
                              <p:par>
                                <p:cTn id="14" presetID="8" presetClass="emph" presetSubtype="0" fill="hold" nodeType="withEffect">
                                  <p:stCondLst>
                                    <p:cond delay="0"/>
                                  </p:stCondLst>
                                  <p:childTnLst>
                                    <p:animRot by="-21600000">
                                      <p:cBhvr>
                                        <p:cTn id="15" dur="5000" fill="hold"/>
                                        <p:tgtEl>
                                          <p:spTgt spid="8"/>
                                        </p:tgtEl>
                                        <p:attrNameLst>
                                          <p:attrName>r</p:attrName>
                                        </p:attrNameLst>
                                      </p:cBhvr>
                                    </p:animRot>
                                  </p:childTnLst>
                                </p:cTn>
                              </p:par>
                              <p:par>
                                <p:cTn id="16" presetID="2" presetClass="exit" presetSubtype="12" fill="hold" nodeType="withEffect">
                                  <p:stCondLst>
                                    <p:cond delay="0"/>
                                  </p:stCondLst>
                                  <p:childTnLst>
                                    <p:anim calcmode="lin" valueType="num">
                                      <p:cBhvr additive="base">
                                        <p:cTn id="17" dur="5000"/>
                                        <p:tgtEl>
                                          <p:spTgt spid="8"/>
                                        </p:tgtEl>
                                        <p:attrNameLst>
                                          <p:attrName>ppt_x</p:attrName>
                                        </p:attrNameLst>
                                      </p:cBhvr>
                                      <p:tavLst>
                                        <p:tav tm="0">
                                          <p:val>
                                            <p:strVal val="ppt_x"/>
                                          </p:val>
                                        </p:tav>
                                        <p:tav tm="100000">
                                          <p:val>
                                            <p:strVal val="0-ppt_w/2"/>
                                          </p:val>
                                        </p:tav>
                                      </p:tavLst>
                                    </p:anim>
                                    <p:anim calcmode="lin" valueType="num">
                                      <p:cBhvr additive="base">
                                        <p:cTn id="18" dur="5000"/>
                                        <p:tgtEl>
                                          <p:spTgt spid="8"/>
                                        </p:tgtEl>
                                        <p:attrNameLst>
                                          <p:attrName>ppt_y</p:attrName>
                                        </p:attrNameLst>
                                      </p:cBhvr>
                                      <p:tavLst>
                                        <p:tav tm="0">
                                          <p:val>
                                            <p:strVal val="ppt_y"/>
                                          </p:val>
                                        </p:tav>
                                        <p:tav tm="100000">
                                          <p:val>
                                            <p:strVal val="1+ppt_h/2"/>
                                          </p:val>
                                        </p:tav>
                                      </p:tavLst>
                                    </p:anim>
                                    <p:set>
                                      <p:cBhvr>
                                        <p:cTn id="19" dur="1" fill="hold">
                                          <p:stCondLst>
                                            <p:cond delay="4999"/>
                                          </p:stCondLst>
                                        </p:cTn>
                                        <p:tgtEl>
                                          <p:spTgt spid="8"/>
                                        </p:tgtEl>
                                        <p:attrNameLst>
                                          <p:attrName>style.visibility</p:attrName>
                                        </p:attrNameLst>
                                      </p:cBhvr>
                                      <p:to>
                                        <p:strVal val="hidden"/>
                                      </p:to>
                                    </p:set>
                                  </p:childTnLst>
                                </p:cTn>
                              </p:par>
                              <p:par>
                                <p:cTn id="20" presetID="2" presetClass="exit" presetSubtype="6" fill="hold" nodeType="withEffect">
                                  <p:stCondLst>
                                    <p:cond delay="0"/>
                                  </p:stCondLst>
                                  <p:childTnLst>
                                    <p:anim calcmode="lin" valueType="num">
                                      <p:cBhvr additive="base">
                                        <p:cTn id="21" dur="5000"/>
                                        <p:tgtEl>
                                          <p:spTgt spid="7"/>
                                        </p:tgtEl>
                                        <p:attrNameLst>
                                          <p:attrName>ppt_x</p:attrName>
                                        </p:attrNameLst>
                                      </p:cBhvr>
                                      <p:tavLst>
                                        <p:tav tm="0">
                                          <p:val>
                                            <p:strVal val="ppt_x"/>
                                          </p:val>
                                        </p:tav>
                                        <p:tav tm="100000">
                                          <p:val>
                                            <p:strVal val="1+ppt_w/2"/>
                                          </p:val>
                                        </p:tav>
                                      </p:tavLst>
                                    </p:anim>
                                    <p:anim calcmode="lin" valueType="num">
                                      <p:cBhvr additive="base">
                                        <p:cTn id="22" dur="5000"/>
                                        <p:tgtEl>
                                          <p:spTgt spid="7"/>
                                        </p:tgtEl>
                                        <p:attrNameLst>
                                          <p:attrName>ppt_y</p:attrName>
                                        </p:attrNameLst>
                                      </p:cBhvr>
                                      <p:tavLst>
                                        <p:tav tm="0">
                                          <p:val>
                                            <p:strVal val="ppt_y"/>
                                          </p:val>
                                        </p:tav>
                                        <p:tav tm="100000">
                                          <p:val>
                                            <p:strVal val="1+ppt_h/2"/>
                                          </p:val>
                                        </p:tav>
                                      </p:tavLst>
                                    </p:anim>
                                    <p:set>
                                      <p:cBhvr>
                                        <p:cTn id="23" dur="1" fill="hold">
                                          <p:stCondLst>
                                            <p:cond delay="4999"/>
                                          </p:stCondLst>
                                        </p:cTn>
                                        <p:tgtEl>
                                          <p:spTgt spid="7"/>
                                        </p:tgtEl>
                                        <p:attrNameLst>
                                          <p:attrName>style.visibility</p:attrName>
                                        </p:attrNameLst>
                                      </p:cBhvr>
                                      <p:to>
                                        <p:strVal val="hidden"/>
                                      </p:to>
                                    </p:set>
                                  </p:childTnLst>
                                </p:cTn>
                              </p:par>
                              <p:par>
                                <p:cTn id="24" presetID="2" presetClass="exit" presetSubtype="9" fill="hold" nodeType="withEffect">
                                  <p:stCondLst>
                                    <p:cond delay="0"/>
                                  </p:stCondLst>
                                  <p:childTnLst>
                                    <p:anim calcmode="lin" valueType="num">
                                      <p:cBhvr additive="base">
                                        <p:cTn id="25" dur="5000"/>
                                        <p:tgtEl>
                                          <p:spTgt spid="6"/>
                                        </p:tgtEl>
                                        <p:attrNameLst>
                                          <p:attrName>ppt_x</p:attrName>
                                        </p:attrNameLst>
                                      </p:cBhvr>
                                      <p:tavLst>
                                        <p:tav tm="0">
                                          <p:val>
                                            <p:strVal val="ppt_x"/>
                                          </p:val>
                                        </p:tav>
                                        <p:tav tm="100000">
                                          <p:val>
                                            <p:strVal val="0-ppt_w/2"/>
                                          </p:val>
                                        </p:tav>
                                      </p:tavLst>
                                    </p:anim>
                                    <p:anim calcmode="lin" valueType="num">
                                      <p:cBhvr additive="base">
                                        <p:cTn id="26" dur="5000"/>
                                        <p:tgtEl>
                                          <p:spTgt spid="6"/>
                                        </p:tgtEl>
                                        <p:attrNameLst>
                                          <p:attrName>ppt_y</p:attrName>
                                        </p:attrNameLst>
                                      </p:cBhvr>
                                      <p:tavLst>
                                        <p:tav tm="0">
                                          <p:val>
                                            <p:strVal val="ppt_y"/>
                                          </p:val>
                                        </p:tav>
                                        <p:tav tm="100000">
                                          <p:val>
                                            <p:strVal val="0-ppt_h/2"/>
                                          </p:val>
                                        </p:tav>
                                      </p:tavLst>
                                    </p:anim>
                                    <p:set>
                                      <p:cBhvr>
                                        <p:cTn id="27" dur="1" fill="hold">
                                          <p:stCondLst>
                                            <p:cond delay="4999"/>
                                          </p:stCondLst>
                                        </p:cTn>
                                        <p:tgtEl>
                                          <p:spTgt spid="6"/>
                                        </p:tgtEl>
                                        <p:attrNameLst>
                                          <p:attrName>style.visibility</p:attrName>
                                        </p:attrNameLst>
                                      </p:cBhvr>
                                      <p:to>
                                        <p:strVal val="hidden"/>
                                      </p:to>
                                    </p:set>
                                  </p:childTnLst>
                                </p:cTn>
                              </p:par>
                              <p:par>
                                <p:cTn id="28" presetID="2" presetClass="exit" presetSubtype="3" fill="hold" nodeType="withEffect">
                                  <p:stCondLst>
                                    <p:cond delay="0"/>
                                  </p:stCondLst>
                                  <p:childTnLst>
                                    <p:anim calcmode="lin" valueType="num">
                                      <p:cBhvr additive="base">
                                        <p:cTn id="29" dur="5000"/>
                                        <p:tgtEl>
                                          <p:spTgt spid="5"/>
                                        </p:tgtEl>
                                        <p:attrNameLst>
                                          <p:attrName>ppt_x</p:attrName>
                                        </p:attrNameLst>
                                      </p:cBhvr>
                                      <p:tavLst>
                                        <p:tav tm="0">
                                          <p:val>
                                            <p:strVal val="ppt_x"/>
                                          </p:val>
                                        </p:tav>
                                        <p:tav tm="100000">
                                          <p:val>
                                            <p:strVal val="1+ppt_w/2"/>
                                          </p:val>
                                        </p:tav>
                                      </p:tavLst>
                                    </p:anim>
                                    <p:anim calcmode="lin" valueType="num">
                                      <p:cBhvr additive="base">
                                        <p:cTn id="30" dur="5000"/>
                                        <p:tgtEl>
                                          <p:spTgt spid="5"/>
                                        </p:tgtEl>
                                        <p:attrNameLst>
                                          <p:attrName>ppt_y</p:attrName>
                                        </p:attrNameLst>
                                      </p:cBhvr>
                                      <p:tavLst>
                                        <p:tav tm="0">
                                          <p:val>
                                            <p:strVal val="ppt_y"/>
                                          </p:val>
                                        </p:tav>
                                        <p:tav tm="100000">
                                          <p:val>
                                            <p:strVal val="0-ppt_h/2"/>
                                          </p:val>
                                        </p:tav>
                                      </p:tavLst>
                                    </p:anim>
                                    <p:set>
                                      <p:cBhvr>
                                        <p:cTn id="3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the-kids.jpg"/>
          <p:cNvPicPr>
            <a:picLocks noChangeAspect="1" noChangeArrowheads="1"/>
          </p:cNvPicPr>
          <p:nvPr/>
        </p:nvPicPr>
        <p:blipFill>
          <a:blip r:embed="rId2" cstate="print"/>
          <a:srcRect/>
          <a:stretch>
            <a:fillRect/>
          </a:stretch>
        </p:blipFill>
        <p:spPr bwMode="auto">
          <a:xfrm flipH="1">
            <a:off x="-3" y="0"/>
            <a:ext cx="9324530" cy="6858000"/>
          </a:xfrm>
          <a:prstGeom prst="rect">
            <a:avLst/>
          </a:prstGeom>
          <a:noFill/>
        </p:spPr>
      </p:pic>
      <p:sp>
        <p:nvSpPr>
          <p:cNvPr id="5" name="4 Sol"/>
          <p:cNvSpPr/>
          <p:nvPr/>
        </p:nvSpPr>
        <p:spPr>
          <a:xfrm>
            <a:off x="1071563" y="0"/>
            <a:ext cx="6929437" cy="6572250"/>
          </a:xfrm>
          <a:prstGeom prst="sun">
            <a:avLst/>
          </a:prstGeom>
          <a:solidFill>
            <a:srgbClr val="FFFF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Sol"/>
          <p:cNvSpPr/>
          <p:nvPr/>
        </p:nvSpPr>
        <p:spPr>
          <a:xfrm>
            <a:off x="1428750" y="357188"/>
            <a:ext cx="6215063" cy="5857875"/>
          </a:xfrm>
          <a:prstGeom prst="sun">
            <a:avLst/>
          </a:prstGeom>
          <a:solidFill>
            <a:srgbClr val="339933">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00B0F0"/>
              </a:solidFill>
            </a:endParaRPr>
          </a:p>
        </p:txBody>
      </p:sp>
      <p:sp>
        <p:nvSpPr>
          <p:cNvPr id="7" name="6 Sol"/>
          <p:cNvSpPr/>
          <p:nvPr/>
        </p:nvSpPr>
        <p:spPr>
          <a:xfrm>
            <a:off x="1928813" y="785813"/>
            <a:ext cx="5286375" cy="4929187"/>
          </a:xfrm>
          <a:prstGeom prst="sun">
            <a:avLst/>
          </a:prstGeom>
          <a:solidFill>
            <a:srgbClr val="DE5118">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Sol"/>
          <p:cNvSpPr/>
          <p:nvPr/>
        </p:nvSpPr>
        <p:spPr>
          <a:xfrm>
            <a:off x="2214563" y="1071563"/>
            <a:ext cx="4714875" cy="4357687"/>
          </a:xfrm>
          <a:prstGeom prst="sun">
            <a:avLst>
              <a:gd name="adj" fmla="val 26616"/>
            </a:avLst>
          </a:prstGeom>
          <a:solidFill>
            <a:srgbClr val="CC66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800000"/>
              </a:solidFill>
            </a:endParaRPr>
          </a:p>
        </p:txBody>
      </p:sp>
      <p:pic>
        <p:nvPicPr>
          <p:cNvPr id="9" name="8 Imagen" descr="Imagen1.png"/>
          <p:cNvPicPr>
            <a:picLocks noChangeAspect="1"/>
          </p:cNvPicPr>
          <p:nvPr/>
        </p:nvPicPr>
        <p:blipFill>
          <a:blip r:embed="rId3" cstate="print">
            <a:duotone>
              <a:prstClr val="black"/>
              <a:schemeClr val="accent6">
                <a:tint val="45000"/>
                <a:satMod val="400000"/>
              </a:schemeClr>
            </a:duotone>
          </a:blip>
          <a:srcRect/>
          <a:stretch>
            <a:fillRect/>
          </a:stretch>
        </p:blipFill>
        <p:spPr bwMode="auto">
          <a:xfrm>
            <a:off x="0" y="0"/>
            <a:ext cx="9131300" cy="6858000"/>
          </a:xfrm>
          <a:prstGeom prst="rect">
            <a:avLst/>
          </a:prstGeom>
          <a:noFill/>
          <a:ln w="9525">
            <a:solidFill>
              <a:srgbClr val="CC6600"/>
            </a:solidFill>
            <a:miter lim="800000"/>
            <a:headEnd/>
            <a:tailEnd/>
          </a:ln>
        </p:spPr>
      </p:pic>
    </p:spTree>
  </p:cSld>
  <p:clrMapOvr>
    <a:masterClrMapping/>
  </p:clrMapOvr>
  <p:transition spd="slow" advClick="0" advTm="7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mph" presetSubtype="0" fill="hold" nodeType="withEffect">
                                  <p:stCondLst>
                                    <p:cond delay="0"/>
                                  </p:stCondLst>
                                  <p:childTnLst>
                                    <p:animRot by="21600000">
                                      <p:cBhvr>
                                        <p:cTn id="9" dur="5000" fill="hold"/>
                                        <p:tgtEl>
                                          <p:spTgt spid="5"/>
                                        </p:tgtEl>
                                        <p:attrNameLst>
                                          <p:attrName>r</p:attrName>
                                        </p:attrNameLst>
                                      </p:cBhvr>
                                    </p:animRot>
                                  </p:childTnLst>
                                </p:cTn>
                              </p:par>
                              <p:par>
                                <p:cTn id="10" presetID="8" presetClass="emph" presetSubtype="0" fill="hold" nodeType="withEffect">
                                  <p:stCondLst>
                                    <p:cond delay="0"/>
                                  </p:stCondLst>
                                  <p:childTnLst>
                                    <p:animRot by="-21600000">
                                      <p:cBhvr>
                                        <p:cTn id="11" dur="5000" fill="hold"/>
                                        <p:tgtEl>
                                          <p:spTgt spid="6"/>
                                        </p:tgtEl>
                                        <p:attrNameLst>
                                          <p:attrName>r</p:attrName>
                                        </p:attrNameLst>
                                      </p:cBhvr>
                                    </p:animRot>
                                  </p:childTnLst>
                                </p:cTn>
                              </p:par>
                              <p:par>
                                <p:cTn id="12" presetID="8" presetClass="emph" presetSubtype="0" fill="hold" nodeType="withEffect">
                                  <p:stCondLst>
                                    <p:cond delay="0"/>
                                  </p:stCondLst>
                                  <p:childTnLst>
                                    <p:animRot by="21600000">
                                      <p:cBhvr>
                                        <p:cTn id="13" dur="5000" fill="hold"/>
                                        <p:tgtEl>
                                          <p:spTgt spid="7"/>
                                        </p:tgtEl>
                                        <p:attrNameLst>
                                          <p:attrName>r</p:attrName>
                                        </p:attrNameLst>
                                      </p:cBhvr>
                                    </p:animRot>
                                  </p:childTnLst>
                                </p:cTn>
                              </p:par>
                              <p:par>
                                <p:cTn id="14" presetID="8" presetClass="emph" presetSubtype="0" fill="hold" nodeType="withEffect">
                                  <p:stCondLst>
                                    <p:cond delay="0"/>
                                  </p:stCondLst>
                                  <p:childTnLst>
                                    <p:animRot by="-21600000">
                                      <p:cBhvr>
                                        <p:cTn id="15" dur="5000" fill="hold"/>
                                        <p:tgtEl>
                                          <p:spTgt spid="8"/>
                                        </p:tgtEl>
                                        <p:attrNameLst>
                                          <p:attrName>r</p:attrName>
                                        </p:attrNameLst>
                                      </p:cBhvr>
                                    </p:animRot>
                                  </p:childTnLst>
                                </p:cTn>
                              </p:par>
                              <p:par>
                                <p:cTn id="16" presetID="2" presetClass="exit" presetSubtype="12" fill="hold" nodeType="withEffect">
                                  <p:stCondLst>
                                    <p:cond delay="0"/>
                                  </p:stCondLst>
                                  <p:childTnLst>
                                    <p:anim calcmode="lin" valueType="num">
                                      <p:cBhvr additive="base">
                                        <p:cTn id="17" dur="5000"/>
                                        <p:tgtEl>
                                          <p:spTgt spid="8"/>
                                        </p:tgtEl>
                                        <p:attrNameLst>
                                          <p:attrName>ppt_x</p:attrName>
                                        </p:attrNameLst>
                                      </p:cBhvr>
                                      <p:tavLst>
                                        <p:tav tm="0">
                                          <p:val>
                                            <p:strVal val="ppt_x"/>
                                          </p:val>
                                        </p:tav>
                                        <p:tav tm="100000">
                                          <p:val>
                                            <p:strVal val="0-ppt_w/2"/>
                                          </p:val>
                                        </p:tav>
                                      </p:tavLst>
                                    </p:anim>
                                    <p:anim calcmode="lin" valueType="num">
                                      <p:cBhvr additive="base">
                                        <p:cTn id="18" dur="5000"/>
                                        <p:tgtEl>
                                          <p:spTgt spid="8"/>
                                        </p:tgtEl>
                                        <p:attrNameLst>
                                          <p:attrName>ppt_y</p:attrName>
                                        </p:attrNameLst>
                                      </p:cBhvr>
                                      <p:tavLst>
                                        <p:tav tm="0">
                                          <p:val>
                                            <p:strVal val="ppt_y"/>
                                          </p:val>
                                        </p:tav>
                                        <p:tav tm="100000">
                                          <p:val>
                                            <p:strVal val="1+ppt_h/2"/>
                                          </p:val>
                                        </p:tav>
                                      </p:tavLst>
                                    </p:anim>
                                    <p:set>
                                      <p:cBhvr>
                                        <p:cTn id="19" dur="1" fill="hold">
                                          <p:stCondLst>
                                            <p:cond delay="4999"/>
                                          </p:stCondLst>
                                        </p:cTn>
                                        <p:tgtEl>
                                          <p:spTgt spid="8"/>
                                        </p:tgtEl>
                                        <p:attrNameLst>
                                          <p:attrName>style.visibility</p:attrName>
                                        </p:attrNameLst>
                                      </p:cBhvr>
                                      <p:to>
                                        <p:strVal val="hidden"/>
                                      </p:to>
                                    </p:set>
                                  </p:childTnLst>
                                </p:cTn>
                              </p:par>
                              <p:par>
                                <p:cTn id="20" presetID="2" presetClass="exit" presetSubtype="6" fill="hold" nodeType="withEffect">
                                  <p:stCondLst>
                                    <p:cond delay="0"/>
                                  </p:stCondLst>
                                  <p:childTnLst>
                                    <p:anim calcmode="lin" valueType="num">
                                      <p:cBhvr additive="base">
                                        <p:cTn id="21" dur="5000"/>
                                        <p:tgtEl>
                                          <p:spTgt spid="7"/>
                                        </p:tgtEl>
                                        <p:attrNameLst>
                                          <p:attrName>ppt_x</p:attrName>
                                        </p:attrNameLst>
                                      </p:cBhvr>
                                      <p:tavLst>
                                        <p:tav tm="0">
                                          <p:val>
                                            <p:strVal val="ppt_x"/>
                                          </p:val>
                                        </p:tav>
                                        <p:tav tm="100000">
                                          <p:val>
                                            <p:strVal val="1+ppt_w/2"/>
                                          </p:val>
                                        </p:tav>
                                      </p:tavLst>
                                    </p:anim>
                                    <p:anim calcmode="lin" valueType="num">
                                      <p:cBhvr additive="base">
                                        <p:cTn id="22" dur="5000"/>
                                        <p:tgtEl>
                                          <p:spTgt spid="7"/>
                                        </p:tgtEl>
                                        <p:attrNameLst>
                                          <p:attrName>ppt_y</p:attrName>
                                        </p:attrNameLst>
                                      </p:cBhvr>
                                      <p:tavLst>
                                        <p:tav tm="0">
                                          <p:val>
                                            <p:strVal val="ppt_y"/>
                                          </p:val>
                                        </p:tav>
                                        <p:tav tm="100000">
                                          <p:val>
                                            <p:strVal val="1+ppt_h/2"/>
                                          </p:val>
                                        </p:tav>
                                      </p:tavLst>
                                    </p:anim>
                                    <p:set>
                                      <p:cBhvr>
                                        <p:cTn id="23" dur="1" fill="hold">
                                          <p:stCondLst>
                                            <p:cond delay="4999"/>
                                          </p:stCondLst>
                                        </p:cTn>
                                        <p:tgtEl>
                                          <p:spTgt spid="7"/>
                                        </p:tgtEl>
                                        <p:attrNameLst>
                                          <p:attrName>style.visibility</p:attrName>
                                        </p:attrNameLst>
                                      </p:cBhvr>
                                      <p:to>
                                        <p:strVal val="hidden"/>
                                      </p:to>
                                    </p:set>
                                  </p:childTnLst>
                                </p:cTn>
                              </p:par>
                              <p:par>
                                <p:cTn id="24" presetID="2" presetClass="exit" presetSubtype="9" fill="hold" nodeType="withEffect">
                                  <p:stCondLst>
                                    <p:cond delay="0"/>
                                  </p:stCondLst>
                                  <p:childTnLst>
                                    <p:anim calcmode="lin" valueType="num">
                                      <p:cBhvr additive="base">
                                        <p:cTn id="25" dur="5000"/>
                                        <p:tgtEl>
                                          <p:spTgt spid="6"/>
                                        </p:tgtEl>
                                        <p:attrNameLst>
                                          <p:attrName>ppt_x</p:attrName>
                                        </p:attrNameLst>
                                      </p:cBhvr>
                                      <p:tavLst>
                                        <p:tav tm="0">
                                          <p:val>
                                            <p:strVal val="ppt_x"/>
                                          </p:val>
                                        </p:tav>
                                        <p:tav tm="100000">
                                          <p:val>
                                            <p:strVal val="0-ppt_w/2"/>
                                          </p:val>
                                        </p:tav>
                                      </p:tavLst>
                                    </p:anim>
                                    <p:anim calcmode="lin" valueType="num">
                                      <p:cBhvr additive="base">
                                        <p:cTn id="26" dur="5000"/>
                                        <p:tgtEl>
                                          <p:spTgt spid="6"/>
                                        </p:tgtEl>
                                        <p:attrNameLst>
                                          <p:attrName>ppt_y</p:attrName>
                                        </p:attrNameLst>
                                      </p:cBhvr>
                                      <p:tavLst>
                                        <p:tav tm="0">
                                          <p:val>
                                            <p:strVal val="ppt_y"/>
                                          </p:val>
                                        </p:tav>
                                        <p:tav tm="100000">
                                          <p:val>
                                            <p:strVal val="0-ppt_h/2"/>
                                          </p:val>
                                        </p:tav>
                                      </p:tavLst>
                                    </p:anim>
                                    <p:set>
                                      <p:cBhvr>
                                        <p:cTn id="27" dur="1" fill="hold">
                                          <p:stCondLst>
                                            <p:cond delay="4999"/>
                                          </p:stCondLst>
                                        </p:cTn>
                                        <p:tgtEl>
                                          <p:spTgt spid="6"/>
                                        </p:tgtEl>
                                        <p:attrNameLst>
                                          <p:attrName>style.visibility</p:attrName>
                                        </p:attrNameLst>
                                      </p:cBhvr>
                                      <p:to>
                                        <p:strVal val="hidden"/>
                                      </p:to>
                                    </p:set>
                                  </p:childTnLst>
                                </p:cTn>
                              </p:par>
                              <p:par>
                                <p:cTn id="28" presetID="2" presetClass="exit" presetSubtype="3" fill="hold" nodeType="withEffect">
                                  <p:stCondLst>
                                    <p:cond delay="0"/>
                                  </p:stCondLst>
                                  <p:childTnLst>
                                    <p:anim calcmode="lin" valueType="num">
                                      <p:cBhvr additive="base">
                                        <p:cTn id="29" dur="5000"/>
                                        <p:tgtEl>
                                          <p:spTgt spid="5"/>
                                        </p:tgtEl>
                                        <p:attrNameLst>
                                          <p:attrName>ppt_x</p:attrName>
                                        </p:attrNameLst>
                                      </p:cBhvr>
                                      <p:tavLst>
                                        <p:tav tm="0">
                                          <p:val>
                                            <p:strVal val="ppt_x"/>
                                          </p:val>
                                        </p:tav>
                                        <p:tav tm="100000">
                                          <p:val>
                                            <p:strVal val="1+ppt_w/2"/>
                                          </p:val>
                                        </p:tav>
                                      </p:tavLst>
                                    </p:anim>
                                    <p:anim calcmode="lin" valueType="num">
                                      <p:cBhvr additive="base">
                                        <p:cTn id="30" dur="5000"/>
                                        <p:tgtEl>
                                          <p:spTgt spid="5"/>
                                        </p:tgtEl>
                                        <p:attrNameLst>
                                          <p:attrName>ppt_y</p:attrName>
                                        </p:attrNameLst>
                                      </p:cBhvr>
                                      <p:tavLst>
                                        <p:tav tm="0">
                                          <p:val>
                                            <p:strVal val="ppt_y"/>
                                          </p:val>
                                        </p:tav>
                                        <p:tav tm="100000">
                                          <p:val>
                                            <p:strVal val="0-ppt_h/2"/>
                                          </p:val>
                                        </p:tav>
                                      </p:tavLst>
                                    </p:anim>
                                    <p:set>
                                      <p:cBhvr>
                                        <p:cTn id="3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6">
                <a:tint val="45000"/>
                <a:satMod val="400000"/>
              </a:schemeClr>
            </a:duotone>
            <a:lum bright="25000" contrast="-70000"/>
          </a:blip>
          <a:srcRect/>
          <a:stretch>
            <a:fillRect/>
          </a:stretch>
        </p:blipFill>
        <p:spPr bwMode="auto">
          <a:xfrm>
            <a:off x="0" y="0"/>
            <a:ext cx="9144000" cy="6877050"/>
          </a:xfrm>
          <a:prstGeom prst="rect">
            <a:avLst/>
          </a:prstGeom>
          <a:noFill/>
        </p:spPr>
      </p:pic>
      <p:sp>
        <p:nvSpPr>
          <p:cNvPr id="2" name="1 Rectángulo"/>
          <p:cNvSpPr/>
          <p:nvPr/>
        </p:nvSpPr>
        <p:spPr>
          <a:xfrm>
            <a:off x="611560" y="692696"/>
            <a:ext cx="8532440" cy="6801862"/>
          </a:xfrm>
          <a:prstGeom prst="rect">
            <a:avLst/>
          </a:prstGeom>
        </p:spPr>
        <p:txBody>
          <a:bodyPr wrap="square">
            <a:spAutoFit/>
          </a:bodyPr>
          <a:lstStyle/>
          <a:p>
            <a:r>
              <a:rPr lang="es-ES" sz="4000" b="1" i="1" dirty="0" smtClean="0">
                <a:solidFill>
                  <a:srgbClr val="800000"/>
                </a:solidFill>
                <a:effectLst>
                  <a:glow rad="228600">
                    <a:schemeClr val="accent6">
                      <a:satMod val="175000"/>
                      <a:alpha val="40000"/>
                    </a:schemeClr>
                  </a:glow>
                </a:effectLst>
              </a:rPr>
              <a:t>Dicen </a:t>
            </a:r>
            <a:r>
              <a:rPr lang="es-ES" sz="4000" b="1" i="1" dirty="0">
                <a:solidFill>
                  <a:srgbClr val="800000"/>
                </a:solidFill>
                <a:effectLst>
                  <a:glow rad="228600">
                    <a:schemeClr val="accent6">
                      <a:satMod val="175000"/>
                      <a:alpha val="40000"/>
                    </a:schemeClr>
                  </a:glow>
                </a:effectLst>
              </a:rPr>
              <a:t>que los cachorros sueñan mucho más que los perros adultos. La investigación también ha demostrado que estos sueños suelen tener lugar más veces durante la noche. </a:t>
            </a:r>
            <a:endParaRPr lang="es-ES" sz="4000" b="1" i="1" dirty="0" smtClean="0">
              <a:solidFill>
                <a:srgbClr val="800000"/>
              </a:solidFill>
              <a:effectLst>
                <a:glow rad="228600">
                  <a:schemeClr val="accent6">
                    <a:satMod val="175000"/>
                    <a:alpha val="40000"/>
                  </a:schemeClr>
                </a:glow>
              </a:effectLst>
            </a:endParaRPr>
          </a:p>
          <a:p>
            <a:r>
              <a:rPr lang="es-ES" sz="4000" b="1" i="1" u="sng" dirty="0" smtClean="0">
                <a:solidFill>
                  <a:srgbClr val="800000"/>
                </a:solidFill>
                <a:effectLst>
                  <a:glow rad="228600">
                    <a:schemeClr val="accent6">
                      <a:satMod val="175000"/>
                      <a:alpha val="40000"/>
                    </a:schemeClr>
                  </a:glow>
                </a:effectLst>
              </a:rPr>
              <a:t>Algunos </a:t>
            </a:r>
            <a:r>
              <a:rPr lang="es-ES" sz="4000" b="1" i="1" u="sng" dirty="0">
                <a:solidFill>
                  <a:srgbClr val="800000"/>
                </a:solidFill>
                <a:effectLst>
                  <a:glow rad="228600">
                    <a:schemeClr val="accent6">
                      <a:satMod val="175000"/>
                      <a:alpha val="40000"/>
                    </a:schemeClr>
                  </a:glow>
                </a:effectLst>
              </a:rPr>
              <a:t>expertos recomiendan no despertar al animal cuando está teniendo este tipo de sueños en los que se les mueve casi todo el cuerpo.</a:t>
            </a:r>
            <a:r>
              <a:rPr lang="es-ES" sz="4000" b="1" i="1" dirty="0" smtClean="0">
                <a:solidFill>
                  <a:srgbClr val="800000"/>
                </a:solidFill>
                <a:effectLst>
                  <a:glow rad="228600">
                    <a:schemeClr val="accent6">
                      <a:satMod val="175000"/>
                      <a:alpha val="40000"/>
                    </a:schemeClr>
                  </a:glow>
                </a:effectLst>
              </a:rPr>
              <a:t> </a:t>
            </a:r>
            <a:r>
              <a:rPr lang="es-ES" sz="4000" dirty="0" smtClean="0"/>
              <a:t/>
            </a:r>
            <a:br>
              <a:rPr lang="es-ES" sz="4000" dirty="0" smtClean="0"/>
            </a:br>
            <a:r>
              <a:rPr lang="es-ES" sz="4000" dirty="0" smtClean="0"/>
              <a:t/>
            </a:r>
            <a:br>
              <a:rPr lang="es-ES" sz="4000" dirty="0" smtClean="0"/>
            </a:br>
            <a:r>
              <a:rPr lang="es-ES" dirty="0" smtClean="0"/>
              <a:t/>
            </a:r>
            <a:br>
              <a:rPr lang="es-ES" dirty="0" smtClean="0"/>
            </a:br>
            <a:endParaRPr lang="es-ES" dirty="0"/>
          </a:p>
        </p:txBody>
      </p:sp>
    </p:spTree>
  </p:cSld>
  <p:clrMapOvr>
    <a:masterClrMapping/>
  </p:clrMapOvr>
  <p:transition spd="slow" advClick="0" advTm="19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chemeClr val="accent6">
                <a:tint val="45000"/>
                <a:satMod val="400000"/>
              </a:schemeClr>
            </a:duotone>
            <a:lum bright="25000" contrast="-70000"/>
          </a:blip>
          <a:srcRect/>
          <a:stretch>
            <a:fillRect/>
          </a:stretch>
        </p:blipFill>
        <p:spPr bwMode="auto">
          <a:xfrm>
            <a:off x="0" y="-19050"/>
            <a:ext cx="9144000" cy="6877050"/>
          </a:xfrm>
          <a:prstGeom prst="rect">
            <a:avLst/>
          </a:prstGeom>
          <a:noFill/>
        </p:spPr>
      </p:pic>
      <p:pic>
        <p:nvPicPr>
          <p:cNvPr id="5122" name="Picture 2" descr="C:\Documents and Settings\Dell\Escritorio\super-perro.jpg"/>
          <p:cNvPicPr>
            <a:picLocks noChangeAspect="1" noChangeArrowheads="1"/>
          </p:cNvPicPr>
          <p:nvPr/>
        </p:nvPicPr>
        <p:blipFill>
          <a:blip r:embed="rId3" cstate="print"/>
          <a:srcRect t="17027" b="9899"/>
          <a:stretch>
            <a:fillRect/>
          </a:stretch>
        </p:blipFill>
        <p:spPr bwMode="auto">
          <a:xfrm>
            <a:off x="1907704" y="0"/>
            <a:ext cx="5184576" cy="6858000"/>
          </a:xfrm>
          <a:prstGeom prst="ellipse">
            <a:avLst/>
          </a:prstGeom>
          <a:noFill/>
        </p:spPr>
      </p:pic>
    </p:spTree>
  </p:cSld>
  <p:clrMapOvr>
    <a:masterClrMapping/>
  </p:clrMapOvr>
  <p:transition spd="slow" advClick="0" advTm="7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prstClr val="black"/>
              <a:schemeClr val="accent6">
                <a:tint val="45000"/>
                <a:satMod val="400000"/>
              </a:schemeClr>
            </a:duotone>
            <a:lum bright="25000" contrast="-70000"/>
          </a:blip>
          <a:srcRect/>
          <a:stretch>
            <a:fillRect/>
          </a:stretch>
        </p:blipFill>
        <p:spPr bwMode="auto">
          <a:xfrm>
            <a:off x="0" y="-19050"/>
            <a:ext cx="9144000" cy="6877050"/>
          </a:xfrm>
          <a:prstGeom prst="rect">
            <a:avLst/>
          </a:prstGeom>
          <a:noFill/>
        </p:spPr>
      </p:pic>
      <p:sp>
        <p:nvSpPr>
          <p:cNvPr id="2" name="1 Rectángulo"/>
          <p:cNvSpPr/>
          <p:nvPr/>
        </p:nvSpPr>
        <p:spPr>
          <a:xfrm>
            <a:off x="2051720" y="4437112"/>
            <a:ext cx="5022304" cy="923330"/>
          </a:xfrm>
          <a:prstGeom prst="rect">
            <a:avLst/>
          </a:prstGeom>
        </p:spPr>
        <p:txBody>
          <a:bodyPr wrap="square">
            <a:spAutoFit/>
          </a:bodyPr>
          <a:lstStyle/>
          <a:p>
            <a:r>
              <a:rPr lang="es-ES" dirty="0" smtClean="0"/>
              <a:t>:</a:t>
            </a:r>
            <a:r>
              <a:rPr lang="es-ES" dirty="0" smtClean="0">
                <a:hlinkClick r:id="rId3"/>
              </a:rPr>
              <a:t>http://www.youtube.com/watch?v=8F3ir_W9zZg</a:t>
            </a:r>
            <a:r>
              <a:rPr lang="es-ES" dirty="0" smtClean="0"/>
              <a:t> </a:t>
            </a:r>
            <a:br>
              <a:rPr lang="es-ES" dirty="0" smtClean="0"/>
            </a:br>
            <a:r>
              <a:rPr lang="es-ES" dirty="0" smtClean="0"/>
              <a:t/>
            </a:r>
            <a:br>
              <a:rPr lang="es-ES" dirty="0" smtClean="0"/>
            </a:br>
            <a:endParaRPr lang="es-ES" dirty="0"/>
          </a:p>
        </p:txBody>
      </p:sp>
      <p:sp>
        <p:nvSpPr>
          <p:cNvPr id="3" name="2 Rectángulo"/>
          <p:cNvSpPr/>
          <p:nvPr/>
        </p:nvSpPr>
        <p:spPr>
          <a:xfrm>
            <a:off x="1115616" y="764704"/>
            <a:ext cx="6481261" cy="2985433"/>
          </a:xfrm>
          <a:prstGeom prst="rect">
            <a:avLst/>
          </a:prstGeom>
        </p:spPr>
        <p:txBody>
          <a:bodyPr wrap="none">
            <a:spAutoFit/>
          </a:bodyPr>
          <a:lstStyle/>
          <a:p>
            <a:pPr algn="ctr"/>
            <a:r>
              <a:rPr lang="es-ES" sz="7200" b="1" i="1" dirty="0">
                <a:solidFill>
                  <a:srgbClr val="800000"/>
                </a:solidFill>
              </a:rPr>
              <a:t>El perro que </a:t>
            </a:r>
            <a:endParaRPr lang="es-ES" sz="7200" b="1" i="1" dirty="0" smtClean="0">
              <a:solidFill>
                <a:srgbClr val="800000"/>
              </a:solidFill>
            </a:endParaRPr>
          </a:p>
          <a:p>
            <a:pPr algn="ctr"/>
            <a:r>
              <a:rPr lang="es-ES" sz="7200" b="1" i="1" dirty="0" smtClean="0">
                <a:solidFill>
                  <a:srgbClr val="800000"/>
                </a:solidFill>
              </a:rPr>
              <a:t>sueña pesadillas</a:t>
            </a:r>
          </a:p>
          <a:p>
            <a:r>
              <a:rPr lang="es-ES" sz="4400" b="1" i="1" dirty="0"/>
              <a:t> </a:t>
            </a:r>
            <a:r>
              <a:rPr lang="es-ES" sz="4400" b="1" i="1" dirty="0" smtClean="0"/>
              <a:t>                   </a:t>
            </a:r>
            <a:endParaRPr lang="es-ES" sz="4400" b="1" i="1" dirty="0"/>
          </a:p>
        </p:txBody>
      </p:sp>
      <p:sp>
        <p:nvSpPr>
          <p:cNvPr id="4" name="3 Flecha abajo"/>
          <p:cNvSpPr/>
          <p:nvPr/>
        </p:nvSpPr>
        <p:spPr>
          <a:xfrm>
            <a:off x="4067944" y="3212976"/>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10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olorspiralillusion-in-color1"/>
          <p:cNvPicPr>
            <a:picLocks noChangeAspect="1" noChangeArrowheads="1"/>
          </p:cNvPicPr>
          <p:nvPr/>
        </p:nvPicPr>
        <p:blipFill>
          <a:blip r:embed="rId2" cstate="print"/>
          <a:srcRect/>
          <a:stretch>
            <a:fillRect/>
          </a:stretch>
        </p:blipFill>
        <p:spPr bwMode="auto">
          <a:xfrm>
            <a:off x="-4573016" y="-3123728"/>
            <a:ext cx="17929992" cy="13177464"/>
          </a:xfrm>
          <a:prstGeom prst="rect">
            <a:avLst/>
          </a:prstGeom>
          <a:noFill/>
        </p:spPr>
      </p:pic>
      <p:sp>
        <p:nvSpPr>
          <p:cNvPr id="6" name="5 Rectángulo"/>
          <p:cNvSpPr/>
          <p:nvPr/>
        </p:nvSpPr>
        <p:spPr>
          <a:xfrm>
            <a:off x="395536" y="548680"/>
            <a:ext cx="5688632" cy="2800749"/>
          </a:xfrm>
          <a:prstGeom prst="rect">
            <a:avLst/>
          </a:prstGeom>
        </p:spPr>
        <p:txBody>
          <a:bodyPr wrap="square" lIns="91422" tIns="45711" rIns="91422" bIns="45711">
            <a:spAutoFit/>
          </a:bodyPr>
          <a:lstStyle/>
          <a:p>
            <a:pPr lvl="1" algn="ctr">
              <a:defRPr/>
            </a:pPr>
            <a:r>
              <a:rPr lang="es-ES" sz="44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44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Click="0" advTm="9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2000" fill="hold"/>
                                        <p:tgtEl>
                                          <p:spTgt spid="9"/>
                                        </p:tgtEl>
                                        <p:attrNameLst>
                                          <p:attrName>r</p:attrName>
                                        </p:attrNameLst>
                                      </p:cBhvr>
                                    </p:animRot>
                                  </p:childTnLst>
                                </p:cTn>
                              </p:par>
                            </p:childTnLst>
                          </p:cTn>
                        </p:par>
                        <p:par>
                          <p:cTn id="7" fill="hold">
                            <p:stCondLst>
                              <p:cond delay="2000"/>
                            </p:stCondLst>
                            <p:childTnLst>
                              <p:par>
                                <p:cTn id="8" presetID="8" presetClass="emph" presetSubtype="0" fill="hold" nodeType="afterEffect">
                                  <p:stCondLst>
                                    <p:cond delay="0"/>
                                  </p:stCondLst>
                                  <p:childTnLst>
                                    <p:animRot by="-21600000">
                                      <p:cBhvr>
                                        <p:cTn id="9" dur="2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ERRO FIE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PERRO FIEL</Template>
  <TotalTime>8</TotalTime>
  <Words>398</Words>
  <Application>Microsoft Office PowerPoint</Application>
  <PresentationFormat>Presentación en pantalla (4:3)</PresentationFormat>
  <Paragraphs>49</Paragraphs>
  <Slides>22</Slides>
  <Notes>0</Notes>
  <HiddenSlides>0</HiddenSlides>
  <MMClips>0</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PERRO FIEL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2014-07-24T09:13:58Z</dcterms:created>
  <dcterms:modified xsi:type="dcterms:W3CDTF">2014-07-24T09:22:35Z</dcterms:modified>
</cp:coreProperties>
</file>