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66"/>
  </p:notesMasterIdLst>
  <p:sldIdLst>
    <p:sldId id="457" r:id="rId3"/>
    <p:sldId id="464" r:id="rId4"/>
    <p:sldId id="465" r:id="rId5"/>
    <p:sldId id="454" r:id="rId6"/>
    <p:sldId id="461" r:id="rId7"/>
    <p:sldId id="446" r:id="rId8"/>
    <p:sldId id="448" r:id="rId9"/>
    <p:sldId id="466" r:id="rId10"/>
    <p:sldId id="456" r:id="rId11"/>
    <p:sldId id="369" r:id="rId12"/>
    <p:sldId id="418" r:id="rId13"/>
    <p:sldId id="449" r:id="rId14"/>
    <p:sldId id="463" r:id="rId15"/>
    <p:sldId id="455" r:id="rId16"/>
    <p:sldId id="447" r:id="rId17"/>
    <p:sldId id="459" r:id="rId18"/>
    <p:sldId id="450" r:id="rId19"/>
    <p:sldId id="453" r:id="rId20"/>
    <p:sldId id="419" r:id="rId21"/>
    <p:sldId id="445" r:id="rId22"/>
    <p:sldId id="343" r:id="rId23"/>
    <p:sldId id="428" r:id="rId24"/>
    <p:sldId id="399" r:id="rId25"/>
    <p:sldId id="392" r:id="rId26"/>
    <p:sldId id="366" r:id="rId27"/>
    <p:sldId id="444" r:id="rId28"/>
    <p:sldId id="334" r:id="rId29"/>
    <p:sldId id="433" r:id="rId30"/>
    <p:sldId id="429" r:id="rId31"/>
    <p:sldId id="397" r:id="rId32"/>
    <p:sldId id="426" r:id="rId33"/>
    <p:sldId id="393" r:id="rId34"/>
    <p:sldId id="442" r:id="rId35"/>
    <p:sldId id="434" r:id="rId36"/>
    <p:sldId id="383" r:id="rId37"/>
    <p:sldId id="368" r:id="rId38"/>
    <p:sldId id="395" r:id="rId39"/>
    <p:sldId id="389" r:id="rId40"/>
    <p:sldId id="424" r:id="rId41"/>
    <p:sldId id="430" r:id="rId42"/>
    <p:sldId id="385" r:id="rId43"/>
    <p:sldId id="401" r:id="rId44"/>
    <p:sldId id="460" r:id="rId45"/>
    <p:sldId id="431" r:id="rId46"/>
    <p:sldId id="404" r:id="rId47"/>
    <p:sldId id="422" r:id="rId48"/>
    <p:sldId id="410" r:id="rId49"/>
    <p:sldId id="387" r:id="rId50"/>
    <p:sldId id="423" r:id="rId51"/>
    <p:sldId id="405" r:id="rId52"/>
    <p:sldId id="441" r:id="rId53"/>
    <p:sldId id="398" r:id="rId54"/>
    <p:sldId id="402" r:id="rId55"/>
    <p:sldId id="378" r:id="rId56"/>
    <p:sldId id="420" r:id="rId57"/>
    <p:sldId id="403" r:id="rId58"/>
    <p:sldId id="409" r:id="rId59"/>
    <p:sldId id="406" r:id="rId60"/>
    <p:sldId id="432" r:id="rId61"/>
    <p:sldId id="415" r:id="rId62"/>
    <p:sldId id="364" r:id="rId63"/>
    <p:sldId id="462" r:id="rId64"/>
    <p:sldId id="467" r:id="rId6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0btW8B7l1deV9NSd3SBgA==" hashData="prn95TjKnL/1vpQIl7YofctRc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FF"/>
    <a:srgbClr val="00FF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904" autoAdjust="0"/>
    <p:restoredTop sz="94698" autoAdjust="0"/>
  </p:normalViewPr>
  <p:slideViewPr>
    <p:cSldViewPr>
      <p:cViewPr>
        <p:scale>
          <a:sx n="50" d="100"/>
          <a:sy n="50" d="100"/>
        </p:scale>
        <p:origin x="-156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DF1664-4D49-4B73-96E1-1E97F11AE536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46C27C-D08D-4D0F-934B-204B33B4A6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46C27C-D08D-4D0F-934B-204B33B4A642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46C27C-D08D-4D0F-934B-204B33B4A642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CF999-E26E-4EAD-BBF5-CFFB441FE371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CD41C-273C-46A1-A54E-C0C0FF2032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23FDA-CA50-4AD2-9350-EB706949B0E5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DF3CF-F5C1-4CD7-AE2A-7A2602EB0C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7B022-8CD8-47E8-8245-DCD3C717D80F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9FBD6-EEE1-4485-A08D-71B3FBBF11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1C5C7-A5CD-4DD9-B7CE-CE35EBD40DAE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F012C-424B-41AF-9DCF-51EAD04E7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44332-CC0A-4855-912B-EFB5E07644E8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43008-5838-4EEF-9180-0584E619AE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1AE95-A61F-4D47-8E04-54B634596F9D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E902E-C206-4630-99FA-B5EDCD16D6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EF06C-7159-41AB-AE32-8581D8F14FDF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93FC5-585A-453E-9FE9-9AF7A50388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85B28-7F98-4477-96AF-15690DBA4277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137F3-57A3-40DD-BA98-8C18E38DE4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75679-BCD8-4144-88E9-679443B2977F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0AEEB-FE26-48AF-8E5F-52B5E13B71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E986F-5296-4D57-B0FA-962C30716AB0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BFB9A-980C-4AD5-B3C7-715DC7CD2B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FD818-599A-4EC0-95D4-F063C12476E5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2C51C-295E-4038-AE80-487E5D0397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3AD25-FE80-4BE2-9EC8-1CC026A4D87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35C781-677B-461B-A379-8B3EF9E1D941}" type="datetimeFigureOut">
              <a:rPr lang="es-ES"/>
              <a:pPr>
                <a:defRPr/>
              </a:pPr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2E5816-E66A-4E42-AE5C-87A65B1094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Tm="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465341-6D03-437B-BB8F-46D7F67A06F2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los_pajaros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75856" y="260648"/>
            <a:ext cx="5472608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LOS PAJAROS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ernard MT Condensed" pitchFamily="18" charset="0"/>
              <a:cs typeface="Times New Roman"/>
            </a:endParaRP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5229200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691680" y="587727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7382601" y="1012917"/>
            <a:ext cx="1524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LOS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SABANDEÑOS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randomBar dir="vert"/>
    <p:sndAc>
      <p:stSnd>
        <p:snd r:embed="rId2" name="copia de los hermanos cuesta - el amigo de los pajaros19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Mis documentos\Mis imágenes\vlcsnap-2014-10-14-17h13m26s16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881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Mis documentos\Mis imágenes\vlcsnap-2014-10-14-17h14m29s6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881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colegio_bahia_bode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12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1115616" y="1052736"/>
            <a:ext cx="6840760" cy="4800532"/>
          </a:xfrm>
          <a:prstGeom prst="rect">
            <a:avLst/>
          </a:prstGeom>
          <a:solidFill>
            <a:srgbClr val="4FD1FF"/>
          </a:solidFill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285720" y="285727"/>
            <a:ext cx="8501122" cy="6357457"/>
          </a:xfrm>
          <a:prstGeom prst="frame">
            <a:avLst/>
          </a:prstGeom>
          <a:solidFill>
            <a:srgbClr val="4FD1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885541" y="644691"/>
            <a:ext cx="7272808" cy="3840427"/>
          </a:xfrm>
          <a:prstGeom prst="rect">
            <a:avLst/>
          </a:prstGeom>
          <a:noFill/>
        </p:spPr>
        <p:txBody>
          <a:bodyPr wrap="none">
            <a:prstTxWarp prst="textInflateTop">
              <a:avLst>
                <a:gd name="adj" fmla="val 50000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96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Los </a:t>
            </a:r>
            <a:r>
              <a:rPr lang="fr-FR" sz="496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PAJAROS</a:t>
            </a:r>
            <a:endParaRPr lang="fr-FR" sz="496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403648" y="4797152"/>
            <a:ext cx="6840760" cy="2060848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026" name="Picture 2" descr="C:\Documents and Settings\Dell\Escritorio\9cfe672_port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0147" cy="46531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4734342"/>
            <a:ext cx="65527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0000FF"/>
                </a:solidFill>
              </a:rPr>
              <a:t>Los pájaros reconocen y atacan a los humanos que les amenazan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13415050538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3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Mis documentos\Mis imágenes\vlcsnap-2014-10-14-17h13m57s23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881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los_pajaros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269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PAJAROS CON MALA LECHE\ataque_de_paja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279131" cy="6858000"/>
          </a:xfrm>
          <a:prstGeom prst="rect">
            <a:avLst/>
          </a:prstGeom>
          <a:noFill/>
        </p:spPr>
      </p:pic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2" name="Rectangle 7"/>
          <p:cNvSpPr>
            <a:spLocks noChangeArrowheads="1"/>
          </p:cNvSpPr>
          <p:nvPr/>
        </p:nvSpPr>
        <p:spPr bwMode="auto">
          <a:xfrm>
            <a:off x="0" y="-360363"/>
            <a:ext cx="65088" cy="98425"/>
          </a:xfrm>
          <a:prstGeom prst="rect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>
              <a:latin typeface="Calibri" pitchFamily="34" charset="0"/>
            </a:endParaRPr>
          </a:p>
        </p:txBody>
      </p:sp>
      <p:sp>
        <p:nvSpPr>
          <p:cNvPr id="36872" name="AutoShap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tTriangl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6873" name="AutoShape 9"/>
          <p:cNvSpPr>
            <a:spLocks noChangeArrowheads="1"/>
          </p:cNvSpPr>
          <p:nvPr/>
        </p:nvSpPr>
        <p:spPr bwMode="auto"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 animBg="1"/>
      <p:bldP spid="368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C:\Documents and Settings\Dell\Escritorio\PAJAROS CON MALA LECHE\loro_ases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/>
          <p:nvPr/>
        </p:nvSpPr>
        <p:spPr>
          <a:xfrm>
            <a:off x="251520" y="1700808"/>
            <a:ext cx="3528392" cy="4725144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" name="2 Rectángulo"/>
          <p:cNvSpPr/>
          <p:nvPr/>
        </p:nvSpPr>
        <p:spPr>
          <a:xfrm>
            <a:off x="395536" y="2132856"/>
            <a:ext cx="33123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0000FF"/>
                </a:solidFill>
              </a:rPr>
              <a:t>La ficción Los pájaros, creada por Daphne du Maurier y reinterpretada en el cine por Alfred Hitchcock, basaba su efecto aterrador en un planteamiento improbable, la venganza ciega e irracional de las aves contra toda la especie humana. Quizá parte de su fuerza se habría perdido si se hubiese planteado como algo personal contra ciertos humanos concretos. Demasiado fantasioso.</a:t>
            </a:r>
          </a:p>
        </p:txBody>
      </p:sp>
      <p:pic>
        <p:nvPicPr>
          <p:cNvPr id="4" name="Picture 2" descr="C:\Documents and Settings\Dell\Escritorio\PAJAROS CON MALA LECHE\fotos_curi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04664"/>
            <a:ext cx="4762500" cy="6153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Mis documentos\Mis imágenes\vlcsnap-2014-10-14-17h02m43s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881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fotograma-de-la-pelicu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pajaros-535x3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2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/>
          <p:nvPr/>
        </p:nvSpPr>
        <p:spPr>
          <a:xfrm>
            <a:off x="5292080" y="1700808"/>
            <a:ext cx="3600400" cy="4896544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5 Rectángulo"/>
          <p:cNvSpPr/>
          <p:nvPr/>
        </p:nvSpPr>
        <p:spPr>
          <a:xfrm>
            <a:off x="5508104" y="2456795"/>
            <a:ext cx="33661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0000FF"/>
                </a:solidFill>
              </a:rPr>
              <a:t>Un estudio de la Universidad de Florida prueba cómo unos sinsontes reconocen a varios voluntarios de entre 51.000 estudiantes </a:t>
            </a:r>
            <a:endParaRPr lang="es-ES" sz="2800" dirty="0">
              <a:solidFill>
                <a:srgbClr val="0000FF"/>
              </a:solidFill>
            </a:endParaRPr>
          </a:p>
        </p:txBody>
      </p:sp>
      <p:pic>
        <p:nvPicPr>
          <p:cNvPr id="7" name="Picture 2" descr="C:\Documents and Settings\Dell\Escritorio\difraz_pelicula_los_paja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471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the_bi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543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2957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C:\Documents and Settings\Dell\Escritorio\PAJAROS CON MALA LECHE\los_paja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5004048" y="2636912"/>
            <a:ext cx="3600400" cy="3816424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1 Rectángulo"/>
          <p:cNvSpPr/>
          <p:nvPr/>
        </p:nvSpPr>
        <p:spPr>
          <a:xfrm>
            <a:off x="5292080" y="2924944"/>
            <a:ext cx="3419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0000FF"/>
                </a:solidFill>
              </a:rPr>
              <a:t>Y sin embargo, ocurre, como demuestra en PNAS un equipo de la Universidad de Florida (EEUU). Los sinsontes (</a:t>
            </a:r>
            <a:r>
              <a:rPr lang="es-ES" b="1" i="1" dirty="0" err="1" smtClean="0">
                <a:solidFill>
                  <a:srgbClr val="0000FF"/>
                </a:solidFill>
              </a:rPr>
              <a:t>Mimus</a:t>
            </a:r>
            <a:r>
              <a:rPr lang="es-ES" b="1" i="1" dirty="0" smtClean="0">
                <a:solidFill>
                  <a:srgbClr val="0000FF"/>
                </a:solidFill>
              </a:rPr>
              <a:t> </a:t>
            </a:r>
            <a:r>
              <a:rPr lang="es-ES" b="1" i="1" dirty="0" err="1" smtClean="0">
                <a:solidFill>
                  <a:srgbClr val="0000FF"/>
                </a:solidFill>
              </a:rPr>
              <a:t>polyglottos</a:t>
            </a:r>
            <a:r>
              <a:rPr lang="es-ES" b="1" i="1" dirty="0" smtClean="0">
                <a:solidFill>
                  <a:srgbClr val="0000FF"/>
                </a:solidFill>
              </a:rPr>
              <a:t>), aves muy comunes en los parques urbanos del sureste de EEUU, son capaces de distinguir a los humanos que representan una amenaza para sus nidos, y atacarlos. </a:t>
            </a:r>
          </a:p>
        </p:txBody>
      </p:sp>
      <p:pic>
        <p:nvPicPr>
          <p:cNvPr id="3" name="Picture 2" descr="C:\Documents and Settings\Dell\Escritorio\PAJAROS CON MALA LECHE\gaviota_atac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937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Dell\Escritorio\PAJAROS CON MALA LECHE\ataque_agui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5944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48680"/>
            <a:ext cx="9144000" cy="648072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3000"/>
            <a:ext cx="9144000" cy="571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714500"/>
            <a:ext cx="9144000" cy="5715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6000"/>
            <a:ext cx="9144000" cy="571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2936"/>
            <a:ext cx="9144000" cy="5715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0"/>
            <a:ext cx="9144000" cy="571500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00"/>
            <a:ext cx="9144000" cy="571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00"/>
            <a:ext cx="9144000" cy="517525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661025"/>
            <a:ext cx="9144000" cy="576263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                            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786563" y="6211888"/>
            <a:ext cx="184150" cy="33813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6858000"/>
            <a:ext cx="9144000" cy="576263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323528" y="2708920"/>
            <a:ext cx="3600400" cy="3789040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28002" name="Picture 2" descr="C:\Documents and Settings\Dell\Escritorio\PAJAROS CON MALA LECHE\palomas_cabrea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76672"/>
            <a:ext cx="4310844" cy="57477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56992"/>
            <a:ext cx="34563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0000FF"/>
                </a:solidFill>
              </a:rPr>
              <a:t>Los científicos tomaron voluntarios de entre los estudiantes del campus, donde anidan estas aves. A algunos de ellos se les instruyó para que se acercasen a los nidos y los tocaran. La misma acción se repitió tres veces más con 10 voluntarios en 24 nidos.</a:t>
            </a:r>
            <a:endParaRPr lang="es-E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Documents and Settings\Dell\Escritorio\PAJAROS CON MALA LECHE\bird_attack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061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Documents and Settings\Dell\Escritorio\PAJAROS CON MALA LECHE\ataque_gavio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863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642938" cy="68580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0" y="0"/>
            <a:ext cx="642938" cy="68580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38" y="0"/>
            <a:ext cx="214312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63" y="0"/>
            <a:ext cx="642937" cy="68580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86750" y="0"/>
            <a:ext cx="214313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643813" y="0"/>
            <a:ext cx="642937" cy="68580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63" y="214313"/>
            <a:ext cx="5857875" cy="6429375"/>
          </a:xfrm>
          <a:prstGeom prst="rect">
            <a:avLst/>
          </a:prstGeom>
          <a:solidFill>
            <a:srgbClr val="59320B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123728" y="404664"/>
            <a:ext cx="5041900" cy="5808663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2" descr="C:\Documents and Settings\Dell\Escritorio\PAJAROS CON MALA LECHE\alucina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6192688" cy="68949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251520" y="2852936"/>
            <a:ext cx="3600400" cy="3717032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1 Rectángulo"/>
          <p:cNvSpPr/>
          <p:nvPr/>
        </p:nvSpPr>
        <p:spPr>
          <a:xfrm>
            <a:off x="323528" y="3501008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0000FF"/>
                </a:solidFill>
              </a:rPr>
              <a:t>La respuesta de los pájaros se puso a prueba, con resultados sorprendentes. Aunque estos fingidos agresores vistieran distinta ropa y se acercaran por caminos distintos, los pájaros reaccionaron a su tercera visita con una respuesta defensiva, incluso picando sus cabezas. En cambio, ignoraban por completo a otros intrusos que no les agredían. </a:t>
            </a:r>
            <a:endParaRPr lang="es-ES" sz="1600" b="1" i="1" dirty="0">
              <a:solidFill>
                <a:srgbClr val="0000FF"/>
              </a:solidFill>
            </a:endParaRPr>
          </a:p>
        </p:txBody>
      </p:sp>
      <p:pic>
        <p:nvPicPr>
          <p:cNvPr id="3" name="Picture 2" descr="C:\Documents and Settings\Dell\Escritorio\PAJAROS CON MALA LECHE\ataque_paja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randomBar dir="vert"/>
    <p:sndAc>
      <p:stSnd>
        <p:snd r:embed="rId2" name="copia de los hermanos cuesta - el amigo de los pajaros19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PAJAROS CON MALA LECHE\palomas_asesi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Arial" pitchFamily="34" charset="0"/>
              <a:buNone/>
              <a:defRPr/>
            </a:pPr>
            <a:endParaRPr lang="es-ES" smtClean="0"/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tTriangle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 flipH="1" flipV="1">
            <a:off x="3917950" y="0"/>
            <a:ext cx="5226050" cy="6858000"/>
          </a:xfrm>
          <a:prstGeom prst="rtTriangle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 flipH="1" flipV="1">
            <a:off x="6400800" y="0"/>
            <a:ext cx="2743200" cy="6858000"/>
          </a:xfrm>
          <a:prstGeom prst="rtTriangl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0" y="2841625"/>
            <a:ext cx="9144000" cy="4016375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 w="9525">
            <a:solidFill>
              <a:srgbClr val="868686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7659" name="AutoShape 11"/>
          <p:cNvSpPr>
            <a:spLocks noChangeArrowheads="1"/>
          </p:cNvSpPr>
          <p:nvPr/>
        </p:nvSpPr>
        <p:spPr bwMode="auto">
          <a:xfrm>
            <a:off x="0" y="4802188"/>
            <a:ext cx="9144000" cy="2055812"/>
          </a:xfrm>
          <a:prstGeom prst="rtTriangl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18443" name="WordArt 12" descr="fondobrillo"/>
          <p:cNvSpPr>
            <a:spLocks noChangeArrowheads="1" noChangeShapeType="1" noTextEdit="1"/>
          </p:cNvSpPr>
          <p:nvPr/>
        </p:nvSpPr>
        <p:spPr bwMode="auto">
          <a:xfrm>
            <a:off x="1501775" y="4016375"/>
            <a:ext cx="6394450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000" kern="1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Gill Sans Ultra Bold Condensed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5" grpId="0" animBg="1"/>
      <p:bldP spid="27656" grpId="0" animBg="1"/>
      <p:bldP spid="27657" grpId="0" animBg="1"/>
      <p:bldP spid="27658" grpId="0" animBg="1"/>
      <p:bldP spid="2765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323528" y="2492896"/>
            <a:ext cx="3600400" cy="4104456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33122" name="Picture 2" descr="C:\Documents and Settings\Dell\Escritorio\PAJAROS CON MALA LECHE\ptaki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419" y="0"/>
            <a:ext cx="50765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780928"/>
            <a:ext cx="3707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0000FF"/>
                </a:solidFill>
              </a:rPr>
              <a:t>En 60 segundos, dice el estudio, los sinsontes aprendieron a reconocer a ciertos humanos entre 51.000 estudiantes.</a:t>
            </a:r>
          </a:p>
          <a:p>
            <a:pPr algn="ctr"/>
            <a:r>
              <a:rPr lang="es-ES" b="1" i="1" dirty="0" smtClean="0">
                <a:solidFill>
                  <a:srgbClr val="0000FF"/>
                </a:solidFill>
              </a:rPr>
              <a:t>El director del estudio, Doug </a:t>
            </a:r>
            <a:r>
              <a:rPr lang="es-ES" b="1" i="1" dirty="0" err="1" smtClean="0">
                <a:solidFill>
                  <a:srgbClr val="0000FF"/>
                </a:solidFill>
              </a:rPr>
              <a:t>Levey</a:t>
            </a:r>
            <a:r>
              <a:rPr lang="es-ES" b="1" i="1" dirty="0" smtClean="0">
                <a:solidFill>
                  <a:srgbClr val="0000FF"/>
                </a:solidFill>
              </a:rPr>
              <a:t>, concluye con una inquietante frase digna de inspirar Los pájaros 2: "Tendemos a ver a todos los sinsontes iguales, pero el sentimiento no es mutuo. Ellos no nos ven a todos iguales". </a:t>
            </a:r>
            <a:endParaRPr lang="es-ES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C:\Documents and Settings\Dell\Escritorio\PAJAROS CON MALA LECHE\palomas_maldi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536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Documents and Settings\Dell\Escritorio\PAJAROS CON MALA LECHE\bird_attac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65013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Documents and Settings\Dell\Escritorio\PAJAROS CON MALA LECHE\paloma_cagando_n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39952" cy="6867525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1242671705726_C5333D17-8DF1-4273-A245-008745C1F119_c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9486" y="0"/>
            <a:ext cx="50945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Documents and Settings\Dell\Escritorio\PAJAROS CON MALA LECHE\ataque_paja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C:\Documents and Settings\Dell\Escritorio\PAJAROS CON MALA LECHE\RRRR4444.jpg"/>
          <p:cNvPicPr>
            <a:picLocks noChangeAspect="1" noChangeArrowheads="1"/>
          </p:cNvPicPr>
          <p:nvPr/>
        </p:nvPicPr>
        <p:blipFill>
          <a:blip r:embed="rId2" cstate="print"/>
          <a:srcRect t="50391"/>
          <a:stretch>
            <a:fillRect/>
          </a:stretch>
        </p:blipFill>
        <p:spPr bwMode="auto">
          <a:xfrm>
            <a:off x="1043607" y="0"/>
            <a:ext cx="72758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C:\Documents and Settings\Dell\Escritorio\PAJAROS CON MALA LECHE\RRRR4444.jpg"/>
          <p:cNvPicPr>
            <a:picLocks noChangeAspect="1" noChangeArrowheads="1"/>
          </p:cNvPicPr>
          <p:nvPr/>
        </p:nvPicPr>
        <p:blipFill>
          <a:blip r:embed="rId2" cstate="print"/>
          <a:srcRect b="49157"/>
          <a:stretch>
            <a:fillRect/>
          </a:stretch>
        </p:blipFill>
        <p:spPr bwMode="auto">
          <a:xfrm>
            <a:off x="1043608" y="0"/>
            <a:ext cx="7200800" cy="69560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Documents and Settings\Dell\Escritorio\PAJAROS CON MALA LECHE\pajaros_asesi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PAJAROS CON MALA LECHE\pajaros_maldi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Arial" pitchFamily="34" charset="0"/>
              <a:buNone/>
              <a:defRPr/>
            </a:pPr>
            <a:endParaRPr lang="es-ES" smtClean="0"/>
          </a:p>
        </p:txBody>
      </p:sp>
      <p:sp>
        <p:nvSpPr>
          <p:cNvPr id="54277" name="Text Box 6"/>
          <p:cNvSpPr txBox="1">
            <a:spLocks noChangeArrowheads="1"/>
          </p:cNvSpPr>
          <p:nvPr/>
        </p:nvSpPr>
        <p:spPr bwMode="auto">
          <a:xfrm>
            <a:off x="260350" y="554038"/>
            <a:ext cx="189547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b="1">
              <a:latin typeface="Calibri" pitchFamily="34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b="1">
              <a:latin typeface="Calibri" pitchFamily="34" charset="0"/>
            </a:endParaRPr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0" y="0"/>
            <a:ext cx="4637088" cy="6858000"/>
          </a:xfrm>
          <a:prstGeom prst="flowChartExtra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0" name="AutoShape 8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2286000" y="0"/>
            <a:ext cx="4637088" cy="6858000"/>
          </a:xfrm>
          <a:prstGeom prst="flowChartMerg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2" name="AutoShape 10"/>
          <p:cNvSpPr>
            <a:spLocks noChangeArrowheads="1"/>
          </p:cNvSpPr>
          <p:nvPr/>
        </p:nvSpPr>
        <p:spPr bwMode="auto">
          <a:xfrm flipV="1">
            <a:off x="0" y="0"/>
            <a:ext cx="2351088" cy="6858000"/>
          </a:xfrm>
          <a:prstGeom prst="rtTriangl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 flipH="1" flipV="1">
            <a:off x="6858000" y="0"/>
            <a:ext cx="2286000" cy="6858000"/>
          </a:xfrm>
          <a:prstGeom prst="rtTriangle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457200" y="0"/>
            <a:ext cx="3721100" cy="6858000"/>
          </a:xfrm>
          <a:prstGeom prst="flowChartExtra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8685" name="AutoShape 13"/>
          <p:cNvSpPr>
            <a:spLocks noChangeArrowheads="1"/>
          </p:cNvSpPr>
          <p:nvPr/>
        </p:nvSpPr>
        <p:spPr bwMode="auto">
          <a:xfrm>
            <a:off x="5076056" y="0"/>
            <a:ext cx="3657600" cy="6858000"/>
          </a:xfrm>
          <a:prstGeom prst="flowChartExtra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28680" grpId="0" animBg="1"/>
      <p:bldP spid="28681" grpId="0" animBg="1"/>
      <p:bldP spid="28682" grpId="0" animBg="1"/>
      <p:bldP spid="28683" grpId="0" animBg="1"/>
      <p:bldP spid="28684" grpId="0" animBg="1"/>
      <p:bldP spid="2868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Documents and Settings\Dell\Escritorio\PAJAROS CON MALA LECHE\avion-paja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273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:\Documents and Settings\Dell\Escritorio\PAJAROS CON MALA LECHE\pajaro_mald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4525442" cy="7173416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PAJAROS CON MALA LECHE\mierda_palo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C:\Documents and Settings\Dell\Escritorio\PAJAROS CON MALA LECHE\pajaro_asesino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589270" cy="6858000"/>
          </a:xfrm>
          <a:prstGeom prst="bevel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C:\Documents and Settings\Dell\Escritorio\PAJAROS CON MALA LECHE\pato_lad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Dell\Escritorio\PAJAROS CON MALA LECHE\ardi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:\Documents and Settings\Dell\Escritorio\PAJAROS CON MALA LECHE\bird_cri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PAJAROS CON MALA LECHE\humor_ga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76672"/>
            <a:ext cx="4258444" cy="5682574"/>
          </a:xfrm>
          <a:prstGeom prst="rect">
            <a:avLst/>
          </a:prstGeom>
          <a:noFill/>
        </p:spPr>
      </p:pic>
      <p:pic>
        <p:nvPicPr>
          <p:cNvPr id="6" name="Picture 2" descr="C:\Documents and Settings\Dell\Escritorio\PAJAROS CON MALA LECHE\aves_ataqu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404664"/>
            <a:ext cx="3672408" cy="5760640"/>
          </a:xfrm>
          <a:prstGeom prst="rect">
            <a:avLst/>
          </a:prstGeom>
          <a:noFill/>
        </p:spPr>
      </p:pic>
      <p:sp>
        <p:nvSpPr>
          <p:cNvPr id="4" name="Rectangle 1"/>
          <p:cNvSpPr/>
          <p:nvPr/>
        </p:nvSpPr>
        <p:spPr>
          <a:xfrm>
            <a:off x="827584" y="836712"/>
            <a:ext cx="7560840" cy="5256584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4FD1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C:\Documents and Settings\Dell\Escritorio\PAJAROS CON MALA LECHE\pato_salv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4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Documents and Settings\Dell\Escritorio\PAJAROS CON MALA LECHE\cuervos_atac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689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Documents and Settings\Dell\Escritorio\PAJAROS CON MALA LECHE\monjas_diverti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:\Documents and Settings\Dell\Escritorio\PAJAROS CON MALA LECHE\foto_diverti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163994" cy="583264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PAJAROS CON MALA LECHE\divert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431586"/>
            <a:ext cx="4438972" cy="59215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Dell\Escritorio\PAJAROS CON MALA LECHE\ataque_de_gavio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102679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PAJAROS CON MALA LECHE\bird_attack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762500" cy="6858000"/>
          </a:xfrm>
          <a:prstGeom prst="rect">
            <a:avLst/>
          </a:prstGeom>
          <a:noFill/>
        </p:spPr>
      </p:pic>
      <p:sp>
        <p:nvSpPr>
          <p:cNvPr id="4" name="Rectangle 1"/>
          <p:cNvSpPr/>
          <p:nvPr/>
        </p:nvSpPr>
        <p:spPr>
          <a:xfrm>
            <a:off x="755576" y="836712"/>
            <a:ext cx="7776864" cy="5256584"/>
          </a:xfrm>
          <a:prstGeom prst="rect">
            <a:avLst/>
          </a:prstGeom>
          <a:solidFill>
            <a:srgbClr val="4FD1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395520" cy="6858000"/>
          </a:xfrm>
          <a:prstGeom prst="frame">
            <a:avLst/>
          </a:prstGeom>
          <a:solidFill>
            <a:srgbClr val="00B0F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Documents and Settings\Dell\Escritorio\PAJAROS CON MALA LECHE\oca_ladro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C:\Documents and Settings\Dell\Escritorio\PAJAROS CON MALA LECHE\curiosid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5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C:\Documents and Settings\Dell\Escritorio\f_parkeharrison_paja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92696"/>
            <a:ext cx="4788024" cy="5357229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PAJAROS CON MALA LECHE\fotos_chu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4410076" cy="5805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Documents and Settings\Dell\Escritorio\PAJAROS CON MALA LECHE\bird_attack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15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:\Documents and Settings\Dell\Escritorio\PAJAROS CON MALA LECHE\coche_cagadas_palo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65284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PAJAROS CON MALA LECHE\the_bi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44"/>
            <a:ext cx="9144000" cy="6867544"/>
          </a:xfrm>
          <a:prstGeom prst="rect">
            <a:avLst/>
          </a:prstGeom>
          <a:noFill/>
        </p:spPr>
      </p:pic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Arial" pitchFamily="34" charset="0"/>
              <a:buNone/>
              <a:defRPr/>
            </a:pPr>
            <a:endParaRPr lang="es-ES" smtClean="0"/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1763688" y="1844824"/>
            <a:ext cx="5544616" cy="3456384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C:\Documents and Settings\Dell\Escritorio\PAJAROS CON MALA LECHE\malditas_palom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732240" cy="68790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  <p:sndAc>
      <p:stSnd>
        <p:snd r:embed="rId2" name="accordeon - aimable-petite fleur.wav"/>
      </p:stSnd>
    </p:sndAc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Documents and Settings\Dell\Escritorio\PAJAROS CON MALA LECHE\cuer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28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Documents and Settings\Dell\Escritorio\PAJAROS CON MALA LECHE\F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7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C:\Documents and Settings\Dell\Escritorio\PAJAROS CON MALA LECHE\despelo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3946" y="0"/>
            <a:ext cx="93579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C:\Documents and Settings\Dell\Escritorio\PAJAROS CON MALA LECHE\pelicanos_hambrien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Documents and Settings\Dell\Escritorio\PAJAROS CON MALA LECHE\fotos_diverti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PAJAROS CON MALA LECHE\pajaros_asesi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fotograma-de-la-pelicu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39386" y="1052736"/>
            <a:ext cx="4404614" cy="193897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Un fuerte abrazo</a:t>
            </a:r>
          </a:p>
          <a:p>
            <a:pPr algn="ctr">
              <a:defRPr/>
            </a:pP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Que tengas </a:t>
            </a:r>
          </a:p>
          <a:p>
            <a:pPr algn="ctr">
              <a:defRPr/>
            </a:pP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un buen día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ernard MT Condensed" pitchFamily="18" charset="0"/>
              <a:cs typeface="Times New Roman"/>
            </a:endParaRP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PAJAR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PAJAROS</Template>
  <TotalTime>53</TotalTime>
  <Words>405</Words>
  <Application>Microsoft Office PowerPoint</Application>
  <PresentationFormat>Presentación en pantalla (4:3)</PresentationFormat>
  <Paragraphs>48</Paragraphs>
  <Slides>63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LOS PAJAROS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2014-10-14T19:15:33Z</dcterms:created>
  <dcterms:modified xsi:type="dcterms:W3CDTF">2014-10-14T20:08:48Z</dcterms:modified>
</cp:coreProperties>
</file>