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60"/>
  </p:notesMasterIdLst>
  <p:sldIdLst>
    <p:sldId id="447" r:id="rId4"/>
    <p:sldId id="455" r:id="rId5"/>
    <p:sldId id="275" r:id="rId6"/>
    <p:sldId id="462" r:id="rId7"/>
    <p:sldId id="450" r:id="rId8"/>
    <p:sldId id="414" r:id="rId9"/>
    <p:sldId id="463" r:id="rId10"/>
    <p:sldId id="466" r:id="rId11"/>
    <p:sldId id="419" r:id="rId12"/>
    <p:sldId id="460" r:id="rId13"/>
    <p:sldId id="415" r:id="rId14"/>
    <p:sldId id="426" r:id="rId15"/>
    <p:sldId id="430" r:id="rId16"/>
    <p:sldId id="416" r:id="rId17"/>
    <p:sldId id="461" r:id="rId18"/>
    <p:sldId id="420" r:id="rId19"/>
    <p:sldId id="421" r:id="rId20"/>
    <p:sldId id="422" r:id="rId21"/>
    <p:sldId id="425" r:id="rId22"/>
    <p:sldId id="423" r:id="rId23"/>
    <p:sldId id="424" r:id="rId24"/>
    <p:sldId id="427" r:id="rId25"/>
    <p:sldId id="428" r:id="rId26"/>
    <p:sldId id="429" r:id="rId27"/>
    <p:sldId id="431" r:id="rId28"/>
    <p:sldId id="432" r:id="rId29"/>
    <p:sldId id="458" r:id="rId30"/>
    <p:sldId id="459" r:id="rId31"/>
    <p:sldId id="433" r:id="rId32"/>
    <p:sldId id="434" r:id="rId33"/>
    <p:sldId id="435" r:id="rId34"/>
    <p:sldId id="436" r:id="rId35"/>
    <p:sldId id="465" r:id="rId36"/>
    <p:sldId id="437" r:id="rId37"/>
    <p:sldId id="438" r:id="rId38"/>
    <p:sldId id="439" r:id="rId39"/>
    <p:sldId id="440" r:id="rId40"/>
    <p:sldId id="445" r:id="rId41"/>
    <p:sldId id="441" r:id="rId42"/>
    <p:sldId id="402" r:id="rId43"/>
    <p:sldId id="468" r:id="rId44"/>
    <p:sldId id="442" r:id="rId45"/>
    <p:sldId id="443" r:id="rId46"/>
    <p:sldId id="444" r:id="rId47"/>
    <p:sldId id="446" r:id="rId48"/>
    <p:sldId id="282" r:id="rId49"/>
    <p:sldId id="467" r:id="rId50"/>
    <p:sldId id="469" r:id="rId51"/>
    <p:sldId id="470" r:id="rId52"/>
    <p:sldId id="471" r:id="rId53"/>
    <p:sldId id="472" r:id="rId54"/>
    <p:sldId id="417" r:id="rId55"/>
    <p:sldId id="464" r:id="rId56"/>
    <p:sldId id="473" r:id="rId57"/>
    <p:sldId id="457" r:id="rId58"/>
    <p:sldId id="413" r:id="rId59"/>
  </p:sldIdLst>
  <p:sldSz cx="1019016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paXWQA2mGlqHV3q7gZMrg==" hashData="6FKwqVxwh7g8wRGJuZAmHvsbc2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740" y="-834"/>
      </p:cViewPr>
      <p:guideLst>
        <p:guide orient="horz" pos="2160"/>
        <p:guide pos="321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82650" y="685800"/>
            <a:ext cx="5092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4729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82650" y="685800"/>
            <a:ext cx="50927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82650" y="685800"/>
            <a:ext cx="50927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4262" y="2130426"/>
            <a:ext cx="866163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8525" y="3886200"/>
            <a:ext cx="713311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4952" y="4406901"/>
            <a:ext cx="866163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04952" y="2906713"/>
            <a:ext cx="866163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9508" y="1600201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0000" y="1600201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9508" y="1535113"/>
            <a:ext cx="4502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9508" y="2174875"/>
            <a:ext cx="45024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76462" y="1535113"/>
            <a:ext cx="450419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76462" y="2174875"/>
            <a:ext cx="450419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9509" y="273050"/>
            <a:ext cx="335249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84071" y="273051"/>
            <a:ext cx="569658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9509" y="1435101"/>
            <a:ext cx="335249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97343" y="4800600"/>
            <a:ext cx="611409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97343" y="612775"/>
            <a:ext cx="611409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97343" y="5367338"/>
            <a:ext cx="611409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87868" y="274639"/>
            <a:ext cx="229278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9508" y="274639"/>
            <a:ext cx="6708524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4262" y="2130426"/>
            <a:ext cx="866163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8525" y="3886200"/>
            <a:ext cx="713311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4263" y="2130436"/>
            <a:ext cx="866163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8525" y="3886200"/>
            <a:ext cx="713311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51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5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4954" y="4406911"/>
            <a:ext cx="866163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04954" y="2906713"/>
            <a:ext cx="866163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46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9509" y="1600206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0000" y="1600206"/>
            <a:ext cx="45006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54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9511" y="1535113"/>
            <a:ext cx="4502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9511" y="2174875"/>
            <a:ext cx="45024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76466" y="1535113"/>
            <a:ext cx="450419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76466" y="2174875"/>
            <a:ext cx="450419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42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6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74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9512" y="273050"/>
            <a:ext cx="335249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84070" y="273061"/>
            <a:ext cx="569658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9512" y="1435103"/>
            <a:ext cx="335249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67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97345" y="4800600"/>
            <a:ext cx="611409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97345" y="612775"/>
            <a:ext cx="611409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97345" y="5367338"/>
            <a:ext cx="611409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28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41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87869" y="274649"/>
            <a:ext cx="229278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9513" y="274649"/>
            <a:ext cx="6708524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34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9508" y="274638"/>
            <a:ext cx="917114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9508" y="1600201"/>
            <a:ext cx="917114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9508" y="6356351"/>
            <a:ext cx="23777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81639" y="6356351"/>
            <a:ext cx="32268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302950" y="6356351"/>
            <a:ext cx="23777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9508" y="6245225"/>
            <a:ext cx="23777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9508" y="274638"/>
            <a:ext cx="917114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9508" y="1600206"/>
            <a:ext cx="917114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9511" y="6356361"/>
            <a:ext cx="23777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22/12/2021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81640" y="6356361"/>
            <a:ext cx="32268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302951" y="6356361"/>
            <a:ext cx="23777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9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gif"/><Relationship Id="rId5" Type="http://schemas.openxmlformats.org/officeDocument/2006/relationships/image" Target="../media/image62.jpeg"/><Relationship Id="rId4" Type="http://schemas.openxmlformats.org/officeDocument/2006/relationships/image" Target="../media/image2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5000" contrast="100000"/>
          </a:blip>
          <a:srcRect/>
          <a:stretch>
            <a:fillRect/>
          </a:stretch>
        </p:blipFill>
        <p:spPr bwMode="auto">
          <a:xfrm>
            <a:off x="-1" y="0"/>
            <a:ext cx="101901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217" y="3390219"/>
            <a:ext cx="6858000" cy="77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722380" y="3390219"/>
            <a:ext cx="6858000" cy="77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1901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1901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8029" y="585791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025" y="5715019"/>
            <a:ext cx="779077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06931" y="4572027"/>
            <a:ext cx="300024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82713" y="1488604"/>
            <a:ext cx="6840760" cy="315430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LOS MIL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COLORES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LA TIERRA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3167" y="5611366"/>
            <a:ext cx="223866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95081" y="-642966"/>
            <a:ext cx="5095082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9606" y="764704"/>
            <a:ext cx="114285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29" y="231304"/>
            <a:ext cx="87571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11898" y="1435161"/>
            <a:ext cx="177715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LOS PEKENIQUES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4014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los pekeniques - embustero y bailarin(2).wav"/>
          </p:stSnd>
        </p:sndAc>
      </p:transition>
    </mc:Choice>
    <mc:Fallback xmlns="">
      <p:transition spd="slow" advTm="14000">
        <p:fade/>
        <p:sndAc>
          <p:stSnd loop="1">
            <p:snd r:embed="rId9" name="los pekeniques - embustero y bailarin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190164" cy="7466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56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playascalas.com/wp-content/2011/01/la-playa-de-malvarrosa-en-valenci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301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nsectos raros : insectos coloridos raros exoticos de gran tamaño o  microscopicos lindos y llamativ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503" y="-488576"/>
            <a:ext cx="10351666" cy="751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43437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50665" y="1268760"/>
            <a:ext cx="7069275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Respira profundo, mira a tu alrededor y haz un esfuerzo real, aunque sea por un momento, para imaginar que en todo tu entorno desaparecen los colores; las manzanas ya no son rojas y el cielo no es azul… Imagina un mundo en el que todas las flores son del mismo color.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010" y="5306266"/>
            <a:ext cx="1605570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912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 bwMode="auto">
          <a:xfrm>
            <a:off x="0" y="-14281"/>
            <a:ext cx="10190163" cy="687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22149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UDIO | “Del color de la naturaleza”: Los colores de la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50" y="-5318"/>
            <a:ext cx="10333845" cy="686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486453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isajes de amistad hermosos con frases y mensaj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92"/>
            <a:ext cx="10759830" cy="688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84709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24"/>
          <a:stretch/>
        </p:blipFill>
        <p:spPr bwMode="auto">
          <a:xfrm>
            <a:off x="-12566" y="-243408"/>
            <a:ext cx="10202729" cy="72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8780562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5297" y="692696"/>
            <a:ext cx="7069275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Los colores no sólo nos permiten identificarnos, no sólo establecen códigos y ayudan a volver específico el lenguaje, también nos permiten disfrutar con los matices de la maravillosa naturaleza y deleitarnos con las reproducciones artísticas que de ella han hecho nuestros más grandes creadores.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010" y="5306266"/>
            <a:ext cx="1605570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047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80"/>
          <a:stretch/>
        </p:blipFill>
        <p:spPr bwMode="auto">
          <a:xfrm>
            <a:off x="0" y="-1588"/>
            <a:ext cx="10190163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2466369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4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0640577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8" b="4413"/>
          <a:stretch/>
        </p:blipFill>
        <p:spPr bwMode="auto">
          <a:xfrm>
            <a:off x="0" y="0"/>
            <a:ext cx="10190163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0941316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1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5124968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286" y="0"/>
            <a:ext cx="10465449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75859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0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195286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38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6169185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0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5633891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4700"/>
            <a:ext cx="10220930" cy="7568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54104"/>
      </p:ext>
    </p:extLst>
  </p:cSld>
  <p:clrMapOvr>
    <a:masterClrMapping/>
  </p:clrMapOvr>
  <p:transition spd="med" advTm="5000">
    <p:split/>
    <p:sndAc>
      <p:stSnd>
        <p:snd r:embed="rId2" name="z-los pekenikes - arena caliente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6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008686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38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017158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38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397819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736531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8003918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74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121577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076120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uede ser una imagen de al aire libre y monum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503" y="-3122757"/>
            <a:ext cx="10351666" cy="1017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81959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uede ser una imagen de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6876"/>
            <a:ext cx="10190163" cy="712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24312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2297216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0360032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613274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38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734720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otografias y fotos para imprimir: Fotografias paisajes de co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90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523866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0128614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3495671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499406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06866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7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232170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139387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766401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79344" y="1"/>
            <a:ext cx="10869507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  <p:sndAc>
      <p:stSnd>
        <p:snd r:embed="rId2" name="los pequeniques - recuerdos de la alhambra(2)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olor verde en ciencia y naturaleza | HiSoUR Arte Cultura Histo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" y="-1"/>
            <a:ext cx="1135864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91977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910803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53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014882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163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6100607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511" y="-531440"/>
            <a:ext cx="10433305" cy="777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8856730"/>
      </p:ext>
    </p:extLst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1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046" b="5046"/>
          <a:stretch/>
        </p:blipFill>
        <p:spPr bwMode="auto">
          <a:xfrm>
            <a:off x="2617" y="-462280"/>
            <a:ext cx="10190163" cy="732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2"/>
            <a:ext cx="10190163" cy="476671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6381328"/>
            <a:ext cx="10190163" cy="47667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ibre de regalías loro colorido fotos descarga gratuita | Piqse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99" y="0"/>
            <a:ext cx="10216362" cy="702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85298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erde: el color de la naturaleza viva - El blog de misarticul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71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35917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ISAJE COLORIDO. - 187 elementos - Play Jigsaw Puzzle gratis en Puzzle  Fac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32"/>
            <a:ext cx="10229376" cy="687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52695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rquídeas hermoso y colorido regalo de la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527" y="0"/>
            <a:ext cx="1190625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16952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into - Naturaleza: señales de pelig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64" y="-4774"/>
            <a:ext cx="10239388" cy="686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04697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28"/>
          <a:stretch/>
        </p:blipFill>
        <p:spPr bwMode="auto">
          <a:xfrm>
            <a:off x="0" y="0"/>
            <a:ext cx="10190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298488"/>
      </p:ext>
    </p:extLst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cho paisajes del mundo que te dejarán hipnotizado - Foto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2" y="-7496"/>
            <a:ext cx="10287998" cy="686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21853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 SIEMPRE SON VERDES TODO EL AÑO: ¿Por qué las hojas cambian de color en  otoño? | Crepúscu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06" y="0"/>
            <a:ext cx="106532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499494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2296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29" y="49543"/>
            <a:ext cx="101901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216" y="3390229"/>
            <a:ext cx="6858000" cy="7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722380" y="3390229"/>
            <a:ext cx="6858000" cy="7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1901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1901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517" y="5464915"/>
            <a:ext cx="671490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77281" y="1067209"/>
            <a:ext cx="3979109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86246" y="1067212"/>
            <a:ext cx="3898427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22 de diciembre de 2021</a:t>
            </a:fld>
            <a:endParaRPr lang="es-ES" sz="38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16:29</a:t>
            </a:fld>
            <a:r>
              <a:rPr lang="fr-FR" sz="3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3169" y="5210969"/>
            <a:ext cx="223866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825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1901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190163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7868" y="0"/>
            <a:ext cx="5434754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1901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73770" y="4724401"/>
            <a:ext cx="2972131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3934" y="4191000"/>
            <a:ext cx="2632459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656" y="4876800"/>
            <a:ext cx="1358688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94426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94426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94426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94426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MIL COLORES DE LA TIER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FONDOS Y LET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MIL COLORES DE LA TIERRA</Template>
  <TotalTime>16</TotalTime>
  <Words>151</Words>
  <Application>Microsoft Office PowerPoint</Application>
  <PresentationFormat>Personalizado</PresentationFormat>
  <Paragraphs>19</Paragraphs>
  <Slides>56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56</vt:i4>
      </vt:variant>
    </vt:vector>
  </HeadingPairs>
  <TitlesOfParts>
    <vt:vector size="59" baseType="lpstr">
      <vt:lpstr>LOS MIL COLORES DE LA TIERRA</vt:lpstr>
      <vt:lpstr>Diseño predeterminado</vt:lpstr>
      <vt:lpstr>FONDOS Y LETRAS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2021-12-22T15:29:15Z</dcterms:created>
  <dcterms:modified xsi:type="dcterms:W3CDTF">2021-12-22T15:46:12Z</dcterms:modified>
</cp:coreProperties>
</file>