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72" r:id="rId2"/>
    <p:sldMasterId id="2147483684" r:id="rId3"/>
  </p:sldMasterIdLst>
  <p:notesMasterIdLst>
    <p:notesMasterId r:id="rId44"/>
  </p:notesMasterIdLst>
  <p:sldIdLst>
    <p:sldId id="290" r:id="rId4"/>
    <p:sldId id="319" r:id="rId5"/>
    <p:sldId id="320" r:id="rId6"/>
    <p:sldId id="256" r:id="rId7"/>
    <p:sldId id="291" r:id="rId8"/>
    <p:sldId id="292" r:id="rId9"/>
    <p:sldId id="293" r:id="rId10"/>
    <p:sldId id="294" r:id="rId11"/>
    <p:sldId id="295" r:id="rId12"/>
    <p:sldId id="296" r:id="rId13"/>
    <p:sldId id="297" r:id="rId14"/>
    <p:sldId id="298" r:id="rId15"/>
    <p:sldId id="299" r:id="rId16"/>
    <p:sldId id="300" r:id="rId17"/>
    <p:sldId id="301" r:id="rId18"/>
    <p:sldId id="302" r:id="rId19"/>
    <p:sldId id="303" r:id="rId20"/>
    <p:sldId id="321" r:id="rId21"/>
    <p:sldId id="305" r:id="rId22"/>
    <p:sldId id="306" r:id="rId23"/>
    <p:sldId id="307" r:id="rId24"/>
    <p:sldId id="308" r:id="rId25"/>
    <p:sldId id="310" r:id="rId26"/>
    <p:sldId id="312" r:id="rId27"/>
    <p:sldId id="313" r:id="rId28"/>
    <p:sldId id="314" r:id="rId29"/>
    <p:sldId id="315" r:id="rId30"/>
    <p:sldId id="316" r:id="rId31"/>
    <p:sldId id="323" r:id="rId32"/>
    <p:sldId id="318" r:id="rId33"/>
    <p:sldId id="324" r:id="rId34"/>
    <p:sldId id="325" r:id="rId35"/>
    <p:sldId id="326" r:id="rId36"/>
    <p:sldId id="327" r:id="rId37"/>
    <p:sldId id="328" r:id="rId38"/>
    <p:sldId id="329" r:id="rId39"/>
    <p:sldId id="330" r:id="rId40"/>
    <p:sldId id="332" r:id="rId41"/>
    <p:sldId id="279" r:id="rId42"/>
    <p:sldId id="268" r:id="rId43"/>
  </p:sldIdLst>
  <p:sldSz cx="12192000" cy="6858000"/>
  <p:notesSz cx="6858000" cy="9144000"/>
  <p:embeddedFontLst>
    <p:embeddedFont>
      <p:font typeface="Arabia CE" pitchFamily="2" charset="0"/>
      <p:regular r:id="rId45"/>
    </p:embeddedFont>
    <p:embeddedFont>
      <p:font typeface="BallroomTango" pitchFamily="2" charset="0"/>
      <p:regular r:id="rId46"/>
    </p:embeddedFont>
    <p:embeddedFont>
      <p:font typeface="Brooklyn CE" pitchFamily="2" charset="0"/>
      <p:italic r:id="rId47"/>
    </p:embeddedFont>
    <p:embeddedFont>
      <p:font typeface="Calibri" panose="020F0502020204030204" pitchFamily="34" charset="0"/>
      <p:regular r:id="rId48"/>
      <p:bold r:id="rId49"/>
      <p:italic r:id="rId50"/>
      <p:boldItalic r:id="rId51"/>
    </p:embeddedFont>
    <p:embeddedFont>
      <p:font typeface="Calibri Light" panose="020F0302020204030204" pitchFamily="34" charset="0"/>
      <p:regular r:id="rId52"/>
      <p:italic r:id="rId53"/>
    </p:embeddedFont>
    <p:embeddedFont>
      <p:font typeface="Castanet" pitchFamily="2" charset="0"/>
      <p:regular r:id="rId54"/>
    </p:embeddedFont>
    <p:embeddedFont>
      <p:font typeface="Kristen ITC" panose="03050502040202030202" pitchFamily="66" charset="0"/>
      <p:regular r:id="rId55"/>
    </p:embeddedFont>
    <p:embeddedFont>
      <p:font typeface="Persia BT" panose="03060902040502020204" pitchFamily="66" charset="0"/>
      <p:regular r:id="rId56"/>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e9f8cHOoZAyPHdXjohx5g==" hashData="fLvCIL8Rw5uyUZ2VmYvDl/4Wt6yWGResZK8joUywkE7KPc7tJajBysZGw9NYd8/IXDYx4Ei8CYsDFZqZDX9va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75625"/>
    <a:srgbClr val="F9E7A2"/>
    <a:srgbClr val="E1BF15"/>
    <a:srgbClr val="BDD7E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248" autoAdjust="0"/>
    <p:restoredTop sz="94660"/>
  </p:normalViewPr>
  <p:slideViewPr>
    <p:cSldViewPr snapToGrid="0">
      <p:cViewPr varScale="1">
        <p:scale>
          <a:sx n="95" d="100"/>
          <a:sy n="95" d="100"/>
        </p:scale>
        <p:origin x="102" y="3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font" Target="fonts/font11.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2.fntdata"/><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font" Target="fonts/font1.fntdata"/><Relationship Id="rId53" Type="http://schemas.openxmlformats.org/officeDocument/2006/relationships/font" Target="fonts/font9.fntdata"/><Relationship Id="rId58"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5.fntdata"/><Relationship Id="rId57"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52" Type="http://schemas.openxmlformats.org/officeDocument/2006/relationships/font" Target="fonts/font8.fntdata"/><Relationship Id="rId6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font" Target="fonts/font4.fntdata"/><Relationship Id="rId56" Type="http://schemas.openxmlformats.org/officeDocument/2006/relationships/font" Target="fonts/font12.fntdata"/><Relationship Id="rId8" Type="http://schemas.openxmlformats.org/officeDocument/2006/relationships/slide" Target="slides/slide5.xml"/><Relationship Id="rId51" Type="http://schemas.openxmlformats.org/officeDocument/2006/relationships/font" Target="fonts/font7.fntdata"/><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806AF5-84D4-44EA-A9CD-2813E209B1CE}" type="datetimeFigureOut">
              <a:rPr lang="sk-SK" smtClean="0"/>
              <a:t>7. 3. 2020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39E33C-EDB4-4FC4-B0FE-BC58BF3A1DAF}" type="slidenum">
              <a:rPr lang="sk-SK" smtClean="0"/>
              <a:t>‹#›</a:t>
            </a:fld>
            <a:endParaRPr lang="sk-SK"/>
          </a:p>
        </p:txBody>
      </p:sp>
    </p:spTree>
    <p:extLst>
      <p:ext uri="{BB962C8B-B14F-4D97-AF65-F5344CB8AC3E}">
        <p14:creationId xmlns:p14="http://schemas.microsoft.com/office/powerpoint/2010/main" val="38528317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4733AE3-048A-4377-8F7C-2970BD007EB9}"/>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C1A0E739-8E76-4E7A-B0A0-663B17814A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A5F75C27-7F58-4CED-9BBF-A646C5E1C577}"/>
              </a:ext>
            </a:extLst>
          </p:cNvPr>
          <p:cNvSpPr>
            <a:spLocks noGrp="1"/>
          </p:cNvSpPr>
          <p:nvPr>
            <p:ph type="dt" sz="half" idx="10"/>
          </p:nvPr>
        </p:nvSpPr>
        <p:spPr/>
        <p:txBody>
          <a:bodyPr/>
          <a:lstStyle/>
          <a:p>
            <a:fld id="{B691A8A9-D510-401A-8655-67DE1FF9EAD7}" type="datetimeFigureOut">
              <a:rPr lang="sk-SK" smtClean="0"/>
              <a:t>7. 3. 2020</a:t>
            </a:fld>
            <a:endParaRPr lang="sk-SK"/>
          </a:p>
        </p:txBody>
      </p:sp>
      <p:sp>
        <p:nvSpPr>
          <p:cNvPr id="5" name="Zástupný objekt pre pätu 4">
            <a:extLst>
              <a:ext uri="{FF2B5EF4-FFF2-40B4-BE49-F238E27FC236}">
                <a16:creationId xmlns:a16="http://schemas.microsoft.com/office/drawing/2014/main" id="{1D5C9F70-F7DD-43F6-8E9A-ABAB173389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C2EA714B-6413-42AB-ABF5-A8037F5C5A57}"/>
              </a:ext>
            </a:extLst>
          </p:cNvPr>
          <p:cNvSpPr>
            <a:spLocks noGrp="1"/>
          </p:cNvSpPr>
          <p:nvPr>
            <p:ph type="sldNum" sz="quarter" idx="12"/>
          </p:nvPr>
        </p:nvSpPr>
        <p:spPr/>
        <p:txBody>
          <a:bodyPr/>
          <a:lstStyle/>
          <a:p>
            <a:fld id="{904061DE-005C-4E1E-9383-08C94224F9B8}" type="slidenum">
              <a:rPr lang="sk-SK" smtClean="0"/>
              <a:t>‹#›</a:t>
            </a:fld>
            <a:endParaRPr lang="sk-SK"/>
          </a:p>
        </p:txBody>
      </p:sp>
    </p:spTree>
    <p:extLst>
      <p:ext uri="{BB962C8B-B14F-4D97-AF65-F5344CB8AC3E}">
        <p14:creationId xmlns:p14="http://schemas.microsoft.com/office/powerpoint/2010/main" val="42513043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72331CD-F52C-4DF7-ABBE-20B9F269FB0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DB9A85B8-A39E-4EE8-87E3-F159A3D9C58A}"/>
              </a:ext>
            </a:extLst>
          </p:cNvPr>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C5320EB-06A0-4792-9973-5605A0AF5CA2}"/>
              </a:ext>
            </a:extLst>
          </p:cNvPr>
          <p:cNvSpPr>
            <a:spLocks noGrp="1"/>
          </p:cNvSpPr>
          <p:nvPr>
            <p:ph type="dt" sz="half" idx="10"/>
          </p:nvPr>
        </p:nvSpPr>
        <p:spPr/>
        <p:txBody>
          <a:bodyPr/>
          <a:lstStyle/>
          <a:p>
            <a:fld id="{B691A8A9-D510-401A-8655-67DE1FF9EAD7}" type="datetimeFigureOut">
              <a:rPr lang="sk-SK" smtClean="0"/>
              <a:t>7. 3. 2020</a:t>
            </a:fld>
            <a:endParaRPr lang="sk-SK"/>
          </a:p>
        </p:txBody>
      </p:sp>
      <p:sp>
        <p:nvSpPr>
          <p:cNvPr id="5" name="Zástupný objekt pre pätu 4">
            <a:extLst>
              <a:ext uri="{FF2B5EF4-FFF2-40B4-BE49-F238E27FC236}">
                <a16:creationId xmlns:a16="http://schemas.microsoft.com/office/drawing/2014/main" id="{0205878C-2ABF-4F4B-8B67-D22C21ED026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3F0FDEE-F97A-441E-8012-045955FF5D95}"/>
              </a:ext>
            </a:extLst>
          </p:cNvPr>
          <p:cNvSpPr>
            <a:spLocks noGrp="1"/>
          </p:cNvSpPr>
          <p:nvPr>
            <p:ph type="sldNum" sz="quarter" idx="12"/>
          </p:nvPr>
        </p:nvSpPr>
        <p:spPr/>
        <p:txBody>
          <a:bodyPr/>
          <a:lstStyle/>
          <a:p>
            <a:fld id="{904061DE-005C-4E1E-9383-08C94224F9B8}" type="slidenum">
              <a:rPr lang="sk-SK" smtClean="0"/>
              <a:t>‹#›</a:t>
            </a:fld>
            <a:endParaRPr lang="sk-SK"/>
          </a:p>
        </p:txBody>
      </p:sp>
    </p:spTree>
    <p:extLst>
      <p:ext uri="{BB962C8B-B14F-4D97-AF65-F5344CB8AC3E}">
        <p14:creationId xmlns:p14="http://schemas.microsoft.com/office/powerpoint/2010/main" val="1139255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FB86C10-05CC-4DBE-98ED-CE4FC7796ADF}"/>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CEA12B68-BA31-467F-9F3E-2A9571C28F0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Upraviť štýly predlohy textu</a:t>
            </a:r>
          </a:p>
        </p:txBody>
      </p:sp>
      <p:sp>
        <p:nvSpPr>
          <p:cNvPr id="4" name="Zástupný objekt pre dátum 3">
            <a:extLst>
              <a:ext uri="{FF2B5EF4-FFF2-40B4-BE49-F238E27FC236}">
                <a16:creationId xmlns:a16="http://schemas.microsoft.com/office/drawing/2014/main" id="{EE25E841-6A2A-4E12-A5EA-D8BDCD761100}"/>
              </a:ext>
            </a:extLst>
          </p:cNvPr>
          <p:cNvSpPr>
            <a:spLocks noGrp="1"/>
          </p:cNvSpPr>
          <p:nvPr>
            <p:ph type="dt" sz="half" idx="10"/>
          </p:nvPr>
        </p:nvSpPr>
        <p:spPr/>
        <p:txBody>
          <a:bodyPr/>
          <a:lstStyle/>
          <a:p>
            <a:fld id="{B691A8A9-D510-401A-8655-67DE1FF9EAD7}" type="datetimeFigureOut">
              <a:rPr lang="sk-SK" smtClean="0"/>
              <a:t>7. 3. 2020</a:t>
            </a:fld>
            <a:endParaRPr lang="sk-SK"/>
          </a:p>
        </p:txBody>
      </p:sp>
      <p:sp>
        <p:nvSpPr>
          <p:cNvPr id="5" name="Zástupný objekt pre pätu 4">
            <a:extLst>
              <a:ext uri="{FF2B5EF4-FFF2-40B4-BE49-F238E27FC236}">
                <a16:creationId xmlns:a16="http://schemas.microsoft.com/office/drawing/2014/main" id="{1D231A36-6AA6-4845-BD65-44A02A87C183}"/>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EC2F4D74-D0F8-44E8-9DEF-BD6859EBCD34}"/>
              </a:ext>
            </a:extLst>
          </p:cNvPr>
          <p:cNvSpPr>
            <a:spLocks noGrp="1"/>
          </p:cNvSpPr>
          <p:nvPr>
            <p:ph type="sldNum" sz="quarter" idx="12"/>
          </p:nvPr>
        </p:nvSpPr>
        <p:spPr/>
        <p:txBody>
          <a:bodyPr/>
          <a:lstStyle/>
          <a:p>
            <a:fld id="{904061DE-005C-4E1E-9383-08C94224F9B8}" type="slidenum">
              <a:rPr lang="sk-SK" smtClean="0"/>
              <a:t>‹#›</a:t>
            </a:fld>
            <a:endParaRPr lang="sk-SK"/>
          </a:p>
        </p:txBody>
      </p:sp>
    </p:spTree>
    <p:extLst>
      <p:ext uri="{BB962C8B-B14F-4D97-AF65-F5344CB8AC3E}">
        <p14:creationId xmlns:p14="http://schemas.microsoft.com/office/powerpoint/2010/main" val="1432819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F4EDFBE-5A4D-4A2C-A211-18C0A42D264A}"/>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08A73DDD-5203-42D4-A761-504BC7FC9701}"/>
              </a:ext>
            </a:extLst>
          </p:cNvPr>
          <p:cNvSpPr>
            <a:spLocks noGrp="1"/>
          </p:cNvSpPr>
          <p:nvPr>
            <p:ph sz="half" idx="1"/>
          </p:nvPr>
        </p:nvSpPr>
        <p:spPr>
          <a:xfrm>
            <a:off x="838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93F33EC-27B7-441D-8ECC-1C5883935442}"/>
              </a:ext>
            </a:extLst>
          </p:cNvPr>
          <p:cNvSpPr>
            <a:spLocks noGrp="1"/>
          </p:cNvSpPr>
          <p:nvPr>
            <p:ph sz="half" idx="2"/>
          </p:nvPr>
        </p:nvSpPr>
        <p:spPr>
          <a:xfrm>
            <a:off x="6172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89719033-BBC0-4CB8-9686-1344289E236D}"/>
              </a:ext>
            </a:extLst>
          </p:cNvPr>
          <p:cNvSpPr>
            <a:spLocks noGrp="1"/>
          </p:cNvSpPr>
          <p:nvPr>
            <p:ph type="dt" sz="half" idx="10"/>
          </p:nvPr>
        </p:nvSpPr>
        <p:spPr/>
        <p:txBody>
          <a:bodyPr/>
          <a:lstStyle/>
          <a:p>
            <a:fld id="{B691A8A9-D510-401A-8655-67DE1FF9EAD7}" type="datetimeFigureOut">
              <a:rPr lang="sk-SK" smtClean="0"/>
              <a:t>7. 3. 2020</a:t>
            </a:fld>
            <a:endParaRPr lang="sk-SK"/>
          </a:p>
        </p:txBody>
      </p:sp>
      <p:sp>
        <p:nvSpPr>
          <p:cNvPr id="6" name="Zástupný objekt pre pätu 5">
            <a:extLst>
              <a:ext uri="{FF2B5EF4-FFF2-40B4-BE49-F238E27FC236}">
                <a16:creationId xmlns:a16="http://schemas.microsoft.com/office/drawing/2014/main" id="{E9CA2613-95AF-421A-9B5F-9E72A8B3FA0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100F3938-AD3C-42F0-8555-B3CE0E40785F}"/>
              </a:ext>
            </a:extLst>
          </p:cNvPr>
          <p:cNvSpPr>
            <a:spLocks noGrp="1"/>
          </p:cNvSpPr>
          <p:nvPr>
            <p:ph type="sldNum" sz="quarter" idx="12"/>
          </p:nvPr>
        </p:nvSpPr>
        <p:spPr/>
        <p:txBody>
          <a:bodyPr/>
          <a:lstStyle/>
          <a:p>
            <a:fld id="{904061DE-005C-4E1E-9383-08C94224F9B8}" type="slidenum">
              <a:rPr lang="sk-SK" smtClean="0"/>
              <a:t>‹#›</a:t>
            </a:fld>
            <a:endParaRPr lang="sk-SK"/>
          </a:p>
        </p:txBody>
      </p:sp>
    </p:spTree>
    <p:extLst>
      <p:ext uri="{BB962C8B-B14F-4D97-AF65-F5344CB8AC3E}">
        <p14:creationId xmlns:p14="http://schemas.microsoft.com/office/powerpoint/2010/main" val="32964430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D23C8DA-F6EC-432C-AA35-4B3BD027E715}"/>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28825AFE-74CB-41EE-B077-23A5073E23B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4" name="Zástupný objekt pre obsah 3">
            <a:extLst>
              <a:ext uri="{FF2B5EF4-FFF2-40B4-BE49-F238E27FC236}">
                <a16:creationId xmlns:a16="http://schemas.microsoft.com/office/drawing/2014/main" id="{DBE1F225-F73B-477E-8F63-50EEEC34ABA4}"/>
              </a:ext>
            </a:extLst>
          </p:cNvPr>
          <p:cNvSpPr>
            <a:spLocks noGrp="1"/>
          </p:cNvSpPr>
          <p:nvPr>
            <p:ph sz="half" idx="2"/>
          </p:nvPr>
        </p:nvSpPr>
        <p:spPr>
          <a:xfrm>
            <a:off x="839788" y="2505075"/>
            <a:ext cx="5157787"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F4D6B8AE-8556-4621-AB96-08F80CADE0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6" name="Zástupný objekt pre obsah 5">
            <a:extLst>
              <a:ext uri="{FF2B5EF4-FFF2-40B4-BE49-F238E27FC236}">
                <a16:creationId xmlns:a16="http://schemas.microsoft.com/office/drawing/2014/main" id="{DAEC52B2-37A1-4474-9CFE-0AA8A0654FFB}"/>
              </a:ext>
            </a:extLst>
          </p:cNvPr>
          <p:cNvSpPr>
            <a:spLocks noGrp="1"/>
          </p:cNvSpPr>
          <p:nvPr>
            <p:ph sz="quarter" idx="4"/>
          </p:nvPr>
        </p:nvSpPr>
        <p:spPr>
          <a:xfrm>
            <a:off x="6172200" y="2505075"/>
            <a:ext cx="5183188"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D0B4302-812D-4D7E-894A-4EC8C3630C90}"/>
              </a:ext>
            </a:extLst>
          </p:cNvPr>
          <p:cNvSpPr>
            <a:spLocks noGrp="1"/>
          </p:cNvSpPr>
          <p:nvPr>
            <p:ph type="dt" sz="half" idx="10"/>
          </p:nvPr>
        </p:nvSpPr>
        <p:spPr/>
        <p:txBody>
          <a:bodyPr/>
          <a:lstStyle/>
          <a:p>
            <a:fld id="{B691A8A9-D510-401A-8655-67DE1FF9EAD7}" type="datetimeFigureOut">
              <a:rPr lang="sk-SK" smtClean="0"/>
              <a:t>7. 3. 2020</a:t>
            </a:fld>
            <a:endParaRPr lang="sk-SK"/>
          </a:p>
        </p:txBody>
      </p:sp>
      <p:sp>
        <p:nvSpPr>
          <p:cNvPr id="8" name="Zástupný objekt pre pätu 7">
            <a:extLst>
              <a:ext uri="{FF2B5EF4-FFF2-40B4-BE49-F238E27FC236}">
                <a16:creationId xmlns:a16="http://schemas.microsoft.com/office/drawing/2014/main" id="{50AA5992-A0C3-479C-AC72-F84EE28432FF}"/>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35503BC8-612A-403E-B9FE-E23B850032CD}"/>
              </a:ext>
            </a:extLst>
          </p:cNvPr>
          <p:cNvSpPr>
            <a:spLocks noGrp="1"/>
          </p:cNvSpPr>
          <p:nvPr>
            <p:ph type="sldNum" sz="quarter" idx="12"/>
          </p:nvPr>
        </p:nvSpPr>
        <p:spPr/>
        <p:txBody>
          <a:bodyPr/>
          <a:lstStyle/>
          <a:p>
            <a:fld id="{904061DE-005C-4E1E-9383-08C94224F9B8}" type="slidenum">
              <a:rPr lang="sk-SK" smtClean="0"/>
              <a:t>‹#›</a:t>
            </a:fld>
            <a:endParaRPr lang="sk-SK"/>
          </a:p>
        </p:txBody>
      </p:sp>
    </p:spTree>
    <p:extLst>
      <p:ext uri="{BB962C8B-B14F-4D97-AF65-F5344CB8AC3E}">
        <p14:creationId xmlns:p14="http://schemas.microsoft.com/office/powerpoint/2010/main" val="26117692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A3FDEDA-234B-45CB-BCF0-228C186B3335}"/>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D94E63BD-E6C1-45F4-97EB-0B8419F7CCCB}"/>
              </a:ext>
            </a:extLst>
          </p:cNvPr>
          <p:cNvSpPr>
            <a:spLocks noGrp="1"/>
          </p:cNvSpPr>
          <p:nvPr>
            <p:ph type="dt" sz="half" idx="10"/>
          </p:nvPr>
        </p:nvSpPr>
        <p:spPr/>
        <p:txBody>
          <a:bodyPr/>
          <a:lstStyle/>
          <a:p>
            <a:fld id="{B691A8A9-D510-401A-8655-67DE1FF9EAD7}" type="datetimeFigureOut">
              <a:rPr lang="sk-SK" smtClean="0"/>
              <a:t>7. 3. 2020</a:t>
            </a:fld>
            <a:endParaRPr lang="sk-SK"/>
          </a:p>
        </p:txBody>
      </p:sp>
      <p:sp>
        <p:nvSpPr>
          <p:cNvPr id="4" name="Zástupný objekt pre pätu 3">
            <a:extLst>
              <a:ext uri="{FF2B5EF4-FFF2-40B4-BE49-F238E27FC236}">
                <a16:creationId xmlns:a16="http://schemas.microsoft.com/office/drawing/2014/main" id="{91096A6B-ACE0-4ABE-994A-03F9CA69281C}"/>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7FB20B61-B44C-4B91-8708-C9A6B66EF792}"/>
              </a:ext>
            </a:extLst>
          </p:cNvPr>
          <p:cNvSpPr>
            <a:spLocks noGrp="1"/>
          </p:cNvSpPr>
          <p:nvPr>
            <p:ph type="sldNum" sz="quarter" idx="12"/>
          </p:nvPr>
        </p:nvSpPr>
        <p:spPr/>
        <p:txBody>
          <a:bodyPr/>
          <a:lstStyle/>
          <a:p>
            <a:fld id="{904061DE-005C-4E1E-9383-08C94224F9B8}" type="slidenum">
              <a:rPr lang="sk-SK" smtClean="0"/>
              <a:t>‹#›</a:t>
            </a:fld>
            <a:endParaRPr lang="sk-SK"/>
          </a:p>
        </p:txBody>
      </p:sp>
    </p:spTree>
    <p:extLst>
      <p:ext uri="{BB962C8B-B14F-4D97-AF65-F5344CB8AC3E}">
        <p14:creationId xmlns:p14="http://schemas.microsoft.com/office/powerpoint/2010/main" val="3840737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3F571B83-9029-4F75-8559-A4087E6160D1}"/>
              </a:ext>
            </a:extLst>
          </p:cNvPr>
          <p:cNvSpPr>
            <a:spLocks noGrp="1"/>
          </p:cNvSpPr>
          <p:nvPr>
            <p:ph type="dt" sz="half" idx="10"/>
          </p:nvPr>
        </p:nvSpPr>
        <p:spPr/>
        <p:txBody>
          <a:bodyPr/>
          <a:lstStyle/>
          <a:p>
            <a:fld id="{B691A8A9-D510-401A-8655-67DE1FF9EAD7}" type="datetimeFigureOut">
              <a:rPr lang="sk-SK" smtClean="0"/>
              <a:t>7. 3. 2020</a:t>
            </a:fld>
            <a:endParaRPr lang="sk-SK"/>
          </a:p>
        </p:txBody>
      </p:sp>
      <p:sp>
        <p:nvSpPr>
          <p:cNvPr id="3" name="Zástupný objekt pre pätu 2">
            <a:extLst>
              <a:ext uri="{FF2B5EF4-FFF2-40B4-BE49-F238E27FC236}">
                <a16:creationId xmlns:a16="http://schemas.microsoft.com/office/drawing/2014/main" id="{73D4B02F-00FD-408F-A46F-7D4CD911EA1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3BEA88CB-8EEA-4C83-9DB7-751DFA21509F}"/>
              </a:ext>
            </a:extLst>
          </p:cNvPr>
          <p:cNvSpPr>
            <a:spLocks noGrp="1"/>
          </p:cNvSpPr>
          <p:nvPr>
            <p:ph type="sldNum" sz="quarter" idx="12"/>
          </p:nvPr>
        </p:nvSpPr>
        <p:spPr/>
        <p:txBody>
          <a:bodyPr/>
          <a:lstStyle/>
          <a:p>
            <a:fld id="{904061DE-005C-4E1E-9383-08C94224F9B8}" type="slidenum">
              <a:rPr lang="sk-SK" smtClean="0"/>
              <a:t>‹#›</a:t>
            </a:fld>
            <a:endParaRPr lang="sk-SK"/>
          </a:p>
        </p:txBody>
      </p:sp>
    </p:spTree>
    <p:extLst>
      <p:ext uri="{BB962C8B-B14F-4D97-AF65-F5344CB8AC3E}">
        <p14:creationId xmlns:p14="http://schemas.microsoft.com/office/powerpoint/2010/main" val="3115672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BB8ACE4-F451-4F29-9CBF-5B0748F6D585}"/>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48BFADC0-BAA2-42D7-B100-6E88C4B4BA9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497C7A39-CD82-4072-812F-AD1A8DA184B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4">
            <a:extLst>
              <a:ext uri="{FF2B5EF4-FFF2-40B4-BE49-F238E27FC236}">
                <a16:creationId xmlns:a16="http://schemas.microsoft.com/office/drawing/2014/main" id="{5D15817F-F697-4272-B501-FDE97812F38F}"/>
              </a:ext>
            </a:extLst>
          </p:cNvPr>
          <p:cNvSpPr>
            <a:spLocks noGrp="1"/>
          </p:cNvSpPr>
          <p:nvPr>
            <p:ph type="dt" sz="half" idx="10"/>
          </p:nvPr>
        </p:nvSpPr>
        <p:spPr/>
        <p:txBody>
          <a:bodyPr/>
          <a:lstStyle/>
          <a:p>
            <a:fld id="{B691A8A9-D510-401A-8655-67DE1FF9EAD7}" type="datetimeFigureOut">
              <a:rPr lang="sk-SK" smtClean="0"/>
              <a:t>7. 3. 2020</a:t>
            </a:fld>
            <a:endParaRPr lang="sk-SK"/>
          </a:p>
        </p:txBody>
      </p:sp>
      <p:sp>
        <p:nvSpPr>
          <p:cNvPr id="6" name="Zástupný objekt pre pätu 5">
            <a:extLst>
              <a:ext uri="{FF2B5EF4-FFF2-40B4-BE49-F238E27FC236}">
                <a16:creationId xmlns:a16="http://schemas.microsoft.com/office/drawing/2014/main" id="{6DC777FD-58D1-4CBD-A1E2-275E61F9F627}"/>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D282377-2FCB-4425-A33E-6D59925F2C47}"/>
              </a:ext>
            </a:extLst>
          </p:cNvPr>
          <p:cNvSpPr>
            <a:spLocks noGrp="1"/>
          </p:cNvSpPr>
          <p:nvPr>
            <p:ph type="sldNum" sz="quarter" idx="12"/>
          </p:nvPr>
        </p:nvSpPr>
        <p:spPr/>
        <p:txBody>
          <a:bodyPr/>
          <a:lstStyle/>
          <a:p>
            <a:fld id="{904061DE-005C-4E1E-9383-08C94224F9B8}" type="slidenum">
              <a:rPr lang="sk-SK" smtClean="0"/>
              <a:t>‹#›</a:t>
            </a:fld>
            <a:endParaRPr lang="sk-SK"/>
          </a:p>
        </p:txBody>
      </p:sp>
    </p:spTree>
    <p:extLst>
      <p:ext uri="{BB962C8B-B14F-4D97-AF65-F5344CB8AC3E}">
        <p14:creationId xmlns:p14="http://schemas.microsoft.com/office/powerpoint/2010/main" val="24400237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B7D36B3-7317-4F52-B28B-2855F34B0ED4}"/>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E86C2C6F-454C-40F2-9E4C-502BE759C00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167569CD-64E5-4D23-B2A9-717B2DC813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4">
            <a:extLst>
              <a:ext uri="{FF2B5EF4-FFF2-40B4-BE49-F238E27FC236}">
                <a16:creationId xmlns:a16="http://schemas.microsoft.com/office/drawing/2014/main" id="{C2AAE78D-8C37-4D33-9727-848995E14C5F}"/>
              </a:ext>
            </a:extLst>
          </p:cNvPr>
          <p:cNvSpPr>
            <a:spLocks noGrp="1"/>
          </p:cNvSpPr>
          <p:nvPr>
            <p:ph type="dt" sz="half" idx="10"/>
          </p:nvPr>
        </p:nvSpPr>
        <p:spPr/>
        <p:txBody>
          <a:bodyPr/>
          <a:lstStyle/>
          <a:p>
            <a:fld id="{B691A8A9-D510-401A-8655-67DE1FF9EAD7}" type="datetimeFigureOut">
              <a:rPr lang="sk-SK" smtClean="0"/>
              <a:t>7. 3. 2020</a:t>
            </a:fld>
            <a:endParaRPr lang="sk-SK"/>
          </a:p>
        </p:txBody>
      </p:sp>
      <p:sp>
        <p:nvSpPr>
          <p:cNvPr id="6" name="Zástupný objekt pre pätu 5">
            <a:extLst>
              <a:ext uri="{FF2B5EF4-FFF2-40B4-BE49-F238E27FC236}">
                <a16:creationId xmlns:a16="http://schemas.microsoft.com/office/drawing/2014/main" id="{C061EEA8-9E7E-4A57-BB83-C7628F74ABB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ACB7545B-65E1-41D8-A1C3-BEBA6CCCC636}"/>
              </a:ext>
            </a:extLst>
          </p:cNvPr>
          <p:cNvSpPr>
            <a:spLocks noGrp="1"/>
          </p:cNvSpPr>
          <p:nvPr>
            <p:ph type="sldNum" sz="quarter" idx="12"/>
          </p:nvPr>
        </p:nvSpPr>
        <p:spPr/>
        <p:txBody>
          <a:bodyPr/>
          <a:lstStyle/>
          <a:p>
            <a:fld id="{904061DE-005C-4E1E-9383-08C94224F9B8}" type="slidenum">
              <a:rPr lang="sk-SK" smtClean="0"/>
              <a:t>‹#›</a:t>
            </a:fld>
            <a:endParaRPr lang="sk-SK"/>
          </a:p>
        </p:txBody>
      </p:sp>
    </p:spTree>
    <p:extLst>
      <p:ext uri="{BB962C8B-B14F-4D97-AF65-F5344CB8AC3E}">
        <p14:creationId xmlns:p14="http://schemas.microsoft.com/office/powerpoint/2010/main" val="287729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7DC0FDC-C0A0-4120-967F-29B30E11E660}"/>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D5D0E5A0-2EFA-4527-B7B9-982915DF3FA0}"/>
              </a:ext>
            </a:extLst>
          </p:cNvPr>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770E1411-4AF7-4E84-9BF0-C944627CA076}"/>
              </a:ext>
            </a:extLst>
          </p:cNvPr>
          <p:cNvSpPr>
            <a:spLocks noGrp="1"/>
          </p:cNvSpPr>
          <p:nvPr>
            <p:ph type="dt" sz="half" idx="10"/>
          </p:nvPr>
        </p:nvSpPr>
        <p:spPr/>
        <p:txBody>
          <a:bodyPr/>
          <a:lstStyle/>
          <a:p>
            <a:fld id="{B691A8A9-D510-401A-8655-67DE1FF9EAD7}" type="datetimeFigureOut">
              <a:rPr lang="sk-SK" smtClean="0"/>
              <a:t>7. 3. 2020</a:t>
            </a:fld>
            <a:endParaRPr lang="sk-SK"/>
          </a:p>
        </p:txBody>
      </p:sp>
      <p:sp>
        <p:nvSpPr>
          <p:cNvPr id="5" name="Zástupný objekt pre pätu 4">
            <a:extLst>
              <a:ext uri="{FF2B5EF4-FFF2-40B4-BE49-F238E27FC236}">
                <a16:creationId xmlns:a16="http://schemas.microsoft.com/office/drawing/2014/main" id="{7CAC91AD-2DB5-4AF2-A90B-CC2BC92C1353}"/>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CB1E1E8-7993-4B67-83E5-6BDF2BAE52F1}"/>
              </a:ext>
            </a:extLst>
          </p:cNvPr>
          <p:cNvSpPr>
            <a:spLocks noGrp="1"/>
          </p:cNvSpPr>
          <p:nvPr>
            <p:ph type="sldNum" sz="quarter" idx="12"/>
          </p:nvPr>
        </p:nvSpPr>
        <p:spPr/>
        <p:txBody>
          <a:bodyPr/>
          <a:lstStyle/>
          <a:p>
            <a:fld id="{904061DE-005C-4E1E-9383-08C94224F9B8}" type="slidenum">
              <a:rPr lang="sk-SK" smtClean="0"/>
              <a:t>‹#›</a:t>
            </a:fld>
            <a:endParaRPr lang="sk-SK"/>
          </a:p>
        </p:txBody>
      </p:sp>
    </p:spTree>
    <p:extLst>
      <p:ext uri="{BB962C8B-B14F-4D97-AF65-F5344CB8AC3E}">
        <p14:creationId xmlns:p14="http://schemas.microsoft.com/office/powerpoint/2010/main" val="34417986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5BEBB882-376D-4E9F-938E-196D3831566A}"/>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6F2780E-E4DE-4847-8307-F3A4E1421C44}"/>
              </a:ext>
            </a:extLst>
          </p:cNvPr>
          <p:cNvSpPr>
            <a:spLocks noGrp="1"/>
          </p:cNvSpPr>
          <p:nvPr>
            <p:ph type="body" orient="vert" idx="1"/>
          </p:nvPr>
        </p:nvSpPr>
        <p:spPr>
          <a:xfrm>
            <a:off x="838200" y="365125"/>
            <a:ext cx="7734300" cy="5811838"/>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3D954CCC-F148-4434-879F-A494D02F44FE}"/>
              </a:ext>
            </a:extLst>
          </p:cNvPr>
          <p:cNvSpPr>
            <a:spLocks noGrp="1"/>
          </p:cNvSpPr>
          <p:nvPr>
            <p:ph type="dt" sz="half" idx="10"/>
          </p:nvPr>
        </p:nvSpPr>
        <p:spPr/>
        <p:txBody>
          <a:bodyPr/>
          <a:lstStyle/>
          <a:p>
            <a:fld id="{B691A8A9-D510-401A-8655-67DE1FF9EAD7}" type="datetimeFigureOut">
              <a:rPr lang="sk-SK" smtClean="0"/>
              <a:t>7. 3. 2020</a:t>
            </a:fld>
            <a:endParaRPr lang="sk-SK"/>
          </a:p>
        </p:txBody>
      </p:sp>
      <p:sp>
        <p:nvSpPr>
          <p:cNvPr id="5" name="Zástupný objekt pre pätu 4">
            <a:extLst>
              <a:ext uri="{FF2B5EF4-FFF2-40B4-BE49-F238E27FC236}">
                <a16:creationId xmlns:a16="http://schemas.microsoft.com/office/drawing/2014/main" id="{A47A9A03-3183-479F-8C4A-AE254AD5BBB1}"/>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F527FAFD-1956-4C18-B794-202084D56A41}"/>
              </a:ext>
            </a:extLst>
          </p:cNvPr>
          <p:cNvSpPr>
            <a:spLocks noGrp="1"/>
          </p:cNvSpPr>
          <p:nvPr>
            <p:ph type="sldNum" sz="quarter" idx="12"/>
          </p:nvPr>
        </p:nvSpPr>
        <p:spPr/>
        <p:txBody>
          <a:bodyPr/>
          <a:lstStyle/>
          <a:p>
            <a:fld id="{904061DE-005C-4E1E-9383-08C94224F9B8}" type="slidenum">
              <a:rPr lang="sk-SK" smtClean="0"/>
              <a:t>‹#›</a:t>
            </a:fld>
            <a:endParaRPr lang="sk-SK"/>
          </a:p>
        </p:txBody>
      </p:sp>
    </p:spTree>
    <p:extLst>
      <p:ext uri="{BB962C8B-B14F-4D97-AF65-F5344CB8AC3E}">
        <p14:creationId xmlns:p14="http://schemas.microsoft.com/office/powerpoint/2010/main" val="42786279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p:cNvSpPr>
            <a:spLocks noGrp="1"/>
          </p:cNvSpPr>
          <p:nvPr>
            <p:ph type="dt" sz="half" idx="10"/>
          </p:nvPr>
        </p:nvSpPr>
        <p:spPr/>
        <p:txBody>
          <a:bodyPr/>
          <a:lstStyle/>
          <a:p>
            <a:fld id="{F556B9A6-00AA-4E4D-85B8-02516DE9DE93}" type="datetimeFigureOut">
              <a:rPr lang="es-ES" smtClean="0"/>
              <a:t>07/03/2020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84AA8B8-0FB8-43D7-B791-0D596C1C1D2E}" type="slidenum">
              <a:rPr lang="es-ES" smtClean="0"/>
              <a:t>‹#›</a:t>
            </a:fld>
            <a:endParaRPr lang="es-ES"/>
          </a:p>
        </p:txBody>
      </p:sp>
    </p:spTree>
    <p:extLst>
      <p:ext uri="{BB962C8B-B14F-4D97-AF65-F5344CB8AC3E}">
        <p14:creationId xmlns:p14="http://schemas.microsoft.com/office/powerpoint/2010/main" val="1923845468"/>
      </p:ext>
    </p:extLst>
  </p:cSld>
  <p:clrMapOvr>
    <a:masterClrMapping/>
  </p:clrMapOvr>
  <mc:AlternateContent xmlns:mc="http://schemas.openxmlformats.org/markup-compatibility/2006" xmlns:p14="http://schemas.microsoft.com/office/powerpoint/2010/main">
    <mc:Choice Requires="p14">
      <p:transition spd="slow" p14:dur="3000" advClick="0" advTm="4000">
        <p:circle/>
      </p:transition>
    </mc:Choice>
    <mc:Fallback xmlns="">
      <p:transition spd="slow" advClick="0" advTm="4000">
        <p:circl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F556B9A6-00AA-4E4D-85B8-02516DE9DE93}" type="datetimeFigureOut">
              <a:rPr lang="es-ES" smtClean="0"/>
              <a:t>07/03/2020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84AA8B8-0FB8-43D7-B791-0D596C1C1D2E}" type="slidenum">
              <a:rPr lang="es-ES" smtClean="0"/>
              <a:t>‹#›</a:t>
            </a:fld>
            <a:endParaRPr lang="es-ES"/>
          </a:p>
        </p:txBody>
      </p:sp>
    </p:spTree>
    <p:extLst>
      <p:ext uri="{BB962C8B-B14F-4D97-AF65-F5344CB8AC3E}">
        <p14:creationId xmlns:p14="http://schemas.microsoft.com/office/powerpoint/2010/main" val="1453098327"/>
      </p:ext>
    </p:extLst>
  </p:cSld>
  <p:clrMapOvr>
    <a:masterClrMapping/>
  </p:clrMapOvr>
  <mc:AlternateContent xmlns:mc="http://schemas.openxmlformats.org/markup-compatibility/2006" xmlns:p14="http://schemas.microsoft.com/office/powerpoint/2010/main">
    <mc:Choice Requires="p14">
      <p:transition spd="slow" p14:dur="3000" advClick="0" advTm="4000">
        <p:circle/>
      </p:transition>
    </mc:Choice>
    <mc:Fallback xmlns="">
      <p:transition spd="slow" advClick="0" advTm="4000">
        <p:circl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F556B9A6-00AA-4E4D-85B8-02516DE9DE93}" type="datetimeFigureOut">
              <a:rPr lang="es-ES" smtClean="0"/>
              <a:t>07/03/2020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84AA8B8-0FB8-43D7-B791-0D596C1C1D2E}" type="slidenum">
              <a:rPr lang="es-ES" smtClean="0"/>
              <a:t>‹#›</a:t>
            </a:fld>
            <a:endParaRPr lang="es-ES"/>
          </a:p>
        </p:txBody>
      </p:sp>
    </p:spTree>
    <p:extLst>
      <p:ext uri="{BB962C8B-B14F-4D97-AF65-F5344CB8AC3E}">
        <p14:creationId xmlns:p14="http://schemas.microsoft.com/office/powerpoint/2010/main" val="1279775164"/>
      </p:ext>
    </p:extLst>
  </p:cSld>
  <p:clrMapOvr>
    <a:masterClrMapping/>
  </p:clrMapOvr>
  <mc:AlternateContent xmlns:mc="http://schemas.openxmlformats.org/markup-compatibility/2006" xmlns:p14="http://schemas.microsoft.com/office/powerpoint/2010/main">
    <mc:Choice Requires="p14">
      <p:transition spd="slow" p14:dur="3000" advClick="0" advTm="4000">
        <p:circle/>
      </p:transition>
    </mc:Choice>
    <mc:Fallback xmlns="">
      <p:transition spd="slow" advClick="0" advTm="4000">
        <p:circl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p:cNvSpPr>
            <a:spLocks noGrp="1"/>
          </p:cNvSpPr>
          <p:nvPr>
            <p:ph type="dt" sz="half" idx="10"/>
          </p:nvPr>
        </p:nvSpPr>
        <p:spPr/>
        <p:txBody>
          <a:bodyPr/>
          <a:lstStyle/>
          <a:p>
            <a:fld id="{F556B9A6-00AA-4E4D-85B8-02516DE9DE93}" type="datetimeFigureOut">
              <a:rPr lang="es-ES" smtClean="0"/>
              <a:t>07/03/2020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084AA8B8-0FB8-43D7-B791-0D596C1C1D2E}" type="slidenum">
              <a:rPr lang="es-ES" smtClean="0"/>
              <a:t>‹#›</a:t>
            </a:fld>
            <a:endParaRPr lang="es-ES"/>
          </a:p>
        </p:txBody>
      </p:sp>
    </p:spTree>
    <p:extLst>
      <p:ext uri="{BB962C8B-B14F-4D97-AF65-F5344CB8AC3E}">
        <p14:creationId xmlns:p14="http://schemas.microsoft.com/office/powerpoint/2010/main" val="3237854409"/>
      </p:ext>
    </p:extLst>
  </p:cSld>
  <p:clrMapOvr>
    <a:masterClrMapping/>
  </p:clrMapOvr>
  <mc:AlternateContent xmlns:mc="http://schemas.openxmlformats.org/markup-compatibility/2006" xmlns:p14="http://schemas.microsoft.com/office/powerpoint/2010/main">
    <mc:Choice Requires="p14">
      <p:transition spd="slow" p14:dur="3000" advClick="0" advTm="4000">
        <p:circle/>
      </p:transition>
    </mc:Choice>
    <mc:Fallback xmlns="">
      <p:transition spd="slow" advClick="0" advTm="4000">
        <p:circl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p:cNvSpPr>
            <a:spLocks noGrp="1"/>
          </p:cNvSpPr>
          <p:nvPr>
            <p:ph type="dt" sz="half" idx="10"/>
          </p:nvPr>
        </p:nvSpPr>
        <p:spPr/>
        <p:txBody>
          <a:bodyPr/>
          <a:lstStyle/>
          <a:p>
            <a:fld id="{F556B9A6-00AA-4E4D-85B8-02516DE9DE93}" type="datetimeFigureOut">
              <a:rPr lang="es-ES" smtClean="0"/>
              <a:t>07/03/2020</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084AA8B8-0FB8-43D7-B791-0D596C1C1D2E}" type="slidenum">
              <a:rPr lang="es-ES" smtClean="0"/>
              <a:t>‹#›</a:t>
            </a:fld>
            <a:endParaRPr lang="es-ES"/>
          </a:p>
        </p:txBody>
      </p:sp>
    </p:spTree>
    <p:extLst>
      <p:ext uri="{BB962C8B-B14F-4D97-AF65-F5344CB8AC3E}">
        <p14:creationId xmlns:p14="http://schemas.microsoft.com/office/powerpoint/2010/main" val="808560704"/>
      </p:ext>
    </p:extLst>
  </p:cSld>
  <p:clrMapOvr>
    <a:masterClrMapping/>
  </p:clrMapOvr>
  <mc:AlternateContent xmlns:mc="http://schemas.openxmlformats.org/markup-compatibility/2006" xmlns:p14="http://schemas.microsoft.com/office/powerpoint/2010/main">
    <mc:Choice Requires="p14">
      <p:transition spd="slow" p14:dur="3000" advClick="0" advTm="4000">
        <p:circle/>
      </p:transition>
    </mc:Choice>
    <mc:Fallback xmlns="">
      <p:transition spd="slow" advClick="0" advTm="4000">
        <p:circl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fecha 2"/>
          <p:cNvSpPr>
            <a:spLocks noGrp="1"/>
          </p:cNvSpPr>
          <p:nvPr>
            <p:ph type="dt" sz="half" idx="10"/>
          </p:nvPr>
        </p:nvSpPr>
        <p:spPr/>
        <p:txBody>
          <a:bodyPr/>
          <a:lstStyle/>
          <a:p>
            <a:fld id="{F556B9A6-00AA-4E4D-85B8-02516DE9DE93}" type="datetimeFigureOut">
              <a:rPr lang="es-ES" smtClean="0"/>
              <a:t>07/03/2020</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084AA8B8-0FB8-43D7-B791-0D596C1C1D2E}" type="slidenum">
              <a:rPr lang="es-ES" smtClean="0"/>
              <a:t>‹#›</a:t>
            </a:fld>
            <a:endParaRPr lang="es-ES"/>
          </a:p>
        </p:txBody>
      </p:sp>
    </p:spTree>
    <p:extLst>
      <p:ext uri="{BB962C8B-B14F-4D97-AF65-F5344CB8AC3E}">
        <p14:creationId xmlns:p14="http://schemas.microsoft.com/office/powerpoint/2010/main" val="3282041870"/>
      </p:ext>
    </p:extLst>
  </p:cSld>
  <p:clrMapOvr>
    <a:masterClrMapping/>
  </p:clrMapOvr>
  <mc:AlternateContent xmlns:mc="http://schemas.openxmlformats.org/markup-compatibility/2006" xmlns:p14="http://schemas.microsoft.com/office/powerpoint/2010/main">
    <mc:Choice Requires="p14">
      <p:transition spd="slow" p14:dur="3000" advClick="0" advTm="4000">
        <p:circle/>
      </p:transition>
    </mc:Choice>
    <mc:Fallback xmlns="">
      <p:transition spd="slow" advClick="0" advTm="4000">
        <p:circl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556B9A6-00AA-4E4D-85B8-02516DE9DE93}" type="datetimeFigureOut">
              <a:rPr lang="es-ES" smtClean="0"/>
              <a:t>07/03/2020</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084AA8B8-0FB8-43D7-B791-0D596C1C1D2E}" type="slidenum">
              <a:rPr lang="es-ES" smtClean="0"/>
              <a:t>‹#›</a:t>
            </a:fld>
            <a:endParaRPr lang="es-ES"/>
          </a:p>
        </p:txBody>
      </p:sp>
    </p:spTree>
    <p:extLst>
      <p:ext uri="{BB962C8B-B14F-4D97-AF65-F5344CB8AC3E}">
        <p14:creationId xmlns:p14="http://schemas.microsoft.com/office/powerpoint/2010/main" val="754251674"/>
      </p:ext>
    </p:extLst>
  </p:cSld>
  <p:clrMapOvr>
    <a:masterClrMapping/>
  </p:clrMapOvr>
  <mc:AlternateContent xmlns:mc="http://schemas.openxmlformats.org/markup-compatibility/2006" xmlns:p14="http://schemas.microsoft.com/office/powerpoint/2010/main">
    <mc:Choice Requires="p14">
      <p:transition spd="slow" p14:dur="3000" advClick="0" advTm="4000">
        <p:circle/>
      </p:transition>
    </mc:Choice>
    <mc:Fallback xmlns="">
      <p:transition spd="slow" advClick="0" advTm="4000">
        <p:circl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F556B9A6-00AA-4E4D-85B8-02516DE9DE93}" type="datetimeFigureOut">
              <a:rPr lang="es-ES" smtClean="0"/>
              <a:t>07/03/2020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084AA8B8-0FB8-43D7-B791-0D596C1C1D2E}" type="slidenum">
              <a:rPr lang="es-ES" smtClean="0"/>
              <a:t>‹#›</a:t>
            </a:fld>
            <a:endParaRPr lang="es-ES"/>
          </a:p>
        </p:txBody>
      </p:sp>
    </p:spTree>
    <p:extLst>
      <p:ext uri="{BB962C8B-B14F-4D97-AF65-F5344CB8AC3E}">
        <p14:creationId xmlns:p14="http://schemas.microsoft.com/office/powerpoint/2010/main" val="3712975804"/>
      </p:ext>
    </p:extLst>
  </p:cSld>
  <p:clrMapOvr>
    <a:masterClrMapping/>
  </p:clrMapOvr>
  <mc:AlternateContent xmlns:mc="http://schemas.openxmlformats.org/markup-compatibility/2006" xmlns:p14="http://schemas.microsoft.com/office/powerpoint/2010/main">
    <mc:Choice Requires="p14">
      <p:transition spd="slow" p14:dur="3000" advClick="0" advTm="4000">
        <p:circle/>
      </p:transition>
    </mc:Choice>
    <mc:Fallback xmlns="">
      <p:transition spd="slow" advClick="0" advTm="4000">
        <p:circl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F556B9A6-00AA-4E4D-85B8-02516DE9DE93}" type="datetimeFigureOut">
              <a:rPr lang="es-ES" smtClean="0"/>
              <a:t>07/03/2020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084AA8B8-0FB8-43D7-B791-0D596C1C1D2E}" type="slidenum">
              <a:rPr lang="es-ES" smtClean="0"/>
              <a:t>‹#›</a:t>
            </a:fld>
            <a:endParaRPr lang="es-ES"/>
          </a:p>
        </p:txBody>
      </p:sp>
    </p:spTree>
    <p:extLst>
      <p:ext uri="{BB962C8B-B14F-4D97-AF65-F5344CB8AC3E}">
        <p14:creationId xmlns:p14="http://schemas.microsoft.com/office/powerpoint/2010/main" val="1027919144"/>
      </p:ext>
    </p:extLst>
  </p:cSld>
  <p:clrMapOvr>
    <a:masterClrMapping/>
  </p:clrMapOvr>
  <mc:AlternateContent xmlns:mc="http://schemas.openxmlformats.org/markup-compatibility/2006" xmlns:p14="http://schemas.microsoft.com/office/powerpoint/2010/main">
    <mc:Choice Requires="p14">
      <p:transition spd="slow" p14:dur="3000" advClick="0" advTm="4000">
        <p:circle/>
      </p:transition>
    </mc:Choice>
    <mc:Fallback xmlns="">
      <p:transition spd="slow" advClick="0" advTm="4000">
        <p:circl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F556B9A6-00AA-4E4D-85B8-02516DE9DE93}" type="datetimeFigureOut">
              <a:rPr lang="es-ES" smtClean="0"/>
              <a:t>07/03/2020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84AA8B8-0FB8-43D7-B791-0D596C1C1D2E}" type="slidenum">
              <a:rPr lang="es-ES" smtClean="0"/>
              <a:t>‹#›</a:t>
            </a:fld>
            <a:endParaRPr lang="es-ES"/>
          </a:p>
        </p:txBody>
      </p:sp>
    </p:spTree>
    <p:extLst>
      <p:ext uri="{BB962C8B-B14F-4D97-AF65-F5344CB8AC3E}">
        <p14:creationId xmlns:p14="http://schemas.microsoft.com/office/powerpoint/2010/main" val="1142219354"/>
      </p:ext>
    </p:extLst>
  </p:cSld>
  <p:clrMapOvr>
    <a:masterClrMapping/>
  </p:clrMapOvr>
  <mc:AlternateContent xmlns:mc="http://schemas.openxmlformats.org/markup-compatibility/2006" xmlns:p14="http://schemas.microsoft.com/office/powerpoint/2010/main">
    <mc:Choice Requires="p14">
      <p:transition spd="slow" p14:dur="3000" advClick="0" advTm="4000">
        <p:circle/>
      </p:transition>
    </mc:Choice>
    <mc:Fallback xmlns="">
      <p:transition spd="slow" advClick="0" advTm="4000">
        <p:circl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F556B9A6-00AA-4E4D-85B8-02516DE9DE93}" type="datetimeFigureOut">
              <a:rPr lang="es-ES" smtClean="0"/>
              <a:t>07/03/2020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84AA8B8-0FB8-43D7-B791-0D596C1C1D2E}" type="slidenum">
              <a:rPr lang="es-ES" smtClean="0"/>
              <a:t>‹#›</a:t>
            </a:fld>
            <a:endParaRPr lang="es-ES"/>
          </a:p>
        </p:txBody>
      </p:sp>
    </p:spTree>
    <p:extLst>
      <p:ext uri="{BB962C8B-B14F-4D97-AF65-F5344CB8AC3E}">
        <p14:creationId xmlns:p14="http://schemas.microsoft.com/office/powerpoint/2010/main" val="3328029939"/>
      </p:ext>
    </p:extLst>
  </p:cSld>
  <p:clrMapOvr>
    <a:masterClrMapping/>
  </p:clrMapOvr>
  <mc:AlternateContent xmlns:mc="http://schemas.openxmlformats.org/markup-compatibility/2006" xmlns:p14="http://schemas.microsoft.com/office/powerpoint/2010/main">
    <mc:Choice Requires="p14">
      <p:transition spd="slow" p14:dur="3000" advClick="0" advTm="4000">
        <p:circle/>
      </p:transition>
    </mc:Choice>
    <mc:Fallback xmlns="">
      <p:transition spd="slow" advClick="0" advTm="4000">
        <p:circl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7. 3. 2020</a:t>
            </a:fld>
            <a:endParaRPr lang="es-ES" altLang="sk-SK"/>
          </a:p>
        </p:txBody>
      </p:sp>
    </p:spTree>
    <p:extLst>
      <p:ext uri="{BB962C8B-B14F-4D97-AF65-F5344CB8AC3E}">
        <p14:creationId xmlns:p14="http://schemas.microsoft.com/office/powerpoint/2010/main" val="11487604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7. 3. 2020</a:t>
            </a:fld>
            <a:endParaRPr lang="es-ES" altLang="sk-SK"/>
          </a:p>
        </p:txBody>
      </p:sp>
    </p:spTree>
    <p:extLst>
      <p:ext uri="{BB962C8B-B14F-4D97-AF65-F5344CB8AC3E}">
        <p14:creationId xmlns:p14="http://schemas.microsoft.com/office/powerpoint/2010/main" val="39178958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7. 3. 2020</a:t>
            </a:fld>
            <a:endParaRPr lang="es-ES" altLang="sk-SK"/>
          </a:p>
        </p:txBody>
      </p:sp>
    </p:spTree>
    <p:extLst>
      <p:ext uri="{BB962C8B-B14F-4D97-AF65-F5344CB8AC3E}">
        <p14:creationId xmlns:p14="http://schemas.microsoft.com/office/powerpoint/2010/main" val="343397849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7. 3. 2020</a:t>
            </a:fld>
            <a:endParaRPr lang="es-ES" altLang="sk-SK"/>
          </a:p>
        </p:txBody>
      </p:sp>
    </p:spTree>
    <p:extLst>
      <p:ext uri="{BB962C8B-B14F-4D97-AF65-F5344CB8AC3E}">
        <p14:creationId xmlns:p14="http://schemas.microsoft.com/office/powerpoint/2010/main" val="145836715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7. 3. 2020</a:t>
            </a:fld>
            <a:endParaRPr lang="es-ES" altLang="sk-SK"/>
          </a:p>
        </p:txBody>
      </p:sp>
    </p:spTree>
    <p:extLst>
      <p:ext uri="{BB962C8B-B14F-4D97-AF65-F5344CB8AC3E}">
        <p14:creationId xmlns:p14="http://schemas.microsoft.com/office/powerpoint/2010/main" val="47133996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7. 3. 2020</a:t>
            </a:fld>
            <a:endParaRPr lang="es-ES" altLang="sk-SK"/>
          </a:p>
        </p:txBody>
      </p:sp>
    </p:spTree>
    <p:extLst>
      <p:ext uri="{BB962C8B-B14F-4D97-AF65-F5344CB8AC3E}">
        <p14:creationId xmlns:p14="http://schemas.microsoft.com/office/powerpoint/2010/main" val="67583325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7. 3. 2020</a:t>
            </a:fld>
            <a:endParaRPr lang="es-ES" altLang="sk-SK"/>
          </a:p>
        </p:txBody>
      </p:sp>
    </p:spTree>
    <p:extLst>
      <p:ext uri="{BB962C8B-B14F-4D97-AF65-F5344CB8AC3E}">
        <p14:creationId xmlns:p14="http://schemas.microsoft.com/office/powerpoint/2010/main" val="41619579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7. 3. 2020</a:t>
            </a:fld>
            <a:endParaRPr lang="es-ES" altLang="sk-SK"/>
          </a:p>
        </p:txBody>
      </p:sp>
    </p:spTree>
    <p:extLst>
      <p:ext uri="{BB962C8B-B14F-4D97-AF65-F5344CB8AC3E}">
        <p14:creationId xmlns:p14="http://schemas.microsoft.com/office/powerpoint/2010/main" val="133099569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7. 3. 2020</a:t>
            </a:fld>
            <a:endParaRPr lang="es-ES" altLang="sk-SK"/>
          </a:p>
        </p:txBody>
      </p:sp>
    </p:spTree>
    <p:extLst>
      <p:ext uri="{BB962C8B-B14F-4D97-AF65-F5344CB8AC3E}">
        <p14:creationId xmlns:p14="http://schemas.microsoft.com/office/powerpoint/2010/main" val="18382904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7. 3. 2020</a:t>
            </a:fld>
            <a:endParaRPr lang="es-ES" altLang="sk-SK"/>
          </a:p>
        </p:txBody>
      </p:sp>
    </p:spTree>
    <p:extLst>
      <p:ext uri="{BB962C8B-B14F-4D97-AF65-F5344CB8AC3E}">
        <p14:creationId xmlns:p14="http://schemas.microsoft.com/office/powerpoint/2010/main" val="367845735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7. 3. 2020</a:t>
            </a:fld>
            <a:endParaRPr lang="es-ES" altLang="sk-SK"/>
          </a:p>
        </p:txBody>
      </p:sp>
    </p:spTree>
    <p:extLst>
      <p:ext uri="{BB962C8B-B14F-4D97-AF65-F5344CB8AC3E}">
        <p14:creationId xmlns:p14="http://schemas.microsoft.com/office/powerpoint/2010/main" val="1074376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761681B5-3023-4098-AF14-933FA0982FF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5BBF9A5A-37AB-40CF-BE21-A04A8336EBE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843B6F39-3936-4F12-8619-2849F259FD5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91A8A9-D510-401A-8655-67DE1FF9EAD7}" type="datetimeFigureOut">
              <a:rPr lang="sk-SK" smtClean="0"/>
              <a:t>7. 3. 2020</a:t>
            </a:fld>
            <a:endParaRPr lang="sk-SK"/>
          </a:p>
        </p:txBody>
      </p:sp>
      <p:sp>
        <p:nvSpPr>
          <p:cNvPr id="5" name="Zástupný objekt pre pätu 4">
            <a:extLst>
              <a:ext uri="{FF2B5EF4-FFF2-40B4-BE49-F238E27FC236}">
                <a16:creationId xmlns:a16="http://schemas.microsoft.com/office/drawing/2014/main" id="{B3C6DA59-796B-411F-B1CC-51DE96FFDEF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93EFB340-BCD6-4F9B-9885-D26D471DB0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4061DE-005C-4E1E-9383-08C94224F9B8}" type="slidenum">
              <a:rPr lang="sk-SK" smtClean="0"/>
              <a:t>‹#›</a:t>
            </a:fld>
            <a:endParaRPr lang="sk-SK"/>
          </a:p>
        </p:txBody>
      </p:sp>
    </p:spTree>
    <p:extLst>
      <p:ext uri="{BB962C8B-B14F-4D97-AF65-F5344CB8AC3E}">
        <p14:creationId xmlns:p14="http://schemas.microsoft.com/office/powerpoint/2010/main" val="15727232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56B9A6-00AA-4E4D-85B8-02516DE9DE93}" type="datetimeFigureOut">
              <a:rPr lang="es-ES" smtClean="0"/>
              <a:t>07/03/2020</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4AA8B8-0FB8-43D7-B791-0D596C1C1D2E}" type="slidenum">
              <a:rPr lang="es-ES" smtClean="0"/>
              <a:t>‹#›</a:t>
            </a:fld>
            <a:endParaRPr lang="es-ES"/>
          </a:p>
        </p:txBody>
      </p:sp>
    </p:spTree>
    <p:extLst>
      <p:ext uri="{BB962C8B-B14F-4D97-AF65-F5344CB8AC3E}">
        <p14:creationId xmlns:p14="http://schemas.microsoft.com/office/powerpoint/2010/main" val="187229052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3000" advClick="0" advTm="4000">
        <p:circle/>
      </p:transition>
    </mc:Choice>
    <mc:Fallback xmlns="">
      <p:transition spd="slow" advClick="0" advTm="4000">
        <p:circl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7. 3. 2020</a:t>
            </a:fld>
            <a:endParaRPr lang="es-ES" altLang="sk-SK"/>
          </a:p>
        </p:txBody>
      </p:sp>
    </p:spTree>
    <p:extLst>
      <p:ext uri="{BB962C8B-B14F-4D97-AF65-F5344CB8AC3E}">
        <p14:creationId xmlns:p14="http://schemas.microsoft.com/office/powerpoint/2010/main" val="140269097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8.xml"/><Relationship Id="rId5" Type="http://schemas.openxmlformats.org/officeDocument/2006/relationships/audio" Target="../media/audio1.wav"/><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8.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8.xml"/><Relationship Id="rId5" Type="http://schemas.openxmlformats.org/officeDocument/2006/relationships/image" Target="../media/image4.png"/><Relationship Id="rId4" Type="http://schemas.openxmlformats.org/officeDocument/2006/relationships/hyperlink" Target="https://www.tsunagujapan.com/wp-content/uploads/2015/05/1%EF%BC%8E%E5%BD%A9%E8%8A%B1%E3%81%AE%E9%87%8C%E3%83%BB%E4%BD%90%E3%80%85%E6%9C%A8%E3%83%95%E3%82%A1%E3%83%BC%E3%83%A0.jpg"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2.png"/><Relationship Id="rId1" Type="http://schemas.openxmlformats.org/officeDocument/2006/relationships/slideLayout" Target="../slideLayouts/slideLayout18.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hyperlink" Target="https://vk.com/mispps" TargetMode="External"/><Relationship Id="rId3" Type="http://schemas.openxmlformats.org/officeDocument/2006/relationships/image" Target="../media/image41.png"/><Relationship Id="rId7" Type="http://schemas.openxmlformats.org/officeDocument/2006/relationships/hyperlink" Target="https://www.facebook.com/mispps" TargetMode="External"/><Relationship Id="rId12" Type="http://schemas.openxmlformats.org/officeDocument/2006/relationships/image" Target="../media/image46.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43.png"/><Relationship Id="rId11" Type="http://schemas.openxmlformats.org/officeDocument/2006/relationships/hyperlink" Target="https://plus.google.com/+Mispps/" TargetMode="External"/><Relationship Id="rId5" Type="http://schemas.openxmlformats.org/officeDocument/2006/relationships/image" Target="../media/image42.png"/><Relationship Id="rId10" Type="http://schemas.openxmlformats.org/officeDocument/2006/relationships/image" Target="../media/image4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585FC4A0-D1CC-4625-AEF1-8A1C959FFA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Nadpis"/>
          <p:cNvSpPr txBox="1"/>
          <p:nvPr/>
        </p:nvSpPr>
        <p:spPr>
          <a:xfrm>
            <a:off x="646733" y="1605750"/>
            <a:ext cx="9135835" cy="1938992"/>
          </a:xfrm>
          <a:prstGeom prst="rect">
            <a:avLst/>
          </a:prstGeom>
          <a:noFill/>
        </p:spPr>
        <p:txBody>
          <a:bodyPr wrap="square" rtlCol="0">
            <a:prstTxWarp prst="textArchUp">
              <a:avLst>
                <a:gd name="adj" fmla="val 10724749"/>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12000" b="0" i="0" u="none" strike="noStrike" kern="1200" cap="none" spc="0" normalizeH="0" baseline="0" noProof="0">
                <a:ln>
                  <a:solidFill>
                    <a:schemeClr val="tx1"/>
                  </a:solidFill>
                </a:ln>
                <a:solidFill>
                  <a:schemeClr val="accent6">
                    <a:lumMod val="40000"/>
                    <a:lumOff val="60000"/>
                  </a:schemeClr>
                </a:solidFill>
                <a:effectLst>
                  <a:glow rad="88900">
                    <a:schemeClr val="bg1"/>
                  </a:glow>
                </a:effectLst>
                <a:uLnTx/>
                <a:uFillTx/>
                <a:latin typeface="Persia BT" panose="03060902040502020204" pitchFamily="66" charset="0"/>
              </a:rPr>
              <a:t>Magical gardens</a:t>
            </a:r>
          </a:p>
        </p:txBody>
      </p:sp>
      <p:pic>
        <p:nvPicPr>
          <p:cNvPr id="4" name="Obrázok 3">
            <a:extLst>
              <a:ext uri="{FF2B5EF4-FFF2-40B4-BE49-F238E27FC236}">
                <a16:creationId xmlns:a16="http://schemas.microsoft.com/office/drawing/2014/main" id="{8B8C86A4-D359-4162-B593-F0FE9D5DF0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69591" y="3332412"/>
            <a:ext cx="5332486" cy="3135502"/>
          </a:xfrm>
          <a:prstGeom prst="rect">
            <a:avLst/>
          </a:prstGeom>
          <a:effectLst>
            <a:softEdge rad="38100"/>
          </a:effectLst>
          <a:scene3d>
            <a:camera prst="orthographicFront"/>
            <a:lightRig rig="threePt" dir="t"/>
          </a:scene3d>
          <a:sp3d>
            <a:bevelT prst="angle"/>
          </a:sp3d>
        </p:spPr>
      </p:pic>
      <p:sp>
        <p:nvSpPr>
          <p:cNvPr id="5" name="BlokTextu 4">
            <a:extLst>
              <a:ext uri="{FF2B5EF4-FFF2-40B4-BE49-F238E27FC236}">
                <a16:creationId xmlns:a16="http://schemas.microsoft.com/office/drawing/2014/main" id="{ECB47D08-4A28-407F-BE52-73FC7D6C9698}"/>
              </a:ext>
            </a:extLst>
          </p:cNvPr>
          <p:cNvSpPr txBox="1"/>
          <p:nvPr/>
        </p:nvSpPr>
        <p:spPr>
          <a:xfrm>
            <a:off x="2701459" y="2418558"/>
            <a:ext cx="5026381" cy="3016210"/>
          </a:xfrm>
          <a:prstGeom prst="rect">
            <a:avLst/>
          </a:prstGeom>
          <a:noFill/>
        </p:spPr>
        <p:txBody>
          <a:bodyPr wrap="square" rtlCol="0">
            <a:spAutoFit/>
          </a:bodyPr>
          <a:lstStyle/>
          <a:p>
            <a:pPr lvl="0" algn="ctr">
              <a:defRPr/>
            </a:pPr>
            <a:r>
              <a:rPr lang="sk-SK" sz="6000">
                <a:ln>
                  <a:solidFill>
                    <a:schemeClr val="tx1"/>
                  </a:solidFill>
                </a:ln>
                <a:solidFill>
                  <a:schemeClr val="accent6">
                    <a:lumMod val="40000"/>
                    <a:lumOff val="60000"/>
                  </a:schemeClr>
                </a:solidFill>
                <a:effectLst>
                  <a:glow rad="88900">
                    <a:schemeClr val="bg1"/>
                  </a:glow>
                </a:effectLst>
                <a:latin typeface="Persia BT" panose="03060902040502020204" pitchFamily="66" charset="0"/>
              </a:rPr>
              <a:t>of</a:t>
            </a:r>
          </a:p>
          <a:p>
            <a:pPr lvl="0" algn="ctr">
              <a:defRPr/>
            </a:pPr>
            <a:endParaRPr lang="sk-SK" sz="1600">
              <a:ln>
                <a:solidFill>
                  <a:schemeClr val="tx1"/>
                </a:solidFill>
              </a:ln>
              <a:solidFill>
                <a:schemeClr val="accent6">
                  <a:lumMod val="40000"/>
                  <a:lumOff val="60000"/>
                </a:schemeClr>
              </a:solidFill>
              <a:effectLst>
                <a:glow rad="88900">
                  <a:schemeClr val="bg1"/>
                </a:glow>
              </a:effectLst>
              <a:latin typeface="Persia BT" panose="03060902040502020204" pitchFamily="66" charset="0"/>
            </a:endParaRPr>
          </a:p>
          <a:p>
            <a:pPr lvl="0" algn="ctr">
              <a:defRPr/>
            </a:pPr>
            <a:r>
              <a:rPr lang="sk-SK" sz="9600" spc="300">
                <a:ln>
                  <a:solidFill>
                    <a:schemeClr val="tx1"/>
                  </a:solidFill>
                </a:ln>
                <a:solidFill>
                  <a:schemeClr val="accent6">
                    <a:lumMod val="40000"/>
                    <a:lumOff val="60000"/>
                  </a:schemeClr>
                </a:solidFill>
                <a:effectLst>
                  <a:glow rad="88900">
                    <a:schemeClr val="bg1"/>
                  </a:glow>
                </a:effectLst>
                <a:latin typeface="Persia BT" panose="03060902040502020204" pitchFamily="66" charset="0"/>
              </a:rPr>
              <a:t>JAPAN</a:t>
            </a:r>
          </a:p>
          <a:p>
            <a:endParaRPr lang="sk-SK"/>
          </a:p>
        </p:txBody>
      </p:sp>
    </p:spTree>
    <p:extLst>
      <p:ext uri="{BB962C8B-B14F-4D97-AF65-F5344CB8AC3E}">
        <p14:creationId xmlns:p14="http://schemas.microsoft.com/office/powerpoint/2010/main" val="2810477984"/>
      </p:ext>
    </p:extLst>
  </p:cSld>
  <p:clrMapOvr>
    <a:masterClrMapping/>
  </p:clrMapOvr>
  <mc:AlternateContent xmlns:mc="http://schemas.openxmlformats.org/markup-compatibility/2006" xmlns:p14="http://schemas.microsoft.com/office/powerpoint/2010/main">
    <mc:Choice Requires="p14">
      <p:transition spd="slow" p14:dur="2000" advClick="0" advTm="8000">
        <p:fade/>
        <p:sndAc>
          <p:stSnd loop="1">
            <p:snd r:embed="rId2" name="Nils - Sara's Smile.wav"/>
          </p:stSnd>
        </p:sndAc>
      </p:transition>
    </mc:Choice>
    <mc:Fallback xmlns="">
      <p:transition spd="slow" advClick="0" advTm="8000">
        <p:fade/>
        <p:sndAc>
          <p:stSnd loop="1">
            <p:snd r:embed="rId5" name="Nils - Sara's Smil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5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anim calcmode="lin" valueType="num">
                                      <p:cBhvr>
                                        <p:cTn id="8" dur="2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500"/>
                            </p:stCondLst>
                            <p:childTnLst>
                              <p:par>
                                <p:cTn id="11" presetID="53" presetClass="entr" presetSubtype="16" fill="hold" grpId="0" nodeType="afterEffect">
                                  <p:stCondLst>
                                    <p:cond delay="50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fltVal val="0"/>
                                          </p:val>
                                        </p:tav>
                                        <p:tav tm="100000">
                                          <p:val>
                                            <p:strVal val="#ppt_w"/>
                                          </p:val>
                                        </p:tav>
                                      </p:tavLst>
                                    </p:anim>
                                    <p:anim calcmode="lin" valueType="num">
                                      <p:cBhvr>
                                        <p:cTn id="14" dur="2000" fill="hold"/>
                                        <p:tgtEl>
                                          <p:spTgt spid="5"/>
                                        </p:tgtEl>
                                        <p:attrNameLst>
                                          <p:attrName>ppt_h</p:attrName>
                                        </p:attrNameLst>
                                      </p:cBhvr>
                                      <p:tavLst>
                                        <p:tav tm="0">
                                          <p:val>
                                            <p:fltVal val="0"/>
                                          </p:val>
                                        </p:tav>
                                        <p:tav tm="100000">
                                          <p:val>
                                            <p:strVal val="#ppt_h"/>
                                          </p:val>
                                        </p:tav>
                                      </p:tavLst>
                                    </p:anim>
                                    <p:animEffect transition="in" filter="fade">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585FC4A0-D1CC-4625-AEF1-8A1C959FFA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4" name="Obrázok 3">
            <a:extLst>
              <a:ext uri="{FF2B5EF4-FFF2-40B4-BE49-F238E27FC236}">
                <a16:creationId xmlns:a16="http://schemas.microsoft.com/office/drawing/2014/main" id="{8B8C86A4-D359-4162-B593-F0FE9D5DF0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69591" y="3332412"/>
            <a:ext cx="5332486" cy="3135502"/>
          </a:xfrm>
          <a:prstGeom prst="rect">
            <a:avLst/>
          </a:prstGeom>
          <a:effectLst>
            <a:softEdge rad="38100"/>
          </a:effectLst>
          <a:scene3d>
            <a:camera prst="orthographicFront"/>
            <a:lightRig rig="threePt" dir="t"/>
          </a:scene3d>
          <a:sp3d>
            <a:bevelT prst="angle"/>
          </a:sp3d>
        </p:spPr>
      </p:pic>
      <p:sp>
        <p:nvSpPr>
          <p:cNvPr id="3" name="BlokTextu 2">
            <a:extLst>
              <a:ext uri="{FF2B5EF4-FFF2-40B4-BE49-F238E27FC236}">
                <a16:creationId xmlns:a16="http://schemas.microsoft.com/office/drawing/2014/main" id="{678D007C-C2AF-4769-9BB9-3D4E0BB1D101}"/>
              </a:ext>
            </a:extLst>
          </p:cNvPr>
          <p:cNvSpPr txBox="1"/>
          <p:nvPr/>
        </p:nvSpPr>
        <p:spPr>
          <a:xfrm>
            <a:off x="556911" y="1041400"/>
            <a:ext cx="11078177" cy="3939540"/>
          </a:xfrm>
          <a:prstGeom prst="rect">
            <a:avLst/>
          </a:prstGeom>
          <a:noFill/>
        </p:spPr>
        <p:txBody>
          <a:bodyPr wrap="square" rtlCol="0">
            <a:spAutoFit/>
          </a:bodyPr>
          <a:lstStyle/>
          <a:p>
            <a:r>
              <a:rPr lang="sk-SK" sz="4400" b="1" i="1">
                <a:ln>
                  <a:solidFill>
                    <a:schemeClr val="bg1"/>
                  </a:solidFill>
                </a:ln>
                <a:solidFill>
                  <a:srgbClr val="FF0000"/>
                </a:solidFill>
                <a:latin typeface="Arabia CE" pitchFamily="2" charset="0"/>
              </a:rPr>
              <a:t>   T</a:t>
            </a:r>
            <a:r>
              <a:rPr lang="sk-SK" sz="2800" b="1">
                <a:solidFill>
                  <a:schemeClr val="bg1"/>
                </a:solidFill>
                <a:latin typeface="BallroomTango" pitchFamily="2" charset="0"/>
              </a:rPr>
              <a:t>raditional Japanese gardens are famous the world over. These gardens highlight the beauty of nature, avoiding artificial, man-made components wherever possible. The first of these gardens began to be built on the island of Honshu around 600 A.D.</a:t>
            </a:r>
          </a:p>
          <a:p>
            <a:endParaRPr lang="sk-SK" sz="1000">
              <a:solidFill>
                <a:schemeClr val="bg1"/>
              </a:solidFill>
              <a:latin typeface="BallroomTango" pitchFamily="2" charset="0"/>
            </a:endParaRPr>
          </a:p>
          <a:p>
            <a:r>
              <a:rPr lang="sk-SK" sz="2800" b="1">
                <a:solidFill>
                  <a:schemeClr val="bg1"/>
                </a:solidFill>
                <a:latin typeface="BallroomTango" pitchFamily="2" charset="0"/>
              </a:rPr>
              <a:t>      Japanese gardens also capture aspects of the traditional Shinto religion,</a:t>
            </a:r>
          </a:p>
          <a:p>
            <a:r>
              <a:rPr lang="sk-SK" sz="2800" b="1">
                <a:solidFill>
                  <a:schemeClr val="bg1"/>
                </a:solidFill>
                <a:latin typeface="BallroomTango" pitchFamily="2" charset="0"/>
              </a:rPr>
              <a:t>as well as Taoism and Buddhism. The gardens speak of the unstoppable</a:t>
            </a:r>
          </a:p>
          <a:p>
            <a:r>
              <a:rPr lang="sk-SK" sz="2800" b="1">
                <a:solidFill>
                  <a:schemeClr val="bg1"/>
                </a:solidFill>
                <a:latin typeface="BallroomTango" pitchFamily="2" charset="0"/>
              </a:rPr>
              <a:t>march of time, natural aspects of the Japanese landscape, such as its</a:t>
            </a:r>
          </a:p>
          <a:p>
            <a:r>
              <a:rPr lang="sk-SK" sz="2800" b="1">
                <a:solidFill>
                  <a:schemeClr val="bg1"/>
                </a:solidFill>
                <a:latin typeface="BallroomTango" pitchFamily="2" charset="0"/>
              </a:rPr>
              <a:t>volcanic peaks, and often include replicas of the legendary Mount</a:t>
            </a:r>
          </a:p>
          <a:p>
            <a:r>
              <a:rPr lang="sk-SK" sz="2800" b="1">
                <a:solidFill>
                  <a:schemeClr val="bg1"/>
                </a:solidFill>
                <a:latin typeface="BallroomTango" pitchFamily="2" charset="0"/>
              </a:rPr>
              <a:t>Horai.</a:t>
            </a:r>
            <a:endParaRPr lang="sk-SK" sz="2800">
              <a:solidFill>
                <a:schemeClr val="bg1"/>
              </a:solidFill>
              <a:latin typeface="BallroomTango" pitchFamily="2" charset="0"/>
            </a:endParaRPr>
          </a:p>
        </p:txBody>
      </p:sp>
      <p:sp>
        <p:nvSpPr>
          <p:cNvPr id="2" name="Obdĺžnik 1">
            <a:extLst>
              <a:ext uri="{FF2B5EF4-FFF2-40B4-BE49-F238E27FC236}">
                <a16:creationId xmlns:a16="http://schemas.microsoft.com/office/drawing/2014/main" id="{17BB9C9D-F00C-4A4D-B268-C3965A0ADF52}"/>
              </a:ext>
            </a:extLst>
          </p:cNvPr>
          <p:cNvSpPr/>
          <p:nvPr/>
        </p:nvSpPr>
        <p:spPr>
          <a:xfrm>
            <a:off x="1513932" y="5567406"/>
            <a:ext cx="4333460" cy="723348"/>
          </a:xfrm>
          <a:prstGeom prst="rect">
            <a:avLst/>
          </a:prstGeom>
          <a:no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sk-SK" sz="2400" b="1">
                <a:solidFill>
                  <a:schemeClr val="bg1"/>
                </a:solidFill>
                <a:effectLst/>
                <a:latin typeface="BallroomTango" pitchFamily="2" charset="0"/>
              </a:rPr>
              <a:t>A special compilation by Tony Chacko</a:t>
            </a:r>
            <a:endParaRPr lang="sk-SK" sz="2400">
              <a:solidFill>
                <a:schemeClr val="bg1"/>
              </a:solidFill>
              <a:effectLst/>
              <a:latin typeface="BallroomTango" pitchFamily="2" charset="0"/>
            </a:endParaRPr>
          </a:p>
        </p:txBody>
      </p:sp>
      <p:pic>
        <p:nvPicPr>
          <p:cNvPr id="7" name="Obrázok 6">
            <a:extLst>
              <a:ext uri="{FF2B5EF4-FFF2-40B4-BE49-F238E27FC236}">
                <a16:creationId xmlns:a16="http://schemas.microsoft.com/office/drawing/2014/main" id="{1A1C1FEE-AE6D-414E-B6F0-445B534AD0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94099" y="5880986"/>
            <a:ext cx="565973" cy="558002"/>
          </a:xfrm>
          <a:prstGeom prst="rect">
            <a:avLst/>
          </a:prstGeom>
        </p:spPr>
      </p:pic>
      <p:sp>
        <p:nvSpPr>
          <p:cNvPr id="8" name="Ovál 7">
            <a:extLst>
              <a:ext uri="{FF2B5EF4-FFF2-40B4-BE49-F238E27FC236}">
                <a16:creationId xmlns:a16="http://schemas.microsoft.com/office/drawing/2014/main" id="{7B1D0F34-55A0-4762-BFE4-827092703A07}"/>
              </a:ext>
            </a:extLst>
          </p:cNvPr>
          <p:cNvSpPr/>
          <p:nvPr/>
        </p:nvSpPr>
        <p:spPr>
          <a:xfrm>
            <a:off x="11112833" y="5768505"/>
            <a:ext cx="699409" cy="699409"/>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182248904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585FC4A0-D1CC-4625-AEF1-8A1C959FFA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4" name="Obrázok 3">
            <a:extLst>
              <a:ext uri="{FF2B5EF4-FFF2-40B4-BE49-F238E27FC236}">
                <a16:creationId xmlns:a16="http://schemas.microsoft.com/office/drawing/2014/main" id="{8B8C86A4-D359-4162-B593-F0FE9D5DF0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69591" y="3332412"/>
            <a:ext cx="5332486" cy="3135502"/>
          </a:xfrm>
          <a:prstGeom prst="rect">
            <a:avLst/>
          </a:prstGeom>
          <a:effectLst>
            <a:softEdge rad="38100"/>
          </a:effectLst>
          <a:scene3d>
            <a:camera prst="orthographicFront"/>
            <a:lightRig rig="threePt" dir="t"/>
          </a:scene3d>
          <a:sp3d>
            <a:bevelT prst="angle"/>
          </a:sp3d>
        </p:spPr>
      </p:pic>
      <p:sp>
        <p:nvSpPr>
          <p:cNvPr id="5" name="BlokTextu 4">
            <a:extLst>
              <a:ext uri="{FF2B5EF4-FFF2-40B4-BE49-F238E27FC236}">
                <a16:creationId xmlns:a16="http://schemas.microsoft.com/office/drawing/2014/main" id="{B7F80724-B824-4ADD-9364-1056CE2D8ED8}"/>
              </a:ext>
            </a:extLst>
          </p:cNvPr>
          <p:cNvSpPr txBox="1"/>
          <p:nvPr/>
        </p:nvSpPr>
        <p:spPr>
          <a:xfrm>
            <a:off x="959931" y="428177"/>
            <a:ext cx="5119737" cy="6001643"/>
          </a:xfrm>
          <a:prstGeom prst="rect">
            <a:avLst/>
          </a:prstGeom>
          <a:noFill/>
        </p:spPr>
        <p:txBody>
          <a:bodyPr wrap="square" rtlCol="0">
            <a:spAutoFit/>
          </a:bodyPr>
          <a:lstStyle/>
          <a:p>
            <a:pPr algn="ctr"/>
            <a:r>
              <a:rPr lang="en-US" sz="2400" b="1" i="1">
                <a:solidFill>
                  <a:schemeClr val="bg1"/>
                </a:solidFill>
                <a:latin typeface="BallroomTango" pitchFamily="2" charset="0"/>
              </a:rPr>
              <a:t>We’ve selected some of the best gardens in Japan </a:t>
            </a:r>
            <a:endParaRPr lang="sk-SK" sz="2400" b="1" i="1">
              <a:solidFill>
                <a:schemeClr val="bg1"/>
              </a:solidFill>
              <a:latin typeface="BallroomTango" pitchFamily="2" charset="0"/>
            </a:endParaRPr>
          </a:p>
          <a:p>
            <a:pPr algn="ctr"/>
            <a:r>
              <a:rPr lang="sk-SK" sz="2400" b="1" i="1" u="sng">
                <a:solidFill>
                  <a:schemeClr val="bg1"/>
                </a:solidFill>
                <a:latin typeface="BallroomTango" pitchFamily="2" charset="0"/>
              </a:rPr>
              <a:t>f</a:t>
            </a:r>
            <a:r>
              <a:rPr lang="en-US" sz="2400" b="1" i="1" u="sng">
                <a:solidFill>
                  <a:schemeClr val="bg1"/>
                </a:solidFill>
                <a:latin typeface="BallroomTango" pitchFamily="2" charset="0"/>
              </a:rPr>
              <a:t>or the </a:t>
            </a:r>
            <a:r>
              <a:rPr lang="sk-SK" sz="2400" b="1" i="1" u="sng">
                <a:solidFill>
                  <a:schemeClr val="bg1"/>
                </a:solidFill>
                <a:latin typeface="BallroomTango" pitchFamily="2" charset="0"/>
              </a:rPr>
              <a:t>gl</a:t>
            </a:r>
            <a:r>
              <a:rPr lang="en-US" sz="2400" b="1" i="1" u="sng">
                <a:solidFill>
                  <a:schemeClr val="bg1"/>
                </a:solidFill>
                <a:latin typeface="BallroomTango" pitchFamily="2" charset="0"/>
              </a:rPr>
              <a:t>obe </a:t>
            </a:r>
            <a:r>
              <a:rPr lang="sk-SK" sz="2400" b="1" i="1" u="sng">
                <a:solidFill>
                  <a:schemeClr val="bg1"/>
                </a:solidFill>
                <a:latin typeface="BallroomTango" pitchFamily="2" charset="0"/>
              </a:rPr>
              <a:t>tro</a:t>
            </a:r>
            <a:r>
              <a:rPr lang="en-US" sz="2400" b="1" i="1" u="sng">
                <a:solidFill>
                  <a:schemeClr val="bg1"/>
                </a:solidFill>
                <a:latin typeface="BallroomTango" pitchFamily="2" charset="0"/>
              </a:rPr>
              <a:t>tter and </a:t>
            </a:r>
            <a:r>
              <a:rPr lang="sk-SK" sz="2400" b="1" i="1" u="sng">
                <a:solidFill>
                  <a:schemeClr val="bg1"/>
                </a:solidFill>
                <a:latin typeface="BallroomTango" pitchFamily="2" charset="0"/>
              </a:rPr>
              <a:t>a</a:t>
            </a:r>
            <a:r>
              <a:rPr lang="en-US" sz="2400" b="1" i="1" u="sng">
                <a:solidFill>
                  <a:schemeClr val="bg1"/>
                </a:solidFill>
                <a:latin typeface="BallroomTango" pitchFamily="2" charset="0"/>
              </a:rPr>
              <a:t>dventure </a:t>
            </a:r>
            <a:r>
              <a:rPr lang="sk-SK" sz="2400" b="1" i="1" u="sng">
                <a:solidFill>
                  <a:schemeClr val="bg1"/>
                </a:solidFill>
                <a:latin typeface="BallroomTango" pitchFamily="2" charset="0"/>
              </a:rPr>
              <a:t>t</a:t>
            </a:r>
            <a:r>
              <a:rPr lang="en-US" sz="2400" b="1" i="1" u="sng">
                <a:solidFill>
                  <a:schemeClr val="bg1"/>
                </a:solidFill>
                <a:latin typeface="BallroomTango" pitchFamily="2" charset="0"/>
              </a:rPr>
              <a:t>ourist</a:t>
            </a:r>
            <a:r>
              <a:rPr lang="sk-SK" sz="2400" b="1" i="1" u="sng">
                <a:solidFill>
                  <a:schemeClr val="bg1"/>
                </a:solidFill>
                <a:latin typeface="BallroomTango" pitchFamily="2" charset="0"/>
              </a:rPr>
              <a:t>s</a:t>
            </a:r>
            <a:endParaRPr lang="en-US" sz="2400" b="1" i="1" u="sng">
              <a:solidFill>
                <a:schemeClr val="bg1"/>
              </a:solidFill>
              <a:latin typeface="BallroomTango" pitchFamily="2" charset="0"/>
            </a:endParaRPr>
          </a:p>
          <a:p>
            <a:endParaRPr lang="sk-SK" sz="1400" i="1">
              <a:solidFill>
                <a:schemeClr val="bg1"/>
              </a:solidFill>
            </a:endParaRPr>
          </a:p>
          <a:p>
            <a:pPr algn="ctr"/>
            <a:r>
              <a:rPr lang="en-US" sz="1400" i="1">
                <a:solidFill>
                  <a:schemeClr val="bg1"/>
                </a:solidFill>
              </a:rPr>
              <a:t>Kenroku-en (Kanazawa)</a:t>
            </a:r>
          </a:p>
          <a:p>
            <a:pPr algn="ctr"/>
            <a:r>
              <a:rPr lang="en-US" sz="1400" i="1">
                <a:solidFill>
                  <a:schemeClr val="bg1"/>
                </a:solidFill>
              </a:rPr>
              <a:t>Koraku-en (Okayama)</a:t>
            </a:r>
          </a:p>
          <a:p>
            <a:pPr algn="ctr"/>
            <a:r>
              <a:rPr lang="en-US" sz="1400" i="1">
                <a:solidFill>
                  <a:schemeClr val="bg1"/>
                </a:solidFill>
              </a:rPr>
              <a:t>Kairaku-en (Mito)</a:t>
            </a:r>
          </a:p>
          <a:p>
            <a:pPr algn="ctr"/>
            <a:r>
              <a:rPr lang="en-US" sz="1400" i="1">
                <a:solidFill>
                  <a:schemeClr val="bg1"/>
                </a:solidFill>
              </a:rPr>
              <a:t>The Katsura Imperial Villa, Kyoto</a:t>
            </a:r>
          </a:p>
          <a:p>
            <a:pPr algn="ctr"/>
            <a:r>
              <a:rPr lang="en-US" sz="1400" i="1">
                <a:solidFill>
                  <a:schemeClr val="bg1"/>
                </a:solidFill>
              </a:rPr>
              <a:t>The Kokedera, or Moss Temple Garden</a:t>
            </a:r>
          </a:p>
          <a:p>
            <a:pPr algn="ctr"/>
            <a:r>
              <a:rPr lang="en-US" sz="1400" i="1">
                <a:solidFill>
                  <a:schemeClr val="bg1"/>
                </a:solidFill>
              </a:rPr>
              <a:t>The Ryoan-ji Temple, Kyoto</a:t>
            </a:r>
          </a:p>
          <a:p>
            <a:pPr algn="ctr"/>
            <a:r>
              <a:rPr lang="en-US" sz="1400" i="1">
                <a:solidFill>
                  <a:schemeClr val="bg1"/>
                </a:solidFill>
              </a:rPr>
              <a:t>Gardens surrounding the Adachi Museum of Art</a:t>
            </a:r>
          </a:p>
          <a:p>
            <a:pPr algn="ctr"/>
            <a:r>
              <a:rPr lang="en-US" sz="1400" i="1">
                <a:solidFill>
                  <a:schemeClr val="bg1"/>
                </a:solidFill>
              </a:rPr>
              <a:t>Koishikawa Korakuen Garden, Tokyo</a:t>
            </a:r>
          </a:p>
          <a:p>
            <a:pPr algn="ctr"/>
            <a:r>
              <a:rPr lang="en-US" sz="1400" i="1">
                <a:solidFill>
                  <a:schemeClr val="bg1"/>
                </a:solidFill>
              </a:rPr>
              <a:t>Rikugean Garden, Tokyo</a:t>
            </a:r>
          </a:p>
          <a:p>
            <a:pPr algn="ctr"/>
            <a:r>
              <a:rPr lang="en-US" sz="1400" i="1">
                <a:solidFill>
                  <a:schemeClr val="bg1"/>
                </a:solidFill>
              </a:rPr>
              <a:t>The Shinjuku Gyoen, Tokyo</a:t>
            </a:r>
          </a:p>
          <a:p>
            <a:pPr algn="ctr"/>
            <a:r>
              <a:rPr lang="en-US" sz="1400" i="1">
                <a:solidFill>
                  <a:schemeClr val="bg1"/>
                </a:solidFill>
              </a:rPr>
              <a:t>Japanese Tea House at the Shinjuku Gyoen Park</a:t>
            </a:r>
          </a:p>
          <a:p>
            <a:pPr algn="ctr"/>
            <a:r>
              <a:rPr lang="en-US" sz="1400" i="1">
                <a:solidFill>
                  <a:schemeClr val="bg1"/>
                </a:solidFill>
              </a:rPr>
              <a:t>The Imperial Palace East Gardens, Tokyo</a:t>
            </a:r>
          </a:p>
          <a:p>
            <a:pPr algn="ctr"/>
            <a:r>
              <a:rPr lang="en-US" sz="1400" i="1">
                <a:solidFill>
                  <a:schemeClr val="bg1"/>
                </a:solidFill>
              </a:rPr>
              <a:t>Ritsurin Koen in Takamatsu, Kagawa Prefecture</a:t>
            </a:r>
          </a:p>
          <a:p>
            <a:pPr algn="ctr"/>
            <a:r>
              <a:rPr lang="en-US" sz="1400" i="1">
                <a:solidFill>
                  <a:schemeClr val="bg1"/>
                </a:solidFill>
              </a:rPr>
              <a:t>Showa Kinen Koen (Showa Memorial Park</a:t>
            </a:r>
            <a:r>
              <a:rPr lang="sk-SK" sz="1400" i="1">
                <a:solidFill>
                  <a:schemeClr val="bg1"/>
                </a:solidFill>
              </a:rPr>
              <a:t>)</a:t>
            </a:r>
            <a:endParaRPr lang="en-US" sz="1400" i="1">
              <a:solidFill>
                <a:schemeClr val="bg1"/>
              </a:solidFill>
            </a:endParaRPr>
          </a:p>
          <a:p>
            <a:pPr algn="ctr"/>
            <a:r>
              <a:rPr lang="fi-FI" sz="1400" i="1">
                <a:solidFill>
                  <a:schemeClr val="bg1"/>
                </a:solidFill>
              </a:rPr>
              <a:t>Saika no Sato </a:t>
            </a:r>
            <a:r>
              <a:rPr lang="sk-SK" sz="1400" i="1">
                <a:solidFill>
                  <a:schemeClr val="bg1"/>
                </a:solidFill>
              </a:rPr>
              <a:t>-</a:t>
            </a:r>
            <a:r>
              <a:rPr lang="fi-FI" sz="1400" i="1">
                <a:solidFill>
                  <a:schemeClr val="bg1"/>
                </a:solidFill>
              </a:rPr>
              <a:t> Sasaki Farm at Hokkaido</a:t>
            </a:r>
            <a:endParaRPr lang="en-US" sz="1400" i="1">
              <a:solidFill>
                <a:schemeClr val="bg1"/>
              </a:solidFill>
              <a:hlinkClick r:id="rId4">
                <a:extLst>
                  <a:ext uri="{A12FA001-AC4F-418D-AE19-62706E023703}">
                    <ahyp:hlinkClr xmlns:ahyp="http://schemas.microsoft.com/office/drawing/2018/hyperlinkcolor" val="tx"/>
                  </a:ext>
                </a:extLst>
              </a:hlinkClick>
            </a:endParaRPr>
          </a:p>
          <a:p>
            <a:pPr algn="ctr"/>
            <a:r>
              <a:rPr lang="en-US" sz="1400" i="1">
                <a:solidFill>
                  <a:schemeClr val="bg1"/>
                </a:solidFill>
              </a:rPr>
              <a:t>Furano Lavender Flower-fields of Hokkaido</a:t>
            </a:r>
          </a:p>
          <a:p>
            <a:pPr algn="ctr"/>
            <a:r>
              <a:rPr lang="en-US" sz="1400" i="1">
                <a:solidFill>
                  <a:schemeClr val="bg1"/>
                </a:solidFill>
              </a:rPr>
              <a:t>The Fujikawa International School of Bonsai, located in Ikeda City</a:t>
            </a:r>
          </a:p>
          <a:p>
            <a:pPr algn="ctr"/>
            <a:r>
              <a:rPr lang="en-US" sz="1400" i="1">
                <a:solidFill>
                  <a:schemeClr val="bg1"/>
                </a:solidFill>
              </a:rPr>
              <a:t>The Byodo-In Temple of Hawaii</a:t>
            </a:r>
          </a:p>
          <a:p>
            <a:pPr algn="ctr"/>
            <a:r>
              <a:rPr lang="en-US" sz="1400" i="1">
                <a:solidFill>
                  <a:schemeClr val="bg1"/>
                </a:solidFill>
              </a:rPr>
              <a:t>The famous Sakura in Tokyo.</a:t>
            </a:r>
          </a:p>
          <a:p>
            <a:pPr algn="ctr"/>
            <a:r>
              <a:rPr lang="sk-SK" sz="1400" i="1">
                <a:solidFill>
                  <a:schemeClr val="bg1"/>
                </a:solidFill>
              </a:rPr>
              <a:t>T</a:t>
            </a:r>
            <a:r>
              <a:rPr lang="en-US" sz="1400" i="1">
                <a:solidFill>
                  <a:schemeClr val="bg1"/>
                </a:solidFill>
              </a:rPr>
              <a:t>he oldest Wisteria Tree of over 140 years in Japan</a:t>
            </a:r>
            <a:endParaRPr lang="sk-SK" sz="1400" i="1">
              <a:solidFill>
                <a:schemeClr val="bg1"/>
              </a:solidFill>
            </a:endParaRPr>
          </a:p>
          <a:p>
            <a:pPr algn="ctr"/>
            <a:r>
              <a:rPr lang="en-US" sz="1400" i="1">
                <a:solidFill>
                  <a:schemeClr val="bg1"/>
                </a:solidFill>
              </a:rPr>
              <a:t>Takinoue Park</a:t>
            </a:r>
            <a:endParaRPr lang="sk-SK" sz="1400" i="1">
              <a:solidFill>
                <a:schemeClr val="bg1"/>
              </a:solidFill>
            </a:endParaRPr>
          </a:p>
          <a:p>
            <a:pPr algn="ctr"/>
            <a:r>
              <a:rPr lang="en-US" sz="1400" i="1">
                <a:solidFill>
                  <a:schemeClr val="bg1"/>
                </a:solidFill>
              </a:rPr>
              <a:t>Kiso Sansen Park</a:t>
            </a:r>
            <a:endParaRPr lang="sk-SK" sz="1400" i="1">
              <a:solidFill>
                <a:schemeClr val="bg1"/>
              </a:solidFill>
            </a:endParaRPr>
          </a:p>
          <a:p>
            <a:pPr algn="ctr"/>
            <a:r>
              <a:rPr lang="nl-NL" sz="1400" i="1">
                <a:solidFill>
                  <a:schemeClr val="bg1"/>
                </a:solidFill>
              </a:rPr>
              <a:t> Wisteria Tunnel of Kawachi Fuji Garden in Kitakyushu</a:t>
            </a:r>
            <a:endParaRPr lang="en-US" sz="1400" i="1">
              <a:solidFill>
                <a:schemeClr val="bg1"/>
              </a:solidFill>
            </a:endParaRPr>
          </a:p>
        </p:txBody>
      </p:sp>
      <p:pic>
        <p:nvPicPr>
          <p:cNvPr id="11" name="Obrázok 10">
            <a:extLst>
              <a:ext uri="{FF2B5EF4-FFF2-40B4-BE49-F238E27FC236}">
                <a16:creationId xmlns:a16="http://schemas.microsoft.com/office/drawing/2014/main" id="{698845FE-E7BA-48E2-B757-6B4E9774F52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194099" y="5880986"/>
            <a:ext cx="565973" cy="558002"/>
          </a:xfrm>
          <a:prstGeom prst="rect">
            <a:avLst/>
          </a:prstGeom>
        </p:spPr>
      </p:pic>
      <p:sp>
        <p:nvSpPr>
          <p:cNvPr id="12" name="Ovál 11">
            <a:extLst>
              <a:ext uri="{FF2B5EF4-FFF2-40B4-BE49-F238E27FC236}">
                <a16:creationId xmlns:a16="http://schemas.microsoft.com/office/drawing/2014/main" id="{9CA7B473-B8F9-4B92-96EC-77E10ABC7359}"/>
              </a:ext>
            </a:extLst>
          </p:cNvPr>
          <p:cNvSpPr/>
          <p:nvPr/>
        </p:nvSpPr>
        <p:spPr>
          <a:xfrm>
            <a:off x="11112833" y="5768505"/>
            <a:ext cx="699409" cy="699409"/>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213120995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6" name="Text">
            <a:extLst>
              <a:ext uri="{FF2B5EF4-FFF2-40B4-BE49-F238E27FC236}">
                <a16:creationId xmlns:a16="http://schemas.microsoft.com/office/drawing/2014/main" id="{A27DACEF-B742-4695-A425-CDB052E62BBF}"/>
              </a:ext>
            </a:extLst>
          </p:cNvPr>
          <p:cNvSpPr/>
          <p:nvPr/>
        </p:nvSpPr>
        <p:spPr>
          <a:xfrm>
            <a:off x="3049656" y="6120000"/>
            <a:ext cx="6092687" cy="503590"/>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Kenroku-en Garden at Kanazawa, Japan, is an old private garden. Along with Kairaku-en and Kōraku-en, Kenroku-en is one of the Three Great Gardens of Japan.</a:t>
            </a:r>
            <a:endParaRPr lang="en-US" sz="1400" dirty="0">
              <a:latin typeface="+mj-lt"/>
              <a:cs typeface="Times New Roman" panose="02020603050405020304" pitchFamily="18" charset="0"/>
            </a:endParaRPr>
          </a:p>
        </p:txBody>
      </p:sp>
    </p:spTree>
    <p:extLst>
      <p:ext uri="{BB962C8B-B14F-4D97-AF65-F5344CB8AC3E}">
        <p14:creationId xmlns:p14="http://schemas.microsoft.com/office/powerpoint/2010/main" val="1536538024"/>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016"/>
            <a:ext cx="12192000" cy="6853968"/>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C8F906B2-56C6-49B5-92FC-E869501DF47F}"/>
              </a:ext>
            </a:extLst>
          </p:cNvPr>
          <p:cNvSpPr/>
          <p:nvPr/>
        </p:nvSpPr>
        <p:spPr>
          <a:xfrm>
            <a:off x="4286379" y="6336000"/>
            <a:ext cx="3619242"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ctr"/>
            <a:r>
              <a:rPr lang="sk-SK" sz="1400">
                <a:latin typeface="+mj-lt"/>
                <a:cs typeface="Times New Roman" panose="02020603050405020304" pitchFamily="18" charset="0"/>
              </a:rPr>
              <a:t>Kenroku-en Garden at Kanazawa, Ishikawa Japan</a:t>
            </a:r>
          </a:p>
        </p:txBody>
      </p:sp>
    </p:spTree>
    <p:extLst>
      <p:ext uri="{BB962C8B-B14F-4D97-AF65-F5344CB8AC3E}">
        <p14:creationId xmlns:p14="http://schemas.microsoft.com/office/powerpoint/2010/main" val="1351680741"/>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B3F8F525-2696-454F-95DD-4CD6E15EF68B}"/>
              </a:ext>
            </a:extLst>
          </p:cNvPr>
          <p:cNvSpPr/>
          <p:nvPr/>
        </p:nvSpPr>
        <p:spPr>
          <a:xfrm>
            <a:off x="3118559" y="6336000"/>
            <a:ext cx="5954882"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ctr"/>
            <a:r>
              <a:rPr lang="en-US" sz="1400">
                <a:latin typeface="+mj-lt"/>
                <a:cs typeface="Times New Roman" panose="02020603050405020304" pitchFamily="18" charset="0"/>
              </a:rPr>
              <a:t>Koraku-en Garden at Okayama </a:t>
            </a:r>
            <a:r>
              <a:rPr lang="sk-SK" sz="1400">
                <a:latin typeface="+mj-lt"/>
                <a:cs typeface="Times New Roman" panose="02020603050405020304" pitchFamily="18" charset="0"/>
              </a:rPr>
              <a:t>- o</a:t>
            </a:r>
            <a:r>
              <a:rPr lang="en-US" sz="1400">
                <a:latin typeface="+mj-lt"/>
                <a:cs typeface="Times New Roman" panose="02020603050405020304" pitchFamily="18" charset="0"/>
              </a:rPr>
              <a:t>ne amongst the </a:t>
            </a:r>
            <a:r>
              <a:rPr lang="sk-SK" sz="1400">
                <a:latin typeface="+mj-lt"/>
                <a:cs typeface="Times New Roman" panose="02020603050405020304" pitchFamily="18" charset="0"/>
              </a:rPr>
              <a:t>T</a:t>
            </a:r>
            <a:r>
              <a:rPr lang="en-US" sz="1400">
                <a:latin typeface="+mj-lt"/>
                <a:cs typeface="Times New Roman" panose="02020603050405020304" pitchFamily="18" charset="0"/>
              </a:rPr>
              <a:t>hree Great Japanese </a:t>
            </a:r>
            <a:r>
              <a:rPr lang="sk-SK" sz="1400">
                <a:latin typeface="+mj-lt"/>
                <a:cs typeface="Times New Roman" panose="02020603050405020304" pitchFamily="18" charset="0"/>
              </a:rPr>
              <a:t>g</a:t>
            </a:r>
            <a:r>
              <a:rPr lang="en-US" sz="1400">
                <a:latin typeface="+mj-lt"/>
                <a:cs typeface="Times New Roman" panose="02020603050405020304" pitchFamily="18" charset="0"/>
              </a:rPr>
              <a:t>ardens</a:t>
            </a:r>
            <a:r>
              <a:rPr lang="sk-SK" sz="1400">
                <a:latin typeface="+mj-lt"/>
                <a:cs typeface="Times New Roman" panose="02020603050405020304" pitchFamily="18" charset="0"/>
              </a:rPr>
              <a:t>.</a:t>
            </a:r>
            <a:endParaRPr lang="en-US" sz="1400">
              <a:latin typeface="+mj-lt"/>
              <a:cs typeface="Times New Roman" panose="02020603050405020304" pitchFamily="18" charset="0"/>
            </a:endParaRPr>
          </a:p>
        </p:txBody>
      </p:sp>
    </p:spTree>
    <p:extLst>
      <p:ext uri="{BB962C8B-B14F-4D97-AF65-F5344CB8AC3E}">
        <p14:creationId xmlns:p14="http://schemas.microsoft.com/office/powerpoint/2010/main" val="4211510386"/>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DA56FD57-FD55-4800-9E8B-52D1DD95262B}"/>
              </a:ext>
            </a:extLst>
          </p:cNvPr>
          <p:cNvSpPr/>
          <p:nvPr/>
        </p:nvSpPr>
        <p:spPr>
          <a:xfrm>
            <a:off x="4913055" y="6336000"/>
            <a:ext cx="2365890"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sk-SK" sz="1400">
                <a:latin typeface="+mj-lt"/>
                <a:cs typeface="Times New Roman" panose="02020603050405020304" pitchFamily="18" charset="0"/>
              </a:rPr>
              <a:t>Koraku-en Garden at Okayama</a:t>
            </a:r>
          </a:p>
        </p:txBody>
      </p:sp>
    </p:spTree>
    <p:extLst>
      <p:ext uri="{BB962C8B-B14F-4D97-AF65-F5344CB8AC3E}">
        <p14:creationId xmlns:p14="http://schemas.microsoft.com/office/powerpoint/2010/main" val="3149549577"/>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A506448E-BE45-48F2-AF0A-E80E485C615B}"/>
              </a:ext>
            </a:extLst>
          </p:cNvPr>
          <p:cNvSpPr/>
          <p:nvPr/>
        </p:nvSpPr>
        <p:spPr>
          <a:xfrm>
            <a:off x="2811648" y="6336000"/>
            <a:ext cx="6568704"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ctr"/>
            <a:r>
              <a:rPr lang="en-US" sz="1400">
                <a:latin typeface="+mj-lt"/>
                <a:cs typeface="Times New Roman" panose="02020603050405020304" pitchFamily="18" charset="0"/>
              </a:rPr>
              <a:t>Kairaku-en Garden at Mito, Ibaraki, Japan and is part of the </a:t>
            </a:r>
            <a:r>
              <a:rPr lang="sk-SK" sz="1400">
                <a:latin typeface="+mj-lt"/>
                <a:cs typeface="Times New Roman" panose="02020603050405020304" pitchFamily="18" charset="0"/>
              </a:rPr>
              <a:t>T</a:t>
            </a:r>
            <a:r>
              <a:rPr lang="en-US" sz="1400">
                <a:latin typeface="+mj-lt"/>
                <a:cs typeface="Times New Roman" panose="02020603050405020304" pitchFamily="18" charset="0"/>
              </a:rPr>
              <a:t>hree Great Gardens </a:t>
            </a:r>
            <a:r>
              <a:rPr lang="sk-SK" sz="1400">
                <a:latin typeface="+mj-lt"/>
                <a:cs typeface="Times New Roman" panose="02020603050405020304" pitchFamily="18" charset="0"/>
              </a:rPr>
              <a:t>o</a:t>
            </a:r>
            <a:r>
              <a:rPr lang="en-US" sz="1400">
                <a:latin typeface="+mj-lt"/>
                <a:cs typeface="Times New Roman" panose="02020603050405020304" pitchFamily="18" charset="0"/>
              </a:rPr>
              <a:t>f Japan</a:t>
            </a:r>
          </a:p>
        </p:txBody>
      </p:sp>
    </p:spTree>
    <p:extLst>
      <p:ext uri="{BB962C8B-B14F-4D97-AF65-F5344CB8AC3E}">
        <p14:creationId xmlns:p14="http://schemas.microsoft.com/office/powerpoint/2010/main" val="122436061"/>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D7075AAB-062A-47ED-924A-2DA70AEEC534}"/>
              </a:ext>
            </a:extLst>
          </p:cNvPr>
          <p:cNvSpPr/>
          <p:nvPr/>
        </p:nvSpPr>
        <p:spPr>
          <a:xfrm>
            <a:off x="5053970" y="6336000"/>
            <a:ext cx="2084060"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sk-SK" sz="1400">
                <a:latin typeface="+mj-lt"/>
                <a:cs typeface="Times New Roman" panose="02020603050405020304" pitchFamily="18" charset="0"/>
              </a:rPr>
              <a:t>Kairaku-en Garden at Mito</a:t>
            </a:r>
          </a:p>
        </p:txBody>
      </p:sp>
    </p:spTree>
    <p:extLst>
      <p:ext uri="{BB962C8B-B14F-4D97-AF65-F5344CB8AC3E}">
        <p14:creationId xmlns:p14="http://schemas.microsoft.com/office/powerpoint/2010/main" val="2847091832"/>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55EC9560-F742-4BD7-B604-6B296BE5E4E2}"/>
              </a:ext>
            </a:extLst>
          </p:cNvPr>
          <p:cNvSpPr/>
          <p:nvPr/>
        </p:nvSpPr>
        <p:spPr>
          <a:xfrm>
            <a:off x="1580072" y="6120000"/>
            <a:ext cx="9031856" cy="503590"/>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The Katsura Imperial Villa Gardens, is a villa with associated gardens and outbuildings in the western suburbs of Kyoto, Japan (in Nishikyō-ku, separate from the Kyoto Imperial Palace). It is one of Japan's most important large-scale cultural treasures.</a:t>
            </a:r>
          </a:p>
        </p:txBody>
      </p:sp>
    </p:spTree>
    <p:extLst>
      <p:ext uri="{BB962C8B-B14F-4D97-AF65-F5344CB8AC3E}">
        <p14:creationId xmlns:p14="http://schemas.microsoft.com/office/powerpoint/2010/main" val="2312821131"/>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C78B6261-6668-4259-939A-3F95220831EE}"/>
              </a:ext>
            </a:extLst>
          </p:cNvPr>
          <p:cNvSpPr/>
          <p:nvPr/>
        </p:nvSpPr>
        <p:spPr>
          <a:xfrm>
            <a:off x="4527427" y="6336000"/>
            <a:ext cx="3137145"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sv-SE" sz="1400">
                <a:latin typeface="+mj-lt"/>
                <a:cs typeface="Times New Roman" panose="02020603050405020304" pitchFamily="18" charset="0"/>
              </a:rPr>
              <a:t>The Katsura Imperial Villa Gardens, Kyoto</a:t>
            </a:r>
            <a:endParaRPr lang="sk-SK" sz="1400">
              <a:latin typeface="+mj-lt"/>
              <a:cs typeface="Times New Roman" panose="02020603050405020304" pitchFamily="18" charset="0"/>
            </a:endParaRPr>
          </a:p>
        </p:txBody>
      </p:sp>
    </p:spTree>
    <p:extLst>
      <p:ext uri="{BB962C8B-B14F-4D97-AF65-F5344CB8AC3E}">
        <p14:creationId xmlns:p14="http://schemas.microsoft.com/office/powerpoint/2010/main" val="3824400167"/>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490"/>
            <a:ext cx="12192000" cy="6853019"/>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BEDF412E-2DD2-4D36-9177-6C79F5B2860B}"/>
              </a:ext>
            </a:extLst>
          </p:cNvPr>
          <p:cNvSpPr/>
          <p:nvPr/>
        </p:nvSpPr>
        <p:spPr>
          <a:xfrm>
            <a:off x="871801" y="6120000"/>
            <a:ext cx="10448397" cy="503590"/>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Saihō-ji is a Rinzai Zen Buddhist temple located in Matsuo, Nishikyō Ward, Kyoto, Japan. It’s garden the Kokedera, or Moss Temple Garden is the most beautiful Japanese garden to visit</a:t>
            </a:r>
            <a:r>
              <a:rPr lang="sk-SK" sz="1400">
                <a:latin typeface="+mj-lt"/>
                <a:cs typeface="Times New Roman" panose="02020603050405020304" pitchFamily="18" charset="0"/>
              </a:rPr>
              <a:t>.</a:t>
            </a:r>
            <a:r>
              <a:rPr lang="en-US" sz="1400">
                <a:latin typeface="+mj-lt"/>
                <a:cs typeface="Times New Roman" panose="02020603050405020304" pitchFamily="18" charset="0"/>
              </a:rPr>
              <a:t> (It is called as the moss temple). Entrance is only granted through written application and permission.</a:t>
            </a:r>
          </a:p>
        </p:txBody>
      </p:sp>
    </p:spTree>
    <p:extLst>
      <p:ext uri="{BB962C8B-B14F-4D97-AF65-F5344CB8AC3E}">
        <p14:creationId xmlns:p14="http://schemas.microsoft.com/office/powerpoint/2010/main" val="1309081889"/>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30A91CDA-5198-4657-9ECF-57229458B4D1}"/>
              </a:ext>
            </a:extLst>
          </p:cNvPr>
          <p:cNvSpPr/>
          <p:nvPr/>
        </p:nvSpPr>
        <p:spPr>
          <a:xfrm>
            <a:off x="4620502" y="6336000"/>
            <a:ext cx="2950996"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The Kokedera, or Moss Temple Garden</a:t>
            </a:r>
            <a:endParaRPr lang="sk-SK" sz="1400">
              <a:latin typeface="+mj-lt"/>
              <a:cs typeface="Times New Roman" panose="02020603050405020304" pitchFamily="18" charset="0"/>
            </a:endParaRPr>
          </a:p>
        </p:txBody>
      </p:sp>
    </p:spTree>
    <p:extLst>
      <p:ext uri="{BB962C8B-B14F-4D97-AF65-F5344CB8AC3E}">
        <p14:creationId xmlns:p14="http://schemas.microsoft.com/office/powerpoint/2010/main" val="1460927105"/>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CA564E4E-58F9-442E-A958-15EF8447CBBC}"/>
              </a:ext>
            </a:extLst>
          </p:cNvPr>
          <p:cNvSpPr/>
          <p:nvPr/>
        </p:nvSpPr>
        <p:spPr>
          <a:xfrm>
            <a:off x="4178176" y="6336000"/>
            <a:ext cx="3835648"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ctr"/>
            <a:r>
              <a:rPr lang="en-US" sz="1400">
                <a:latin typeface="+mj-lt"/>
                <a:cs typeface="Times New Roman" panose="02020603050405020304" pitchFamily="18" charset="0"/>
              </a:rPr>
              <a:t>The Ryoan-ji Temple with it’s Golden Pavilion, Kyoto</a:t>
            </a:r>
          </a:p>
        </p:txBody>
      </p:sp>
    </p:spTree>
    <p:extLst>
      <p:ext uri="{BB962C8B-B14F-4D97-AF65-F5344CB8AC3E}">
        <p14:creationId xmlns:p14="http://schemas.microsoft.com/office/powerpoint/2010/main" val="2263808775"/>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8" y="0"/>
            <a:ext cx="12189644"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68A00066-85EF-4687-8408-7C312552B4A7}"/>
              </a:ext>
            </a:extLst>
          </p:cNvPr>
          <p:cNvSpPr/>
          <p:nvPr/>
        </p:nvSpPr>
        <p:spPr>
          <a:xfrm>
            <a:off x="3788390" y="6336000"/>
            <a:ext cx="4615220"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ctr"/>
            <a:r>
              <a:rPr lang="en-US" sz="1400">
                <a:latin typeface="+mj-lt"/>
                <a:cs typeface="Times New Roman" panose="02020603050405020304" pitchFamily="18" charset="0"/>
              </a:rPr>
              <a:t>The Ryoan-ji Temple’s pebbles and stone laid meditation area. </a:t>
            </a:r>
          </a:p>
        </p:txBody>
      </p:sp>
    </p:spTree>
    <p:extLst>
      <p:ext uri="{BB962C8B-B14F-4D97-AF65-F5344CB8AC3E}">
        <p14:creationId xmlns:p14="http://schemas.microsoft.com/office/powerpoint/2010/main" val="2317898559"/>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82B50BFE-E2A2-4FC7-99B3-2F11EF13E81A}"/>
              </a:ext>
            </a:extLst>
          </p:cNvPr>
          <p:cNvSpPr/>
          <p:nvPr/>
        </p:nvSpPr>
        <p:spPr>
          <a:xfrm>
            <a:off x="286110" y="5940000"/>
            <a:ext cx="11619780" cy="719034"/>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Adachi Museum of Art is an art museum located in Yasugi city, Shimane prefecture. It was founded in 1970 by Zenko Adachi who was passionate about Japanese art and gardens. There are several gardens around the museum. The main garden is the Dry Landscape Garden, but we can also find the Moss Garden, the Tea Garden, the Pond Garden, which is the oldest garden on the grounds, and the White Gravel and Pine garden, a tribute to works of Yokoyama Taikan.</a:t>
            </a:r>
          </a:p>
        </p:txBody>
      </p:sp>
    </p:spTree>
    <p:extLst>
      <p:ext uri="{BB962C8B-B14F-4D97-AF65-F5344CB8AC3E}">
        <p14:creationId xmlns:p14="http://schemas.microsoft.com/office/powerpoint/2010/main" val="3566591240"/>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52AE7667-905D-42DC-AE8B-34F5C486C70A}"/>
              </a:ext>
            </a:extLst>
          </p:cNvPr>
          <p:cNvSpPr/>
          <p:nvPr/>
        </p:nvSpPr>
        <p:spPr>
          <a:xfrm>
            <a:off x="4283587" y="6336000"/>
            <a:ext cx="3624826"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Gardens surrounding the Adachi Museum of Art</a:t>
            </a:r>
            <a:endParaRPr lang="sk-SK" sz="1400">
              <a:latin typeface="+mj-lt"/>
              <a:cs typeface="Times New Roman" panose="02020603050405020304" pitchFamily="18" charset="0"/>
            </a:endParaRPr>
          </a:p>
        </p:txBody>
      </p:sp>
    </p:spTree>
    <p:extLst>
      <p:ext uri="{BB962C8B-B14F-4D97-AF65-F5344CB8AC3E}">
        <p14:creationId xmlns:p14="http://schemas.microsoft.com/office/powerpoint/2010/main" val="2935827487"/>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52AE7667-905D-42DC-AE8B-34F5C486C70A}"/>
              </a:ext>
            </a:extLst>
          </p:cNvPr>
          <p:cNvSpPr/>
          <p:nvPr/>
        </p:nvSpPr>
        <p:spPr>
          <a:xfrm>
            <a:off x="3603467" y="6336000"/>
            <a:ext cx="4985065"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ctr"/>
            <a:r>
              <a:rPr lang="en-US" sz="1400">
                <a:latin typeface="+mj-lt"/>
                <a:cs typeface="Times New Roman" panose="02020603050405020304" pitchFamily="18" charset="0"/>
              </a:rPr>
              <a:t>A wonderful Japanese Nature Garden for ideal relaxing of the mind.</a:t>
            </a:r>
          </a:p>
        </p:txBody>
      </p:sp>
    </p:spTree>
    <p:extLst>
      <p:ext uri="{BB962C8B-B14F-4D97-AF65-F5344CB8AC3E}">
        <p14:creationId xmlns:p14="http://schemas.microsoft.com/office/powerpoint/2010/main" val="1553252960"/>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10DFE810-5EAE-4851-8080-83B61603D851}"/>
              </a:ext>
            </a:extLst>
          </p:cNvPr>
          <p:cNvSpPr/>
          <p:nvPr/>
        </p:nvSpPr>
        <p:spPr>
          <a:xfrm>
            <a:off x="2961712" y="6120000"/>
            <a:ext cx="6268575" cy="503590"/>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sk-SK" sz="1400">
                <a:latin typeface="+mj-lt"/>
                <a:cs typeface="Times New Roman" panose="02020603050405020304" pitchFamily="18" charset="0"/>
              </a:rPr>
              <a:t>Koishikawa-Kōrakuen is a seventeenth-century garden in Koishikawa, Bunkyō, Tokyo. It incorporates elements of both Chinese and Japanese tastes of garden design.</a:t>
            </a:r>
          </a:p>
        </p:txBody>
      </p:sp>
    </p:spTree>
    <p:extLst>
      <p:ext uri="{BB962C8B-B14F-4D97-AF65-F5344CB8AC3E}">
        <p14:creationId xmlns:p14="http://schemas.microsoft.com/office/powerpoint/2010/main" val="3354728763"/>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1" y="0"/>
            <a:ext cx="12190157"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8A4642C8-2734-41D3-9722-52C2D479034B}"/>
              </a:ext>
            </a:extLst>
          </p:cNvPr>
          <p:cNvSpPr/>
          <p:nvPr/>
        </p:nvSpPr>
        <p:spPr>
          <a:xfrm>
            <a:off x="4767421" y="6336000"/>
            <a:ext cx="2657155"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The Shinjuku Gyoen Garden, Tokyo</a:t>
            </a:r>
            <a:endParaRPr lang="sk-SK" sz="1400">
              <a:latin typeface="+mj-lt"/>
              <a:cs typeface="Times New Roman" panose="02020603050405020304" pitchFamily="18" charset="0"/>
            </a:endParaRPr>
          </a:p>
        </p:txBody>
      </p:sp>
    </p:spTree>
    <p:extLst>
      <p:ext uri="{BB962C8B-B14F-4D97-AF65-F5344CB8AC3E}">
        <p14:creationId xmlns:p14="http://schemas.microsoft.com/office/powerpoint/2010/main" val="1501105810"/>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511DF82D-150F-4161-BA38-5378F82982A7}"/>
              </a:ext>
            </a:extLst>
          </p:cNvPr>
          <p:cNvSpPr/>
          <p:nvPr/>
        </p:nvSpPr>
        <p:spPr>
          <a:xfrm>
            <a:off x="4307670" y="6336000"/>
            <a:ext cx="3576660"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Japanese Tea House at the Shinjuku Gyoen Park</a:t>
            </a:r>
            <a:endParaRPr lang="sk-SK" sz="1400">
              <a:latin typeface="+mj-lt"/>
              <a:cs typeface="Times New Roman" panose="02020603050405020304" pitchFamily="18" charset="0"/>
            </a:endParaRPr>
          </a:p>
        </p:txBody>
      </p:sp>
    </p:spTree>
    <p:extLst>
      <p:ext uri="{BB962C8B-B14F-4D97-AF65-F5344CB8AC3E}">
        <p14:creationId xmlns:p14="http://schemas.microsoft.com/office/powerpoint/2010/main" val="3759258925"/>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FFD17CA1-FBB4-4204-BC09-DA0EBD368F6F}"/>
              </a:ext>
            </a:extLst>
          </p:cNvPr>
          <p:cNvSpPr/>
          <p:nvPr/>
        </p:nvSpPr>
        <p:spPr>
          <a:xfrm>
            <a:off x="4564857" y="6336000"/>
            <a:ext cx="3062286"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The Imperial Palace East Gardens, Tokyo</a:t>
            </a:r>
            <a:endParaRPr lang="sk-SK" sz="1400">
              <a:latin typeface="+mj-lt"/>
              <a:cs typeface="Times New Roman" panose="02020603050405020304" pitchFamily="18" charset="0"/>
            </a:endParaRPr>
          </a:p>
        </p:txBody>
      </p:sp>
    </p:spTree>
    <p:extLst>
      <p:ext uri="{BB962C8B-B14F-4D97-AF65-F5344CB8AC3E}">
        <p14:creationId xmlns:p14="http://schemas.microsoft.com/office/powerpoint/2010/main" val="1246620734"/>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452C1570-9152-47BB-A205-51D1EC5C7F57}"/>
              </a:ext>
            </a:extLst>
          </p:cNvPr>
          <p:cNvSpPr/>
          <p:nvPr/>
        </p:nvSpPr>
        <p:spPr>
          <a:xfrm>
            <a:off x="4168253" y="6336000"/>
            <a:ext cx="3855493"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Showa Kinen Koen (Showa Memorial Park) of Tokyo</a:t>
            </a:r>
            <a:endParaRPr lang="sk-SK" sz="1400">
              <a:latin typeface="+mj-lt"/>
              <a:cs typeface="Times New Roman" panose="02020603050405020304" pitchFamily="18" charset="0"/>
            </a:endParaRPr>
          </a:p>
        </p:txBody>
      </p:sp>
    </p:spTree>
    <p:extLst>
      <p:ext uri="{BB962C8B-B14F-4D97-AF65-F5344CB8AC3E}">
        <p14:creationId xmlns:p14="http://schemas.microsoft.com/office/powerpoint/2010/main" val="972706825"/>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8" y="0"/>
            <a:ext cx="12184083"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CFA9C46E-2F6D-421D-ABE7-F6833F8733CF}"/>
              </a:ext>
            </a:extLst>
          </p:cNvPr>
          <p:cNvSpPr/>
          <p:nvPr/>
        </p:nvSpPr>
        <p:spPr>
          <a:xfrm>
            <a:off x="4226585" y="6336000"/>
            <a:ext cx="3738827"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ctr"/>
            <a:r>
              <a:rPr lang="en-US" sz="1400">
                <a:latin typeface="+mj-lt"/>
                <a:cs typeface="Times New Roman" panose="02020603050405020304" pitchFamily="18" charset="0"/>
              </a:rPr>
              <a:t>Saika no Sato </a:t>
            </a:r>
            <a:r>
              <a:rPr lang="sk-SK" sz="1400">
                <a:latin typeface="+mj-lt"/>
                <a:cs typeface="Times New Roman" panose="02020603050405020304" pitchFamily="18" charset="0"/>
              </a:rPr>
              <a:t>-</a:t>
            </a:r>
            <a:r>
              <a:rPr lang="en-US" sz="1400">
                <a:latin typeface="+mj-lt"/>
                <a:cs typeface="Times New Roman" panose="02020603050405020304" pitchFamily="18" charset="0"/>
              </a:rPr>
              <a:t> Sasaki Sunflower farm at Hokkaido</a:t>
            </a:r>
          </a:p>
        </p:txBody>
      </p:sp>
    </p:spTree>
    <p:extLst>
      <p:ext uri="{BB962C8B-B14F-4D97-AF65-F5344CB8AC3E}">
        <p14:creationId xmlns:p14="http://schemas.microsoft.com/office/powerpoint/2010/main" val="2089452062"/>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F062CFB7-D6E2-4556-8E6F-541AB9648D12}"/>
              </a:ext>
            </a:extLst>
          </p:cNvPr>
          <p:cNvSpPr/>
          <p:nvPr/>
        </p:nvSpPr>
        <p:spPr>
          <a:xfrm>
            <a:off x="2840863" y="6120000"/>
            <a:ext cx="6510274" cy="503590"/>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Furano Lavender Flowerfields of Hokkaido. This is one place you must visit! This is where lavender has been produced since 1958. It is currently a traditional lavender field.</a:t>
            </a:r>
            <a:endParaRPr lang="sk-SK" sz="1400">
              <a:latin typeface="+mj-lt"/>
              <a:cs typeface="Times New Roman" panose="02020603050405020304" pitchFamily="18" charset="0"/>
            </a:endParaRPr>
          </a:p>
        </p:txBody>
      </p:sp>
    </p:spTree>
    <p:extLst>
      <p:ext uri="{BB962C8B-B14F-4D97-AF65-F5344CB8AC3E}">
        <p14:creationId xmlns:p14="http://schemas.microsoft.com/office/powerpoint/2010/main" val="2624760819"/>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A5EC2FE6-6845-4AC9-9F74-EA564B097C83}"/>
              </a:ext>
            </a:extLst>
          </p:cNvPr>
          <p:cNvSpPr/>
          <p:nvPr/>
        </p:nvSpPr>
        <p:spPr>
          <a:xfrm>
            <a:off x="3813676" y="6120000"/>
            <a:ext cx="4564648" cy="503590"/>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The Fujikawa International School of Bonsai. Located in Ikeda City (Osaka</a:t>
            </a:r>
            <a:r>
              <a:rPr lang="sk-SK" sz="1400">
                <a:latin typeface="+mj-lt"/>
                <a:cs typeface="Times New Roman" panose="02020603050405020304" pitchFamily="18" charset="0"/>
              </a:rPr>
              <a:t>)</a:t>
            </a:r>
            <a:r>
              <a:rPr lang="en-US" sz="1400">
                <a:latin typeface="+mj-lt"/>
                <a:cs typeface="Times New Roman" panose="02020603050405020304" pitchFamily="18" charset="0"/>
              </a:rPr>
              <a:t>, Japan with it’s display of miniature potted trees. </a:t>
            </a:r>
            <a:endParaRPr lang="sk-SK" sz="1400">
              <a:latin typeface="+mj-lt"/>
              <a:cs typeface="Times New Roman" panose="02020603050405020304" pitchFamily="18" charset="0"/>
            </a:endParaRPr>
          </a:p>
        </p:txBody>
      </p:sp>
    </p:spTree>
    <p:extLst>
      <p:ext uri="{BB962C8B-B14F-4D97-AF65-F5344CB8AC3E}">
        <p14:creationId xmlns:p14="http://schemas.microsoft.com/office/powerpoint/2010/main" val="1369142754"/>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C4D0DBA0-1A71-412C-8538-A9CDA2BAF8B1}"/>
              </a:ext>
            </a:extLst>
          </p:cNvPr>
          <p:cNvSpPr/>
          <p:nvPr/>
        </p:nvSpPr>
        <p:spPr>
          <a:xfrm>
            <a:off x="2725790" y="6336000"/>
            <a:ext cx="6740420"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The Byodo-In Temple of Hawaii. Commemorated to the first migration of Japanese to Hawaii</a:t>
            </a:r>
            <a:endParaRPr lang="sk-SK" sz="1400">
              <a:latin typeface="+mj-lt"/>
              <a:cs typeface="Times New Roman" panose="02020603050405020304" pitchFamily="18" charset="0"/>
            </a:endParaRPr>
          </a:p>
        </p:txBody>
      </p:sp>
    </p:spTree>
    <p:extLst>
      <p:ext uri="{BB962C8B-B14F-4D97-AF65-F5344CB8AC3E}">
        <p14:creationId xmlns:p14="http://schemas.microsoft.com/office/powerpoint/2010/main" val="1865533183"/>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6" y="0"/>
            <a:ext cx="12188388"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5E519C47-A1ED-4324-912B-5D5E32D011A3}"/>
              </a:ext>
            </a:extLst>
          </p:cNvPr>
          <p:cNvSpPr/>
          <p:nvPr/>
        </p:nvSpPr>
        <p:spPr>
          <a:xfrm>
            <a:off x="3669142" y="6336000"/>
            <a:ext cx="4853716"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A japanese Garden with Cherry Blossom Trees lining the walkway.</a:t>
            </a:r>
            <a:endParaRPr lang="sk-SK" sz="1400">
              <a:latin typeface="+mj-lt"/>
              <a:cs typeface="Times New Roman" panose="02020603050405020304" pitchFamily="18" charset="0"/>
            </a:endParaRPr>
          </a:p>
        </p:txBody>
      </p:sp>
    </p:spTree>
    <p:extLst>
      <p:ext uri="{BB962C8B-B14F-4D97-AF65-F5344CB8AC3E}">
        <p14:creationId xmlns:p14="http://schemas.microsoft.com/office/powerpoint/2010/main" val="1811060060"/>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0" y="0"/>
            <a:ext cx="1218988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C64A9CD7-B948-424A-96EB-34BA1CA4D930}"/>
              </a:ext>
            </a:extLst>
          </p:cNvPr>
          <p:cNvSpPr/>
          <p:nvPr/>
        </p:nvSpPr>
        <p:spPr>
          <a:xfrm>
            <a:off x="1429110" y="6120000"/>
            <a:ext cx="9333780" cy="503590"/>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The best places to view fuji flowers (wisteria) is the Ashikaga Flower Park in Ashikaga City, Tochigi Prefecture. Ashikaga Flower Park features lots of blue, white and pink fuji  as well as yellow laburnum (Japanese: kingusari) that look like yellow colored fuji.</a:t>
            </a:r>
          </a:p>
        </p:txBody>
      </p:sp>
    </p:spTree>
    <p:extLst>
      <p:ext uri="{BB962C8B-B14F-4D97-AF65-F5344CB8AC3E}">
        <p14:creationId xmlns:p14="http://schemas.microsoft.com/office/powerpoint/2010/main" val="2050865810"/>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12192000" cy="6851904"/>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DB33929C-AFE1-46D8-9DEB-A4DD974DEDF6}"/>
              </a:ext>
            </a:extLst>
          </p:cNvPr>
          <p:cNvSpPr/>
          <p:nvPr/>
        </p:nvSpPr>
        <p:spPr>
          <a:xfrm>
            <a:off x="1962262" y="6120000"/>
            <a:ext cx="8267475" cy="503590"/>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This 148 year old Wisteria Tree, located in Ashikaga Flower Park, Tochigi  in Japan, though not the largest in the world, it still comes in at an impressive 1,990 square meters (or half an acre) and dates back to around 1870</a:t>
            </a:r>
            <a:r>
              <a:rPr lang="sk-SK" sz="1400">
                <a:latin typeface="+mj-lt"/>
                <a:cs typeface="Times New Roman" panose="02020603050405020304" pitchFamily="18" charset="0"/>
              </a:rPr>
              <a:t>.</a:t>
            </a:r>
            <a:r>
              <a:rPr lang="en-US" sz="1400">
                <a:latin typeface="+mj-lt"/>
                <a:cs typeface="Times New Roman" panose="02020603050405020304" pitchFamily="18" charset="0"/>
              </a:rPr>
              <a:t> </a:t>
            </a:r>
          </a:p>
        </p:txBody>
      </p:sp>
    </p:spTree>
    <p:extLst>
      <p:ext uri="{BB962C8B-B14F-4D97-AF65-F5344CB8AC3E}">
        <p14:creationId xmlns:p14="http://schemas.microsoft.com/office/powerpoint/2010/main" val="1348534464"/>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3" y="3048"/>
            <a:ext cx="12188574" cy="6851904"/>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DB33929C-AFE1-46D8-9DEB-A4DD974DEDF6}"/>
              </a:ext>
            </a:extLst>
          </p:cNvPr>
          <p:cNvSpPr/>
          <p:nvPr/>
        </p:nvSpPr>
        <p:spPr>
          <a:xfrm>
            <a:off x="3079350" y="6336000"/>
            <a:ext cx="6033300"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ctr"/>
            <a:r>
              <a:rPr lang="en-US" sz="1400">
                <a:latin typeface="+mj-lt"/>
                <a:cs typeface="Times New Roman" panose="02020603050405020304" pitchFamily="18" charset="0"/>
              </a:rPr>
              <a:t>Autumn in Hokkaido (North Japan) with lined Maple Trees at Hiraoka Jugei Center </a:t>
            </a:r>
          </a:p>
        </p:txBody>
      </p:sp>
    </p:spTree>
    <p:extLst>
      <p:ext uri="{BB962C8B-B14F-4D97-AF65-F5344CB8AC3E}">
        <p14:creationId xmlns:p14="http://schemas.microsoft.com/office/powerpoint/2010/main" val="3937253830"/>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3" y="3048"/>
            <a:ext cx="12188574" cy="6851904"/>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DB33929C-AFE1-46D8-9DEB-A4DD974DEDF6}"/>
              </a:ext>
            </a:extLst>
          </p:cNvPr>
          <p:cNvSpPr/>
          <p:nvPr/>
        </p:nvSpPr>
        <p:spPr>
          <a:xfrm>
            <a:off x="1375666" y="5940000"/>
            <a:ext cx="9440667" cy="719034"/>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Hitachi Seaside Park covering an area of 190 hectares, features blooming flowers around the year. It has become known for its baby blue-eyes flowers, with the blooming of 4.5 million of the translucent-petaled blue flowers in the spring drawing tourists. In addition to the annual "Nemophila Harmony", the park features a million daffodils, 170 varieties of tulips, and many other flowers. </a:t>
            </a:r>
          </a:p>
        </p:txBody>
      </p:sp>
    </p:spTree>
    <p:extLst>
      <p:ext uri="{BB962C8B-B14F-4D97-AF65-F5344CB8AC3E}">
        <p14:creationId xmlns:p14="http://schemas.microsoft.com/office/powerpoint/2010/main" val="4017158251"/>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9" y="3048"/>
            <a:ext cx="12181162" cy="6851904"/>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DB33929C-AFE1-46D8-9DEB-A4DD974DEDF6}"/>
              </a:ext>
            </a:extLst>
          </p:cNvPr>
          <p:cNvSpPr/>
          <p:nvPr/>
        </p:nvSpPr>
        <p:spPr>
          <a:xfrm>
            <a:off x="4350435" y="6336000"/>
            <a:ext cx="3491130"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ctr"/>
            <a:r>
              <a:rPr lang="en-US" sz="1400">
                <a:latin typeface="+mj-lt"/>
                <a:cs typeface="Times New Roman" panose="02020603050405020304" pitchFamily="18" charset="0"/>
              </a:rPr>
              <a:t>Nemophila flower field at Hitachi Seaside Park </a:t>
            </a:r>
          </a:p>
        </p:txBody>
      </p:sp>
    </p:spTree>
    <p:extLst>
      <p:ext uri="{BB962C8B-B14F-4D97-AF65-F5344CB8AC3E}">
        <p14:creationId xmlns:p14="http://schemas.microsoft.com/office/powerpoint/2010/main" val="2379660710"/>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9" y="3048"/>
            <a:ext cx="12181162" cy="6851904"/>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DB33929C-AFE1-46D8-9DEB-A4DD974DEDF6}"/>
              </a:ext>
            </a:extLst>
          </p:cNvPr>
          <p:cNvSpPr/>
          <p:nvPr/>
        </p:nvSpPr>
        <p:spPr>
          <a:xfrm>
            <a:off x="1561134" y="6120000"/>
            <a:ext cx="9069731" cy="503590"/>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After Sakura season is over, the Shibazakura (Moss Pink or Phlox Subulata) season reaches its peak. This is Hitsujiyama Park, one of the most popular Shibazakura viewing spots in Japan. For people who likes flowers, this place is a must see place.</a:t>
            </a:r>
          </a:p>
        </p:txBody>
      </p:sp>
    </p:spTree>
    <p:extLst>
      <p:ext uri="{BB962C8B-B14F-4D97-AF65-F5344CB8AC3E}">
        <p14:creationId xmlns:p14="http://schemas.microsoft.com/office/powerpoint/2010/main" val="2320664937"/>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9" y="3048"/>
            <a:ext cx="12181162" cy="6851904"/>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DB33929C-AFE1-46D8-9DEB-A4DD974DEDF6}"/>
              </a:ext>
            </a:extLst>
          </p:cNvPr>
          <p:cNvSpPr/>
          <p:nvPr/>
        </p:nvSpPr>
        <p:spPr>
          <a:xfrm>
            <a:off x="2024332" y="5940000"/>
            <a:ext cx="8143336" cy="719034"/>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There is a tulip park in Tonami in Toyama Prefecture, as well as a nationally recognized tulip festival that is held every year. There is a windmill transferred by the Netherlands, inscribed "DE VRIENDSCHAP" (friendship). The Tonami tulip festival has over 600 different kinds of tulips, and more than 2.5 million tulips in recent years.</a:t>
            </a:r>
          </a:p>
        </p:txBody>
      </p:sp>
    </p:spTree>
    <p:extLst>
      <p:ext uri="{BB962C8B-B14F-4D97-AF65-F5344CB8AC3E}">
        <p14:creationId xmlns:p14="http://schemas.microsoft.com/office/powerpoint/2010/main" val="4021952099"/>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9" y="3048"/>
            <a:ext cx="12181162" cy="6851903"/>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DB33929C-AFE1-46D8-9DEB-A4DD974DEDF6}"/>
              </a:ext>
            </a:extLst>
          </p:cNvPr>
          <p:cNvSpPr/>
          <p:nvPr/>
        </p:nvSpPr>
        <p:spPr>
          <a:xfrm>
            <a:off x="2024332" y="6120000"/>
            <a:ext cx="8143336" cy="503590"/>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Takinoue Park, located in Okhotsk Sub-prefecture, Hokkaido  is famous for Shibazakura or Pink Moss. The 10,000 m² park attracts thousands of visitors every year between May and June when the flowers are in full bloom.</a:t>
            </a:r>
          </a:p>
        </p:txBody>
      </p:sp>
    </p:spTree>
    <p:extLst>
      <p:ext uri="{BB962C8B-B14F-4D97-AF65-F5344CB8AC3E}">
        <p14:creationId xmlns:p14="http://schemas.microsoft.com/office/powerpoint/2010/main" val="1261504719"/>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9" y="3048"/>
            <a:ext cx="12181162" cy="6851903"/>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DB33929C-AFE1-46D8-9DEB-A4DD974DEDF6}"/>
              </a:ext>
            </a:extLst>
          </p:cNvPr>
          <p:cNvSpPr/>
          <p:nvPr/>
        </p:nvSpPr>
        <p:spPr>
          <a:xfrm>
            <a:off x="3399766" y="6120000"/>
            <a:ext cx="5392468" cy="503590"/>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Kiso Sansen Park located in Kaizu City, Gifu Prefecture, is the largest government park in Japan and is home to Japan's famous Tulip Festival.</a:t>
            </a:r>
          </a:p>
        </p:txBody>
      </p:sp>
    </p:spTree>
    <p:extLst>
      <p:ext uri="{BB962C8B-B14F-4D97-AF65-F5344CB8AC3E}">
        <p14:creationId xmlns:p14="http://schemas.microsoft.com/office/powerpoint/2010/main" val="1390449452"/>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9" y="3048"/>
            <a:ext cx="12181162" cy="6851903"/>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DB33929C-AFE1-46D8-9DEB-A4DD974DEDF6}"/>
              </a:ext>
            </a:extLst>
          </p:cNvPr>
          <p:cNvSpPr/>
          <p:nvPr/>
        </p:nvSpPr>
        <p:spPr>
          <a:xfrm>
            <a:off x="2024332" y="6336000"/>
            <a:ext cx="8143336"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The famous Wisteria Tunnel of Kawachi Fuji Garden in Kitakyushu, Fukuoka Prefecture, Hokkaido.</a:t>
            </a:r>
          </a:p>
        </p:txBody>
      </p:sp>
    </p:spTree>
    <p:extLst>
      <p:ext uri="{BB962C8B-B14F-4D97-AF65-F5344CB8AC3E}">
        <p14:creationId xmlns:p14="http://schemas.microsoft.com/office/powerpoint/2010/main" val="516995448"/>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ám">
            <a:extLst>
              <a:ext uri="{FF2B5EF4-FFF2-40B4-BE49-F238E27FC236}">
                <a16:creationId xmlns:a16="http://schemas.microsoft.com/office/drawing/2014/main" id="{2625078A-52FD-4F68-BFBA-327D575A51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2" name="Pozdra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2654" y="696039"/>
            <a:ext cx="3840813" cy="2141253"/>
          </a:xfrm>
          <a:prstGeom prst="rect">
            <a:avLst/>
          </a:prstGeom>
        </p:spPr>
      </p:pic>
      <p:sp>
        <p:nvSpPr>
          <p:cNvPr id="8" name="Obdĺžnik 7">
            <a:extLst>
              <a:ext uri="{FF2B5EF4-FFF2-40B4-BE49-F238E27FC236}">
                <a16:creationId xmlns:a16="http://schemas.microsoft.com/office/drawing/2014/main" id="{ACC9D726-4EA1-4670-A533-EE157ABE5438}"/>
              </a:ext>
            </a:extLst>
          </p:cNvPr>
          <p:cNvSpPr/>
          <p:nvPr/>
        </p:nvSpPr>
        <p:spPr>
          <a:xfrm>
            <a:off x="7629879" y="281630"/>
            <a:ext cx="3882793" cy="1938992"/>
          </a:xfrm>
          <a:prstGeom prst="rect">
            <a:avLst/>
          </a:prstGeom>
          <a:noFill/>
          <a:scene3d>
            <a:camera prst="orthographicFront"/>
            <a:lightRig rig="threePt" dir="t"/>
          </a:scene3d>
        </p:spPr>
        <p:txBody>
          <a:bodyPr wrap="none" lIns="91440" tIns="45720" rIns="91440" bIns="45720">
            <a:spAutoFit/>
            <a:scene3d>
              <a:camera prst="orthographicFront"/>
              <a:lightRig rig="threePt" dir="t">
                <a:rot lat="0" lon="0" rev="0"/>
              </a:lightRig>
            </a:scene3d>
            <a:sp3d extrusionH="6350" prstMaterial="dkEdge">
              <a:bevelT w="57150" h="38100" prst="artDeco"/>
            </a:sp3d>
          </a:bodyPr>
          <a:lstStyle/>
          <a:p>
            <a:pPr algn="ctr"/>
            <a:r>
              <a:rPr lang="sk-SK" sz="12000" b="1" cap="none" spc="0">
                <a:ln w="9525">
                  <a:solidFill>
                    <a:schemeClr val="bg1"/>
                  </a:solidFill>
                  <a:prstDash val="solid"/>
                </a:ln>
                <a:solidFill>
                  <a:schemeClr val="accent6">
                    <a:lumMod val="75000"/>
                  </a:schemeClr>
                </a:solidFill>
                <a:effectLst>
                  <a:outerShdw blurRad="12700" dist="38100" dir="2700000" algn="tl" rotWithShape="0">
                    <a:schemeClr val="accent5">
                      <a:lumMod val="60000"/>
                      <a:lumOff val="40000"/>
                    </a:schemeClr>
                  </a:outerShdw>
                </a:effectLst>
                <a:latin typeface="Persia BT" panose="03060902040502020204" pitchFamily="66" charset="0"/>
              </a:rPr>
              <a:t>The End</a:t>
            </a:r>
          </a:p>
        </p:txBody>
      </p:sp>
      <p:sp>
        <p:nvSpPr>
          <p:cNvPr id="7" name="Oval 3">
            <a:extLst>
              <a:ext uri="{FF2B5EF4-FFF2-40B4-BE49-F238E27FC236}">
                <a16:creationId xmlns:a16="http://schemas.microsoft.com/office/drawing/2014/main" id="{C717D981-EF03-4DDF-BC92-4299F5169DF5}"/>
              </a:ext>
            </a:extLst>
          </p:cNvPr>
          <p:cNvSpPr/>
          <p:nvPr/>
        </p:nvSpPr>
        <p:spPr>
          <a:xfrm>
            <a:off x="2076298" y="3542944"/>
            <a:ext cx="7902384" cy="2917463"/>
          </a:xfrm>
          <a:prstGeom prst="ellipse">
            <a:avLst/>
          </a:prstGeom>
          <a:solidFill>
            <a:schemeClr val="accent6">
              <a:lumMod val="50000"/>
              <a:alpha val="78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600" b="0" i="0" u="none" strike="noStrike" kern="1200" cap="none" spc="0" normalizeH="0" baseline="0" noProof="0">
              <a:ln>
                <a:noFill/>
              </a:ln>
              <a:solidFill>
                <a:prstClr val="white"/>
              </a:solidFill>
              <a:effectLst/>
              <a:uLnTx/>
              <a:uFillTx/>
              <a:latin typeface="Brooklyn CE" pitchFamily="2"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Brooklyn CE" pitchFamily="2" charset="0"/>
                <a:cs typeface="Times New Roman" panose="02020603050405020304" pitchFamily="18" charset="0"/>
              </a:rPr>
              <a:t>Hope </a:t>
            </a:r>
            <a:r>
              <a:rPr kumimoji="0" lang="en-US" sz="1600" b="0" i="0" u="none" strike="noStrike" kern="1200" cap="none" spc="0" normalizeH="0" baseline="0" noProof="0" dirty="0">
                <a:ln>
                  <a:noFill/>
                </a:ln>
                <a:solidFill>
                  <a:prstClr val="white"/>
                </a:solidFill>
                <a:effectLst/>
                <a:uLnTx/>
                <a:uFillTx/>
                <a:latin typeface="Brooklyn CE" pitchFamily="2" charset="0"/>
                <a:cs typeface="Times New Roman" panose="02020603050405020304" pitchFamily="18" charset="0"/>
              </a:rPr>
              <a:t>you liked these gardens from the best natural garden makers of the world - "The Japanese“.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Brooklyn CE" pitchFamily="2" charset="0"/>
                <a:cs typeface="Times New Roman" panose="02020603050405020304" pitchFamily="18" charset="0"/>
              </a:rPr>
              <a:t>Viewers </a:t>
            </a:r>
            <a:r>
              <a:rPr kumimoji="0" lang="en-US" sz="1600" b="0" i="0" u="none" strike="noStrike" kern="1200" cap="none" spc="0" normalizeH="0" baseline="0" noProof="0" dirty="0">
                <a:ln>
                  <a:noFill/>
                </a:ln>
                <a:solidFill>
                  <a:prstClr val="white"/>
                </a:solidFill>
                <a:effectLst/>
                <a:uLnTx/>
                <a:uFillTx/>
                <a:latin typeface="Brooklyn CE" pitchFamily="2" charset="0"/>
                <a:cs typeface="Times New Roman" panose="02020603050405020304" pitchFamily="18" charset="0"/>
              </a:rPr>
              <a:t>opinions and comments are most welcome.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Brooklyn CE" pitchFamily="2" charset="0"/>
              </a:rPr>
              <a:t>Tony Chacko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white"/>
                </a:solidFill>
                <a:effectLst/>
                <a:uLnTx/>
                <a:uFillTx/>
                <a:latin typeface="Calibri" panose="020F0502020204030204"/>
                <a:ea typeface="+mn-ea"/>
                <a:cs typeface="+mn-cs"/>
              </a:rPr>
              <a:t>(tonychacko2000@gmail.</a:t>
            </a:r>
            <a:r>
              <a:rPr kumimoji="0" lang="en-US" sz="1800" b="0" i="1" u="none" strike="noStrike" kern="1200" cap="none" spc="0" normalizeH="0" baseline="0" noProof="0">
                <a:ln>
                  <a:noFill/>
                </a:ln>
                <a:solidFill>
                  <a:prstClr val="white"/>
                </a:solidFill>
                <a:effectLst/>
                <a:uLnTx/>
                <a:uFillTx/>
                <a:latin typeface="Calibri" panose="020F0502020204030204"/>
                <a:ea typeface="+mn-ea"/>
                <a:cs typeface="+mn-cs"/>
              </a:rPr>
              <a:t>com</a:t>
            </a: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a:t>
            </a:r>
            <a:endParaRPr kumimoji="0" lang="sk-SK" sz="1800" b="0" i="0" u="none" strike="noStrike" kern="1200" cap="none" spc="0" normalizeH="0" baseline="0" noProof="0">
              <a:ln>
                <a:noFill/>
              </a:ln>
              <a:solidFill>
                <a:prstClr val="white"/>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sk-SK" b="1">
                <a:solidFill>
                  <a:prstClr val="white"/>
                </a:solidFill>
                <a:latin typeface="Brooklyn CE" pitchFamily="2" charset="0"/>
              </a:rPr>
              <a:t>Steve</a:t>
            </a:r>
            <a:r>
              <a:rPr kumimoji="0" lang="sk-SK" sz="1800" b="0" i="0" u="none" strike="noStrike" kern="1200" cap="none" spc="0" normalizeH="0" baseline="0" noProof="0">
                <a:ln>
                  <a:noFill/>
                </a:ln>
                <a:solidFill>
                  <a:prstClr val="white"/>
                </a:solidFill>
                <a:effectLst/>
                <a:uLnTx/>
                <a:uFillTx/>
                <a:latin typeface="Calibri" panose="020F0502020204030204"/>
                <a:ea typeface="+mn-ea"/>
                <a:cs typeface="+mn-cs"/>
              </a:rPr>
              <a:t> </a:t>
            </a:r>
            <a:r>
              <a:rPr lang="sk-SK" b="1">
                <a:solidFill>
                  <a:prstClr val="white"/>
                </a:solidFill>
                <a:latin typeface="Brooklyn CE" pitchFamily="2" charset="0"/>
              </a:rPr>
              <a:t>Rumpler</a:t>
            </a:r>
          </a:p>
          <a:p>
            <a:pPr marL="0" marR="0" lvl="0" indent="0" algn="ctr" defTabSz="914400" rtl="0" eaLnBrk="1" fontAlgn="auto" latinLnBrk="0" hangingPunct="1">
              <a:lnSpc>
                <a:spcPct val="100000"/>
              </a:lnSpc>
              <a:spcBef>
                <a:spcPts val="0"/>
              </a:spcBef>
              <a:spcAft>
                <a:spcPts val="0"/>
              </a:spcAft>
              <a:buClrTx/>
              <a:buSzTx/>
              <a:buFontTx/>
              <a:buNone/>
              <a:tabLst/>
              <a:defRPr/>
            </a:pPr>
            <a:r>
              <a:rPr lang="sk-SK">
                <a:solidFill>
                  <a:prstClr val="white"/>
                </a:solidFill>
                <a:latin typeface="Calibri" panose="020F0502020204030204"/>
              </a:rPr>
              <a:t>(</a:t>
            </a:r>
            <a:r>
              <a:rPr lang="sk-SK" i="1">
                <a:solidFill>
                  <a:prstClr val="white"/>
                </a:solidFill>
                <a:latin typeface="Calibri" panose="020F0502020204030204"/>
              </a:rPr>
              <a:t>pista2011@gmail</a:t>
            </a:r>
            <a:r>
              <a:rPr lang="sk-SK">
                <a:solidFill>
                  <a:prstClr val="white"/>
                </a:solidFill>
                <a:latin typeface="Calibri" panose="020F0502020204030204"/>
              </a:rPr>
              <a:t>.com)</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1" name="Obrázok 10">
            <a:extLst>
              <a:ext uri="{FF2B5EF4-FFF2-40B4-BE49-F238E27FC236}">
                <a16:creationId xmlns:a16="http://schemas.microsoft.com/office/drawing/2014/main" id="{BC4EC660-37AB-47FC-B3E8-6B36721D15C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82874" y="5873479"/>
            <a:ext cx="565973" cy="558002"/>
          </a:xfrm>
          <a:prstGeom prst="rect">
            <a:avLst/>
          </a:prstGeom>
        </p:spPr>
      </p:pic>
      <p:sp>
        <p:nvSpPr>
          <p:cNvPr id="12" name="Ovál 11">
            <a:extLst>
              <a:ext uri="{FF2B5EF4-FFF2-40B4-BE49-F238E27FC236}">
                <a16:creationId xmlns:a16="http://schemas.microsoft.com/office/drawing/2014/main" id="{0CA01300-B838-4994-B0F2-27C8F37D90C6}"/>
              </a:ext>
            </a:extLst>
          </p:cNvPr>
          <p:cNvSpPr/>
          <p:nvPr/>
        </p:nvSpPr>
        <p:spPr>
          <a:xfrm>
            <a:off x="11001608" y="5760998"/>
            <a:ext cx="699409" cy="699409"/>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167519130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par>
                          <p:cTn id="10" fill="hold">
                            <p:stCondLst>
                              <p:cond delay="2000"/>
                            </p:stCondLst>
                            <p:childTnLst>
                              <p:par>
                                <p:cTn id="11" presetID="22" presetClass="entr" presetSubtype="1" fill="hold" grpId="0"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2000"/>
                                        <p:tgtEl>
                                          <p:spTgt spid="7"/>
                                        </p:tgtEl>
                                      </p:cBhvr>
                                    </p:animEffect>
                                  </p:childTnLst>
                                </p:cTn>
                              </p:par>
                            </p:childTnLst>
                          </p:cTn>
                        </p:par>
                        <p:par>
                          <p:cTn id="14" fill="hold">
                            <p:stCondLst>
                              <p:cond delay="4500"/>
                            </p:stCondLst>
                            <p:childTnLst>
                              <p:par>
                                <p:cTn id="15" presetID="22" presetClass="entr" presetSubtype="8" fill="hold" grpId="0" nodeType="afterEffect">
                                  <p:stCondLst>
                                    <p:cond delay="1000"/>
                                  </p:stCondLst>
                                  <p:iterate type="lt">
                                    <p:tmPct val="20000"/>
                                  </p:iterate>
                                  <p:childTnLst>
                                    <p:set>
                                      <p:cBhvr>
                                        <p:cTn id="16" dur="1" fill="hold">
                                          <p:stCondLst>
                                            <p:cond delay="0"/>
                                          </p:stCondLst>
                                        </p:cTn>
                                        <p:tgtEl>
                                          <p:spTgt spid="8"/>
                                        </p:tgtEl>
                                        <p:attrNameLst>
                                          <p:attrName>style.visibility</p:attrName>
                                        </p:attrNameLst>
                                      </p:cBhvr>
                                      <p:to>
                                        <p:strVal val="visible"/>
                                      </p:to>
                                    </p:set>
                                    <p:animEffect transition="in" filter="wipe(left)">
                                      <p:cBhvr>
                                        <p:cTn id="17" dur="2000"/>
                                        <p:tgtEl>
                                          <p:spTgt spid="8"/>
                                        </p:tgtEl>
                                      </p:cBhvr>
                                    </p:animEffect>
                                  </p:childTnLst>
                                </p:cTn>
                              </p:par>
                            </p:childTnLst>
                          </p:cTn>
                        </p:par>
                        <p:par>
                          <p:cTn id="18" fill="hold">
                            <p:stCondLst>
                              <p:cond delay="9500"/>
                            </p:stCondLst>
                            <p:childTnLst>
                              <p:par>
                                <p:cTn id="19" presetID="53" presetClass="entr" presetSubtype="16" fill="hold" grpId="0" nodeType="afterEffect">
                                  <p:stCondLst>
                                    <p:cond delay="500"/>
                                  </p:stCondLst>
                                  <p:childTnLst>
                                    <p:set>
                                      <p:cBhvr>
                                        <p:cTn id="20" dur="1" fill="hold">
                                          <p:stCondLst>
                                            <p:cond delay="0"/>
                                          </p:stCondLst>
                                        </p:cTn>
                                        <p:tgtEl>
                                          <p:spTgt spid="12"/>
                                        </p:tgtEl>
                                        <p:attrNameLst>
                                          <p:attrName>style.visibility</p:attrName>
                                        </p:attrNameLst>
                                      </p:cBhvr>
                                      <p:to>
                                        <p:strVal val="visible"/>
                                      </p:to>
                                    </p:set>
                                    <p:anim calcmode="lin" valueType="num">
                                      <p:cBhvr>
                                        <p:cTn id="21" dur="1000" fill="hold"/>
                                        <p:tgtEl>
                                          <p:spTgt spid="12"/>
                                        </p:tgtEl>
                                        <p:attrNameLst>
                                          <p:attrName>ppt_w</p:attrName>
                                        </p:attrNameLst>
                                      </p:cBhvr>
                                      <p:tavLst>
                                        <p:tav tm="0">
                                          <p:val>
                                            <p:fltVal val="0"/>
                                          </p:val>
                                        </p:tav>
                                        <p:tav tm="100000">
                                          <p:val>
                                            <p:strVal val="#ppt_w"/>
                                          </p:val>
                                        </p:tav>
                                      </p:tavLst>
                                    </p:anim>
                                    <p:anim calcmode="lin" valueType="num">
                                      <p:cBhvr>
                                        <p:cTn id="22" dur="1000" fill="hold"/>
                                        <p:tgtEl>
                                          <p:spTgt spid="12"/>
                                        </p:tgtEl>
                                        <p:attrNameLst>
                                          <p:attrName>ppt_h</p:attrName>
                                        </p:attrNameLst>
                                      </p:cBhvr>
                                      <p:tavLst>
                                        <p:tav tm="0">
                                          <p:val>
                                            <p:fltVal val="0"/>
                                          </p:val>
                                        </p:tav>
                                        <p:tav tm="100000">
                                          <p:val>
                                            <p:strVal val="#ppt_h"/>
                                          </p:val>
                                        </p:tav>
                                      </p:tavLst>
                                    </p:anim>
                                    <p:animEffect transition="in" filter="fade">
                                      <p:cBhvr>
                                        <p:cTn id="23" dur="1000"/>
                                        <p:tgtEl>
                                          <p:spTgt spid="12"/>
                                        </p:tgtEl>
                                      </p:cBhvr>
                                    </p:animEffect>
                                  </p:childTnLst>
                                </p:cTn>
                              </p:par>
                              <p:par>
                                <p:cTn id="24" presetID="53" presetClass="entr" presetSubtype="16" fill="hold" nodeType="withEffect">
                                  <p:stCondLst>
                                    <p:cond delay="500"/>
                                  </p:stCondLst>
                                  <p:childTnLst>
                                    <p:set>
                                      <p:cBhvr>
                                        <p:cTn id="25" dur="1" fill="hold">
                                          <p:stCondLst>
                                            <p:cond delay="0"/>
                                          </p:stCondLst>
                                        </p:cTn>
                                        <p:tgtEl>
                                          <p:spTgt spid="11"/>
                                        </p:tgtEl>
                                        <p:attrNameLst>
                                          <p:attrName>style.visibility</p:attrName>
                                        </p:attrNameLst>
                                      </p:cBhvr>
                                      <p:to>
                                        <p:strVal val="visible"/>
                                      </p:to>
                                    </p:set>
                                    <p:anim calcmode="lin" valueType="num">
                                      <p:cBhvr>
                                        <p:cTn id="26" dur="1000" fill="hold"/>
                                        <p:tgtEl>
                                          <p:spTgt spid="11"/>
                                        </p:tgtEl>
                                        <p:attrNameLst>
                                          <p:attrName>ppt_w</p:attrName>
                                        </p:attrNameLst>
                                      </p:cBhvr>
                                      <p:tavLst>
                                        <p:tav tm="0">
                                          <p:val>
                                            <p:fltVal val="0"/>
                                          </p:val>
                                        </p:tav>
                                        <p:tav tm="100000">
                                          <p:val>
                                            <p:strVal val="#ppt_w"/>
                                          </p:val>
                                        </p:tav>
                                      </p:tavLst>
                                    </p:anim>
                                    <p:anim calcmode="lin" valueType="num">
                                      <p:cBhvr>
                                        <p:cTn id="27" dur="1000" fill="hold"/>
                                        <p:tgtEl>
                                          <p:spTgt spid="11"/>
                                        </p:tgtEl>
                                        <p:attrNameLst>
                                          <p:attrName>ppt_h</p:attrName>
                                        </p:attrNameLst>
                                      </p:cBhvr>
                                      <p:tavLst>
                                        <p:tav tm="0">
                                          <p:val>
                                            <p:fltVal val="0"/>
                                          </p:val>
                                        </p:tav>
                                        <p:tav tm="100000">
                                          <p:val>
                                            <p:strVal val="#ppt_h"/>
                                          </p:val>
                                        </p:tav>
                                      </p:tavLst>
                                    </p:anim>
                                    <p:animEffect transition="in" filter="fade">
                                      <p:cBhvr>
                                        <p:cTn id="28"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animBg="1"/>
      <p:bldP spid="1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sp>
        <p:nvSpPr>
          <p:cNvPr id="82947" name="Rectangle 5">
            <a:extLst>
              <a:ext uri="{FF2B5EF4-FFF2-40B4-BE49-F238E27FC236}">
                <a16:creationId xmlns:a16="http://schemas.microsoft.com/office/drawing/2014/main" id="{21BFC997-EB8B-4C74-ADEB-0ED3FF576288}"/>
              </a:ext>
            </a:extLst>
          </p:cNvPr>
          <p:cNvSpPr>
            <a:spLocks noChangeArrowheads="1"/>
          </p:cNvSpPr>
          <p:nvPr/>
        </p:nvSpPr>
        <p:spPr bwMode="auto">
          <a:xfrm>
            <a:off x="1" y="1829034"/>
            <a:ext cx="12192000" cy="5028876"/>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a:extLst>
              <a:ext uri="{FF2B5EF4-FFF2-40B4-BE49-F238E27FC236}">
                <a16:creationId xmlns:a16="http://schemas.microsoft.com/office/drawing/2014/main" id="{3D7F23E1-6E88-4F8A-9D9E-D192894DB8B1}"/>
              </a:ext>
            </a:extLst>
          </p:cNvPr>
          <p:cNvSpPr/>
          <p:nvPr/>
        </p:nvSpPr>
        <p:spPr>
          <a:xfrm>
            <a:off x="9087001" y="5439447"/>
            <a:ext cx="2088397" cy="580827"/>
          </a:xfrm>
          <a:prstGeom prst="rect">
            <a:avLst/>
          </a:prstGeom>
          <a:noFill/>
        </p:spPr>
        <p:txBody>
          <a:bodyPr lIns="91336" tIns="45670" rIns="91336" bIns="4567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3490">
              <a:defRPr/>
            </a:pPr>
            <a:r>
              <a:rPr lang="sk-SK" sz="3175" b="1" spc="50">
                <a:ln w="11430"/>
                <a:solidFill>
                  <a:srgbClr val="0033CC"/>
                </a:solidFill>
                <a:effectLst>
                  <a:outerShdw blurRad="76200" dist="50800" dir="5400000" algn="tl" rotWithShape="0">
                    <a:srgbClr val="000000">
                      <a:alpha val="65000"/>
                    </a:srgbClr>
                  </a:outerShdw>
                </a:effectLst>
                <a:latin typeface="Castanet" pitchFamily="2" charset="0"/>
                <a:ea typeface="MS Gothic" panose="020B0609070205080204" pitchFamily="49" charset="-128"/>
                <a:cs typeface="Arial"/>
              </a:rPr>
              <a:t>F I N</a:t>
            </a:r>
          </a:p>
        </p:txBody>
      </p:sp>
      <p:sp>
        <p:nvSpPr>
          <p:cNvPr id="19" name="Ovál">
            <a:extLst>
              <a:ext uri="{FF2B5EF4-FFF2-40B4-BE49-F238E27FC236}">
                <a16:creationId xmlns:a16="http://schemas.microsoft.com/office/drawing/2014/main" id="{F5914AEA-BD40-4A3B-B139-4556BFE24B08}"/>
              </a:ext>
            </a:extLst>
          </p:cNvPr>
          <p:cNvSpPr/>
          <p:nvPr/>
        </p:nvSpPr>
        <p:spPr>
          <a:xfrm>
            <a:off x="8818069" y="5315637"/>
            <a:ext cx="2626767" cy="832386"/>
          </a:xfrm>
          <a:prstGeom prst="ellipse">
            <a:avLst/>
          </a:prstGeom>
          <a:noFill/>
          <a:ln w="25400" cap="flat" cmpd="sng" algn="ctr">
            <a:solidFill>
              <a:srgbClr val="1F497D">
                <a:lumMod val="40000"/>
                <a:lumOff val="60000"/>
              </a:srgbClr>
            </a:solidFill>
            <a:prstDash val="solid"/>
          </a:ln>
          <a:effectLst/>
        </p:spPr>
        <p:txBody>
          <a:bodyPr lIns="91336" tIns="45670" rIns="91336" bIns="45670" anchor="ctr"/>
          <a:lstStyle/>
          <a:p>
            <a:pPr algn="ctr" defTabSz="913490">
              <a:defRPr/>
            </a:pPr>
            <a:endParaRPr lang="sk-SK" sz="1814" kern="0">
              <a:solidFill>
                <a:prstClr val="white"/>
              </a:solidFill>
              <a:latin typeface="Calibri"/>
              <a:ea typeface="MS Gothic" panose="020B0609070205080204" pitchFamily="49" charset="-128"/>
              <a:cs typeface="Arial"/>
            </a:endParaRPr>
          </a:p>
        </p:txBody>
      </p:sp>
      <p:sp>
        <p:nvSpPr>
          <p:cNvPr id="20" name="Ukončenie">
            <a:hlinkClick r:id="" action="ppaction://hlinkshowjump?jump=endshow" highlightClick="1"/>
            <a:extLst>
              <a:ext uri="{FF2B5EF4-FFF2-40B4-BE49-F238E27FC236}">
                <a16:creationId xmlns:a16="http://schemas.microsoft.com/office/drawing/2014/main" id="{EF18DFF2-6713-4D9E-805D-6FC25A8A6319}"/>
              </a:ext>
            </a:extLst>
          </p:cNvPr>
          <p:cNvSpPr/>
          <p:nvPr/>
        </p:nvSpPr>
        <p:spPr>
          <a:xfrm>
            <a:off x="8701422" y="5155782"/>
            <a:ext cx="2860065" cy="1152091"/>
          </a:xfrm>
          <a:prstGeom prst="actionButtonBlank">
            <a:avLst/>
          </a:prstGeom>
          <a:noFill/>
          <a:ln w="25400" cap="flat" cmpd="sng" algn="ctr">
            <a:noFill/>
            <a:prstDash val="solid"/>
          </a:ln>
          <a:effectLst/>
        </p:spPr>
        <p:txBody>
          <a:bodyPr lIns="91336" tIns="45670" rIns="91336" bIns="45670" anchor="ctr"/>
          <a:lstStyle/>
          <a:p>
            <a:pPr algn="ctr" defTabSz="913490">
              <a:defRPr/>
            </a:pPr>
            <a:endParaRPr lang="sk-SK" sz="1814" kern="0">
              <a:solidFill>
                <a:prstClr val="white"/>
              </a:solidFill>
              <a:latin typeface="Calibri"/>
              <a:ea typeface="MS Gothic" panose="020B0609070205080204" pitchFamily="49" charset="-128"/>
              <a:cs typeface="Arial"/>
            </a:endParaRPr>
          </a:p>
        </p:txBody>
      </p:sp>
    </p:spTree>
  </p:cSld>
  <p:clrMapOvr>
    <a:masterClrMapping/>
  </p:clrMapOvr>
  <mc:AlternateContent xmlns:mc="http://schemas.openxmlformats.org/markup-compatibility/2006">
    <mc:Choice xmlns:p14="http://schemas.microsoft.com/office/powerpoint/2010/main" Requires="p14">
      <p:transition spd="slow" p14:dur="2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000" fill="hold"/>
                                        <p:tgtEl>
                                          <p:spTgt spid="16"/>
                                        </p:tgtEl>
                                        <p:attrNameLst>
                                          <p:attrName>ppt_w</p:attrName>
                                        </p:attrNameLst>
                                      </p:cBhvr>
                                      <p:tavLst>
                                        <p:tav tm="0">
                                          <p:val>
                                            <p:fltVal val="0"/>
                                          </p:val>
                                        </p:tav>
                                        <p:tav tm="100000">
                                          <p:val>
                                            <p:strVal val="#ppt_w"/>
                                          </p:val>
                                        </p:tav>
                                      </p:tavLst>
                                    </p:anim>
                                    <p:anim calcmode="lin" valueType="num">
                                      <p:cBhvr>
                                        <p:cTn id="12" dur="1000" fill="hold"/>
                                        <p:tgtEl>
                                          <p:spTgt spid="16"/>
                                        </p:tgtEl>
                                        <p:attrNameLst>
                                          <p:attrName>ppt_h</p:attrName>
                                        </p:attrNameLst>
                                      </p:cBhvr>
                                      <p:tavLst>
                                        <p:tav tm="0">
                                          <p:val>
                                            <p:fltVal val="0"/>
                                          </p:val>
                                        </p:tav>
                                        <p:tav tm="100000">
                                          <p:val>
                                            <p:strVal val="#ppt_h"/>
                                          </p:val>
                                        </p:tav>
                                      </p:tavLst>
                                    </p:anim>
                                  </p:childTnLst>
                                </p:cTn>
                              </p:par>
                              <p:par>
                                <p:cTn id="13" presetID="10" presetClass="entr" presetSubtype="0" fill="hold" grpId="0" nodeType="withEffect" nodePh="1">
                                  <p:stCondLst>
                                    <p:cond delay="500"/>
                                  </p:stCondLst>
                                  <p:endCondLst>
                                    <p:cond evt="begin" delay="0">
                                      <p:tn val="13"/>
                                    </p:cond>
                                  </p:end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1202</Words>
  <Application>Microsoft Office PowerPoint</Application>
  <PresentationFormat>Širokouhlá</PresentationFormat>
  <Paragraphs>85</Paragraphs>
  <Slides>40</Slides>
  <Notes>0</Notes>
  <HiddenSlides>0</HiddenSlides>
  <MMClips>0</MMClips>
  <ScaleCrop>false</ScaleCrop>
  <HeadingPairs>
    <vt:vector size="6" baseType="variant">
      <vt:variant>
        <vt:lpstr>Použité písma</vt:lpstr>
      </vt:variant>
      <vt:variant>
        <vt:i4>10</vt:i4>
      </vt:variant>
      <vt:variant>
        <vt:lpstr>Motív</vt:lpstr>
      </vt:variant>
      <vt:variant>
        <vt:i4>3</vt:i4>
      </vt:variant>
      <vt:variant>
        <vt:lpstr>Nadpisy snímok</vt:lpstr>
      </vt:variant>
      <vt:variant>
        <vt:i4>40</vt:i4>
      </vt:variant>
    </vt:vector>
  </HeadingPairs>
  <TitlesOfParts>
    <vt:vector size="53" baseType="lpstr">
      <vt:lpstr>Arial</vt:lpstr>
      <vt:lpstr>Kristen ITC</vt:lpstr>
      <vt:lpstr>BallroomTango</vt:lpstr>
      <vt:lpstr>Calibri</vt:lpstr>
      <vt:lpstr>Calibri Light</vt:lpstr>
      <vt:lpstr>Wingdings</vt:lpstr>
      <vt:lpstr>Persia BT</vt:lpstr>
      <vt:lpstr>Brooklyn CE</vt:lpstr>
      <vt:lpstr>Arabia CE</vt:lpstr>
      <vt:lpstr>Castanet</vt:lpstr>
      <vt:lpstr>Motív balíka Office</vt:lpstr>
      <vt:lpstr>1_Tema de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51</cp:revision>
  <dcterms:created xsi:type="dcterms:W3CDTF">2018-10-16T08:26:11Z</dcterms:created>
  <dcterms:modified xsi:type="dcterms:W3CDTF">2020-03-07T18:34:02Z</dcterms:modified>
</cp:coreProperties>
</file>