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1" r:id="rId66"/>
    <p:sldId id="322" r:id="rId67"/>
    <p:sldId id="320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myk6SMQHc90n2reQ+Mhjw==" hashData="o6rm8JTtZJavQ0CLSHI3jOPQjw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02" y="-14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3987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7059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7343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6469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9704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45401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805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73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0108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7963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98174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1F0D0-BD24-4A87-B7DB-0B55CE59C462}" type="datetimeFigureOut">
              <a:rPr lang="es-CO" smtClean="0"/>
              <a:pPr/>
              <a:t>8/04/2017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60F91-72AB-485D-9F48-062CDC7B436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571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16514" y="1443841"/>
            <a:ext cx="55589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En el mundo existen espejos de agua muy bellos cuyo origen es diferente, al igual que sus colores y extensiones. Hemos seleccionado para ti algunos de los lagos más bonitos del mundo. Conócelos, disfrútalos y planea unas maravillosas vacaciones para recrearte en ellos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Entre todos los lagos del mundo, seleccionamos algunos que coinciden con los más visitados, los más fotografiados y también los más deseados como destino de futuros viajes. En esta lista entran los más famosos, para planificar nuestra próxima escapada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b="1" i="1" dirty="0" smtClean="0">
                <a:solidFill>
                  <a:schemeClr val="bg1"/>
                </a:solidFill>
              </a:rPr>
              <a:t>Para: mis </a:t>
            </a:r>
            <a:r>
              <a:rPr lang="es-CO" b="1" i="1" dirty="0" err="1" smtClean="0">
                <a:solidFill>
                  <a:schemeClr val="bg1"/>
                </a:solidFill>
              </a:rPr>
              <a:t>pps</a:t>
            </a:r>
            <a:r>
              <a:rPr lang="es-CO" b="1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CO" b="1" i="1" dirty="0" smtClean="0">
                <a:solidFill>
                  <a:schemeClr val="bg1"/>
                </a:solidFill>
              </a:rPr>
              <a:t>Música: </a:t>
            </a:r>
            <a:r>
              <a:rPr lang="es-CO" b="1" i="1" dirty="0" err="1" smtClean="0">
                <a:solidFill>
                  <a:schemeClr val="bg1"/>
                </a:solidFill>
              </a:rPr>
              <a:t>Dido</a:t>
            </a:r>
            <a:r>
              <a:rPr lang="es-CO" b="1" i="1" dirty="0" smtClean="0">
                <a:solidFill>
                  <a:schemeClr val="bg1"/>
                </a:solidFill>
              </a:rPr>
              <a:t> </a:t>
            </a:r>
            <a:r>
              <a:rPr lang="es-CO" b="1" i="1" dirty="0" err="1" smtClean="0">
                <a:solidFill>
                  <a:schemeClr val="bg1"/>
                </a:solidFill>
              </a:rPr>
              <a:t>Thank</a:t>
            </a:r>
            <a:r>
              <a:rPr lang="es-CO" b="1" i="1" dirty="0" smtClean="0">
                <a:solidFill>
                  <a:schemeClr val="bg1"/>
                </a:solidFill>
              </a:rPr>
              <a:t> </a:t>
            </a:r>
            <a:r>
              <a:rPr lang="es-CO" b="1" i="1" dirty="0" err="1" smtClean="0">
                <a:solidFill>
                  <a:schemeClr val="bg1"/>
                </a:solidFill>
              </a:rPr>
              <a:t>You</a:t>
            </a:r>
            <a:r>
              <a:rPr lang="es-CO" b="1" i="1" dirty="0" smtClean="0">
                <a:solidFill>
                  <a:schemeClr val="bg1"/>
                </a:solidFill>
              </a:rPr>
              <a:t>-Tenor </a:t>
            </a:r>
            <a:r>
              <a:rPr lang="es-CO" b="1" i="1" dirty="0" err="1" smtClean="0">
                <a:solidFill>
                  <a:schemeClr val="bg1"/>
                </a:solidFill>
              </a:rPr>
              <a:t>Saxophone</a:t>
            </a:r>
            <a:endParaRPr lang="es-CO" b="1" i="1" dirty="0">
              <a:solidFill>
                <a:schemeClr val="bg1"/>
              </a:solidFill>
            </a:endParaRPr>
          </a:p>
        </p:txBody>
      </p:sp>
      <p:pic>
        <p:nvPicPr>
          <p:cNvPr id="4" name="Dido_-_Thank_You_-_Tenor_Saxophone_by_charlez36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972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124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128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8109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8535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4880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445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4450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6172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541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59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812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278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344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5153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8979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946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185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1661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17882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3985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0054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457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68754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45353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8264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51493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6077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9728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193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95237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2963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97266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371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05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721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76363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4243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15825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2362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49324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8927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6108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39919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7733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8589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5774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87268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0742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57704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07181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3879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2828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8190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98341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09234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1403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96205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7742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39589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15609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267863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17264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95075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064421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80305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289970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45865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208484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681453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39379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74816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50088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421014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9514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121</Words>
  <Application>Microsoft Office PowerPoint</Application>
  <PresentationFormat>Personalizado</PresentationFormat>
  <Paragraphs>8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2017-03-27T19:13:12Z</dcterms:created>
  <dcterms:modified xsi:type="dcterms:W3CDTF">2017-04-07T23:30:34Z</dcterms:modified>
</cp:coreProperties>
</file>