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1" r:id="rId2"/>
  </p:sldMasterIdLst>
  <p:notesMasterIdLst>
    <p:notesMasterId r:id="rId87"/>
  </p:notesMasterIdLst>
  <p:sldIdLst>
    <p:sldId id="336" r:id="rId3"/>
    <p:sldId id="313" r:id="rId4"/>
    <p:sldId id="351" r:id="rId5"/>
    <p:sldId id="294" r:id="rId6"/>
    <p:sldId id="291" r:id="rId7"/>
    <p:sldId id="324" r:id="rId8"/>
    <p:sldId id="330" r:id="rId9"/>
    <p:sldId id="320" r:id="rId10"/>
    <p:sldId id="331" r:id="rId11"/>
    <p:sldId id="258" r:id="rId12"/>
    <p:sldId id="259" r:id="rId13"/>
    <p:sldId id="332" r:id="rId14"/>
    <p:sldId id="342" r:id="rId15"/>
    <p:sldId id="329" r:id="rId16"/>
    <p:sldId id="309" r:id="rId17"/>
    <p:sldId id="263" r:id="rId18"/>
    <p:sldId id="275" r:id="rId19"/>
    <p:sldId id="266" r:id="rId20"/>
    <p:sldId id="305" r:id="rId21"/>
    <p:sldId id="302" r:id="rId22"/>
    <p:sldId id="274" r:id="rId23"/>
    <p:sldId id="306" r:id="rId24"/>
    <p:sldId id="277" r:id="rId25"/>
    <p:sldId id="276" r:id="rId26"/>
    <p:sldId id="312" r:id="rId27"/>
    <p:sldId id="283" r:id="rId28"/>
    <p:sldId id="297" r:id="rId29"/>
    <p:sldId id="267" r:id="rId30"/>
    <p:sldId id="337" r:id="rId31"/>
    <p:sldId id="315" r:id="rId32"/>
    <p:sldId id="271" r:id="rId33"/>
    <p:sldId id="308" r:id="rId34"/>
    <p:sldId id="264" r:id="rId35"/>
    <p:sldId id="314" r:id="rId36"/>
    <p:sldId id="311" r:id="rId37"/>
    <p:sldId id="316" r:id="rId38"/>
    <p:sldId id="318" r:id="rId39"/>
    <p:sldId id="265" r:id="rId40"/>
    <p:sldId id="268" r:id="rId41"/>
    <p:sldId id="281" r:id="rId42"/>
    <p:sldId id="260" r:id="rId43"/>
    <p:sldId id="292" r:id="rId44"/>
    <p:sldId id="261" r:id="rId45"/>
    <p:sldId id="321" r:id="rId46"/>
    <p:sldId id="288" r:id="rId47"/>
    <p:sldId id="270" r:id="rId48"/>
    <p:sldId id="289" r:id="rId49"/>
    <p:sldId id="310" r:id="rId50"/>
    <p:sldId id="287" r:id="rId51"/>
    <p:sldId id="307" r:id="rId52"/>
    <p:sldId id="257" r:id="rId53"/>
    <p:sldId id="328" r:id="rId54"/>
    <p:sldId id="272" r:id="rId55"/>
    <p:sldId id="335" r:id="rId56"/>
    <p:sldId id="298" r:id="rId57"/>
    <p:sldId id="327" r:id="rId58"/>
    <p:sldId id="293" r:id="rId59"/>
    <p:sldId id="326" r:id="rId60"/>
    <p:sldId id="295" r:id="rId61"/>
    <p:sldId id="300" r:id="rId62"/>
    <p:sldId id="256" r:id="rId63"/>
    <p:sldId id="280" r:id="rId64"/>
    <p:sldId id="299" r:id="rId65"/>
    <p:sldId id="269" r:id="rId66"/>
    <p:sldId id="286" r:id="rId67"/>
    <p:sldId id="290" r:id="rId68"/>
    <p:sldId id="279" r:id="rId69"/>
    <p:sldId id="334" r:id="rId70"/>
    <p:sldId id="278" r:id="rId71"/>
    <p:sldId id="296" r:id="rId72"/>
    <p:sldId id="284" r:id="rId73"/>
    <p:sldId id="348" r:id="rId74"/>
    <p:sldId id="345" r:id="rId75"/>
    <p:sldId id="346" r:id="rId76"/>
    <p:sldId id="349" r:id="rId77"/>
    <p:sldId id="350" r:id="rId78"/>
    <p:sldId id="352" r:id="rId79"/>
    <p:sldId id="354" r:id="rId80"/>
    <p:sldId id="347" r:id="rId81"/>
    <p:sldId id="353" r:id="rId82"/>
    <p:sldId id="344" r:id="rId83"/>
    <p:sldId id="273" r:id="rId84"/>
    <p:sldId id="341" r:id="rId85"/>
    <p:sldId id="343" r:id="rId86"/>
  </p:sldIdLst>
  <p:sldSz cx="9144000" cy="56165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15IxkgtHhRFy+lK/GE4QQ==" hashData="zgV6nin3MzOK9dwQEI92OpCcgmU="/>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08A3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19" autoAdjust="0"/>
    <p:restoredTop sz="89397" autoAdjust="0"/>
  </p:normalViewPr>
  <p:slideViewPr>
    <p:cSldViewPr>
      <p:cViewPr varScale="1">
        <p:scale>
          <a:sx n="87" d="100"/>
          <a:sy n="87" d="100"/>
        </p:scale>
        <p:origin x="-486" y="-9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noRot="1" noChangeAspect="1" noChangeArrowheads="1"/>
          </p:cNvSpPr>
          <p:nvPr>
            <p:ph type="sldImg"/>
          </p:nvPr>
        </p:nvSpPr>
        <p:spPr bwMode="auto">
          <a:xfrm>
            <a:off x="1106488" y="812800"/>
            <a:ext cx="5343525" cy="4006850"/>
          </a:xfrm>
          <a:prstGeom prst="rect">
            <a:avLst/>
          </a:prstGeom>
          <a:noFill/>
          <a:ln w="9525" cap="flat">
            <a:noFill/>
            <a:round/>
            <a:headEnd/>
            <a:tailEnd/>
          </a:ln>
          <a:effectLst/>
        </p:spPr>
      </p:sp>
      <p:sp>
        <p:nvSpPr>
          <p:cNvPr id="2050" name="Rectangle 2"/>
          <p:cNvSpPr>
            <a:spLocks noGrp="1" noChangeArrowheads="1"/>
          </p:cNvSpPr>
          <p:nvPr>
            <p:ph type="body"/>
          </p:nvPr>
        </p:nvSpPr>
        <p:spPr bwMode="auto">
          <a:xfrm>
            <a:off x="755650" y="5078413"/>
            <a:ext cx="6046788" cy="4810125"/>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es-ES" smtClean="0"/>
          </a:p>
        </p:txBody>
      </p:sp>
      <p:sp>
        <p:nvSpPr>
          <p:cNvPr id="2051" name="Rectangle 3"/>
          <p:cNvSpPr>
            <a:spLocks noGrp="1" noChangeArrowheads="1"/>
          </p:cNvSpPr>
          <p:nvPr>
            <p:ph type="hdr"/>
          </p:nvPr>
        </p:nvSpPr>
        <p:spPr bwMode="auto">
          <a:xfrm>
            <a:off x="0" y="0"/>
            <a:ext cx="3279775" cy="5334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cs typeface="Arial Unicode MS" charset="0"/>
              </a:defRPr>
            </a:lvl1pPr>
          </a:lstStyle>
          <a:p>
            <a:endParaRPr lang="fr-FR"/>
          </a:p>
        </p:txBody>
      </p:sp>
      <p:sp>
        <p:nvSpPr>
          <p:cNvPr id="2052" name="Rectangle 4"/>
          <p:cNvSpPr>
            <a:spLocks noGrp="1" noChangeArrowheads="1"/>
          </p:cNvSpPr>
          <p:nvPr>
            <p:ph type="dt"/>
          </p:nvPr>
        </p:nvSpPr>
        <p:spPr bwMode="auto">
          <a:xfrm>
            <a:off x="4278313" y="0"/>
            <a:ext cx="3279775" cy="5334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cs typeface="Arial Unicode MS" charset="0"/>
              </a:defRPr>
            </a:lvl1pPr>
          </a:lstStyle>
          <a:p>
            <a:endParaRPr lang="fr-FR"/>
          </a:p>
        </p:txBody>
      </p:sp>
      <p:sp>
        <p:nvSpPr>
          <p:cNvPr id="2053" name="Rectangle 5"/>
          <p:cNvSpPr>
            <a:spLocks noGrp="1" noChangeArrowheads="1"/>
          </p:cNvSpPr>
          <p:nvPr>
            <p:ph type="ftr"/>
          </p:nvPr>
        </p:nvSpPr>
        <p:spPr bwMode="auto">
          <a:xfrm>
            <a:off x="0" y="10156825"/>
            <a:ext cx="3279775" cy="533400"/>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cs typeface="Arial Unicode MS" charset="0"/>
              </a:defRPr>
            </a:lvl1pPr>
          </a:lstStyle>
          <a:p>
            <a:endParaRPr lang="fr-FR"/>
          </a:p>
        </p:txBody>
      </p:sp>
      <p:sp>
        <p:nvSpPr>
          <p:cNvPr id="2054" name="Rectangle 6"/>
          <p:cNvSpPr>
            <a:spLocks noGrp="1" noChangeArrowheads="1"/>
          </p:cNvSpPr>
          <p:nvPr>
            <p:ph type="sldNum"/>
          </p:nvPr>
        </p:nvSpPr>
        <p:spPr bwMode="auto">
          <a:xfrm>
            <a:off x="4278313" y="10156825"/>
            <a:ext cx="3279775" cy="533400"/>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cs typeface="Arial Unicode MS" charset="0"/>
              </a:defRPr>
            </a:lvl1pPr>
          </a:lstStyle>
          <a:p>
            <a:fld id="{181FE897-D755-42E0-BAAF-7E5AE78A97B0}" type="slidenum">
              <a:rPr lang="fr-FR"/>
              <a:pPr/>
              <a:t>‹Nº›</a:t>
            </a:fld>
            <a:endParaRPr lang="fr-F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517525" y="812800"/>
            <a:ext cx="6521450" cy="400685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66E09EFF-E623-41E8-939C-D9743041358A}" type="slidenum">
              <a:rPr lang="fr-FR"/>
              <a:pPr/>
              <a:t>4</a:t>
            </a:fld>
            <a:endParaRPr lang="fr-FR"/>
          </a:p>
        </p:txBody>
      </p:sp>
      <p:sp>
        <p:nvSpPr>
          <p:cNvPr id="8294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8294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58E629C-0E92-4FE1-B289-CCDDD2D52E5E}" type="slidenum">
              <a:rPr lang="fr-FR"/>
              <a:pPr/>
              <a:t>5</a:t>
            </a:fld>
            <a:endParaRPr lang="fr-FR"/>
          </a:p>
        </p:txBody>
      </p:sp>
      <p:sp>
        <p:nvSpPr>
          <p:cNvPr id="7987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987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2720143B-EAD3-45AF-889D-30CE82344DFE}" type="slidenum">
              <a:rPr lang="fr-FR"/>
              <a:pPr/>
              <a:t>10</a:t>
            </a:fld>
            <a:endParaRPr lang="fr-FR"/>
          </a:p>
        </p:txBody>
      </p:sp>
      <p:sp>
        <p:nvSpPr>
          <p:cNvPr id="4608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4608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A9F3FE4-BBEA-470D-9CD5-49A352F3ECB4}" type="slidenum">
              <a:rPr lang="fr-FR"/>
              <a:pPr/>
              <a:t>11</a:t>
            </a:fld>
            <a:endParaRPr lang="fr-FR"/>
          </a:p>
        </p:txBody>
      </p:sp>
      <p:sp>
        <p:nvSpPr>
          <p:cNvPr id="4710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4710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886CC215-9D76-485B-8BD1-FC07931DFA9C}" type="slidenum">
              <a:rPr lang="fr-FR"/>
              <a:pPr/>
              <a:t>16</a:t>
            </a:fld>
            <a:endParaRPr lang="fr-FR"/>
          </a:p>
        </p:txBody>
      </p:sp>
      <p:sp>
        <p:nvSpPr>
          <p:cNvPr id="5120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120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DBD7892-1F58-4D93-AFBC-88E9E05FFDD8}" type="slidenum">
              <a:rPr lang="fr-FR"/>
              <a:pPr/>
              <a:t>17</a:t>
            </a:fld>
            <a:endParaRPr lang="fr-FR"/>
          </a:p>
        </p:txBody>
      </p:sp>
      <p:sp>
        <p:nvSpPr>
          <p:cNvPr id="63489"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3490"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E5BE0660-2123-48BC-BC36-A973BD83BF79}" type="slidenum">
              <a:rPr lang="fr-FR"/>
              <a:pPr/>
              <a:t>18</a:t>
            </a:fld>
            <a:endParaRPr lang="fr-FR"/>
          </a:p>
        </p:txBody>
      </p:sp>
      <p:sp>
        <p:nvSpPr>
          <p:cNvPr id="5427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427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6267E857-C86B-4C19-85CD-6228054986D0}" type="slidenum">
              <a:rPr lang="fr-FR"/>
              <a:pPr/>
              <a:t>21</a:t>
            </a:fld>
            <a:endParaRPr lang="fr-FR"/>
          </a:p>
        </p:txBody>
      </p:sp>
      <p:sp>
        <p:nvSpPr>
          <p:cNvPr id="6246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246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659C780-5C37-4A1B-AE8F-EF605445E6E5}" type="slidenum">
              <a:rPr lang="fr-FR"/>
              <a:pPr/>
              <a:t>23</a:t>
            </a:fld>
            <a:endParaRPr lang="fr-FR"/>
          </a:p>
        </p:txBody>
      </p:sp>
      <p:sp>
        <p:nvSpPr>
          <p:cNvPr id="65537"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5538"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2DE4B97-6204-4499-AFD7-B98F46FC4000}" type="slidenum">
              <a:rPr lang="fr-FR"/>
              <a:pPr/>
              <a:t>24</a:t>
            </a:fld>
            <a:endParaRPr lang="fr-FR"/>
          </a:p>
        </p:txBody>
      </p:sp>
      <p:sp>
        <p:nvSpPr>
          <p:cNvPr id="6451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451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0B482D5-FE18-480D-89E3-66A698232650}" type="slidenum">
              <a:rPr lang="fr-FR"/>
              <a:pPr/>
              <a:t>26</a:t>
            </a:fld>
            <a:endParaRPr lang="fr-FR"/>
          </a:p>
        </p:txBody>
      </p:sp>
      <p:sp>
        <p:nvSpPr>
          <p:cNvPr id="7168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168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E81D3530-7041-4CDF-BE14-D323A8F59764}" type="slidenum">
              <a:rPr lang="fr-FR"/>
              <a:pPr/>
              <a:t>28</a:t>
            </a:fld>
            <a:endParaRPr lang="fr-FR"/>
          </a:p>
        </p:txBody>
      </p:sp>
      <p:sp>
        <p:nvSpPr>
          <p:cNvPr id="55297"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5298"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517525" y="812800"/>
            <a:ext cx="6521450" cy="400685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idx="10"/>
          </p:nvPr>
        </p:nvSpPr>
        <p:spPr/>
        <p:txBody>
          <a:bodyPr/>
          <a:lstStyle/>
          <a:p>
            <a:fld id="{181FE897-D755-42E0-BAAF-7E5AE78A97B0}" type="slidenum">
              <a:rPr lang="fr-FR" smtClean="0"/>
              <a:pPr/>
              <a:t>29</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8BB88C7A-A037-4CA9-B865-C2B801FC7CF1}" type="slidenum">
              <a:rPr lang="fr-FR"/>
              <a:pPr/>
              <a:t>31</a:t>
            </a:fld>
            <a:endParaRPr lang="fr-FR"/>
          </a:p>
        </p:txBody>
      </p:sp>
      <p:sp>
        <p:nvSpPr>
          <p:cNvPr id="5939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939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208498B6-33FF-403B-80B3-FDFEFD100D30}" type="slidenum">
              <a:rPr lang="fr-FR"/>
              <a:pPr/>
              <a:t>33</a:t>
            </a:fld>
            <a:endParaRPr lang="fr-FR"/>
          </a:p>
        </p:txBody>
      </p:sp>
      <p:sp>
        <p:nvSpPr>
          <p:cNvPr id="5222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222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C36C45D-C725-4DB0-8DF6-66FDDF2DD7D5}" type="slidenum">
              <a:rPr lang="fr-FR"/>
              <a:pPr/>
              <a:t>38</a:t>
            </a:fld>
            <a:endParaRPr lang="fr-FR"/>
          </a:p>
        </p:txBody>
      </p:sp>
      <p:sp>
        <p:nvSpPr>
          <p:cNvPr id="53249"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3250"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8E5ACB1C-E8FD-4888-B296-4762480E4648}" type="slidenum">
              <a:rPr lang="fr-FR"/>
              <a:pPr/>
              <a:t>39</a:t>
            </a:fld>
            <a:endParaRPr lang="fr-FR"/>
          </a:p>
        </p:txBody>
      </p:sp>
      <p:sp>
        <p:nvSpPr>
          <p:cNvPr id="5632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632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1E5C843-242E-4F10-8126-2FF4A03FA72B}" type="slidenum">
              <a:rPr lang="fr-FR"/>
              <a:pPr/>
              <a:t>40</a:t>
            </a:fld>
            <a:endParaRPr lang="fr-FR"/>
          </a:p>
        </p:txBody>
      </p:sp>
      <p:sp>
        <p:nvSpPr>
          <p:cNvPr id="6963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963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5D085B3-F57E-406C-B07C-06EEFAC3DB17}" type="slidenum">
              <a:rPr lang="fr-FR"/>
              <a:pPr/>
              <a:t>41</a:t>
            </a:fld>
            <a:endParaRPr lang="fr-FR"/>
          </a:p>
        </p:txBody>
      </p:sp>
      <p:sp>
        <p:nvSpPr>
          <p:cNvPr id="48129"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48130"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7131564-2BAB-4C33-97CB-0DE543B84F25}" type="slidenum">
              <a:rPr lang="fr-FR"/>
              <a:pPr/>
              <a:t>42</a:t>
            </a:fld>
            <a:endParaRPr lang="fr-FR"/>
          </a:p>
        </p:txBody>
      </p:sp>
      <p:sp>
        <p:nvSpPr>
          <p:cNvPr id="80897"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80898"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87BB4F5-7362-4477-A8C4-C3DAB2C6D84A}" type="slidenum">
              <a:rPr lang="fr-FR"/>
              <a:pPr/>
              <a:t>43</a:t>
            </a:fld>
            <a:endParaRPr lang="fr-FR"/>
          </a:p>
        </p:txBody>
      </p:sp>
      <p:sp>
        <p:nvSpPr>
          <p:cNvPr id="4915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4915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736C6BC-1428-435B-B36A-858F31FA1B22}" type="slidenum">
              <a:rPr lang="fr-FR"/>
              <a:pPr/>
              <a:t>45</a:t>
            </a:fld>
            <a:endParaRPr lang="fr-FR"/>
          </a:p>
        </p:txBody>
      </p:sp>
      <p:sp>
        <p:nvSpPr>
          <p:cNvPr id="7680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680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6C6845A-582C-42E4-B3B6-DA835CD47B9B}" type="slidenum">
              <a:rPr lang="fr-FR"/>
              <a:pPr/>
              <a:t>46</a:t>
            </a:fld>
            <a:endParaRPr lang="fr-FR"/>
          </a:p>
        </p:txBody>
      </p:sp>
      <p:sp>
        <p:nvSpPr>
          <p:cNvPr id="58369"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8370"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29F4BA6-FF8F-45B0-9CD6-8F72A32A3E3B}" type="slidenum">
              <a:rPr lang="fr-FR"/>
              <a:pPr/>
              <a:t>47</a:t>
            </a:fld>
            <a:endParaRPr lang="fr-FR"/>
          </a:p>
        </p:txBody>
      </p:sp>
      <p:sp>
        <p:nvSpPr>
          <p:cNvPr id="7782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782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8CB54F16-8F53-4C9C-8FFD-135FD66D466D}" type="slidenum">
              <a:rPr lang="fr-FR"/>
              <a:pPr/>
              <a:t>49</a:t>
            </a:fld>
            <a:endParaRPr lang="fr-FR"/>
          </a:p>
        </p:txBody>
      </p:sp>
      <p:sp>
        <p:nvSpPr>
          <p:cNvPr id="75777"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5778"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4E9968F-ADB2-42B5-94FB-C66A1FA15AED}" type="slidenum">
              <a:rPr lang="fr-FR"/>
              <a:pPr/>
              <a:t>51</a:t>
            </a:fld>
            <a:endParaRPr lang="fr-FR"/>
          </a:p>
        </p:txBody>
      </p:sp>
      <p:sp>
        <p:nvSpPr>
          <p:cNvPr id="45057"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45058"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E0599D6D-69B2-4E46-928D-16B9F4662B3F}" type="slidenum">
              <a:rPr lang="fr-FR"/>
              <a:pPr/>
              <a:t>53</a:t>
            </a:fld>
            <a:endParaRPr lang="fr-FR"/>
          </a:p>
        </p:txBody>
      </p:sp>
      <p:sp>
        <p:nvSpPr>
          <p:cNvPr id="60417"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0418"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21884FE2-8744-4D74-B8A2-2052CCBEAF54}" type="slidenum">
              <a:rPr lang="fr-FR"/>
              <a:pPr/>
              <a:t>57</a:t>
            </a:fld>
            <a:endParaRPr lang="fr-FR"/>
          </a:p>
        </p:txBody>
      </p:sp>
      <p:sp>
        <p:nvSpPr>
          <p:cNvPr id="8192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8192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3657609-0197-49EE-A7A6-81F1B147888E}" type="slidenum">
              <a:rPr lang="fr-FR"/>
              <a:pPr/>
              <a:t>61</a:t>
            </a:fld>
            <a:endParaRPr lang="fr-FR"/>
          </a:p>
        </p:txBody>
      </p:sp>
      <p:sp>
        <p:nvSpPr>
          <p:cNvPr id="4403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4403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7DB4688A-88AF-497D-AD10-D98243C34C88}" type="slidenum">
              <a:rPr lang="fr-FR"/>
              <a:pPr/>
              <a:t>62</a:t>
            </a:fld>
            <a:endParaRPr lang="fr-FR"/>
          </a:p>
        </p:txBody>
      </p:sp>
      <p:sp>
        <p:nvSpPr>
          <p:cNvPr id="68609"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8610"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313642F-1AE0-420A-8AD2-8F1640C5C9AC}" type="slidenum">
              <a:rPr lang="fr-FR"/>
              <a:pPr/>
              <a:t>64</a:t>
            </a:fld>
            <a:endParaRPr lang="fr-FR"/>
          </a:p>
        </p:txBody>
      </p:sp>
      <p:sp>
        <p:nvSpPr>
          <p:cNvPr id="5734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5734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5CD12DA-7713-4A61-B5A6-9CC0985AF694}" type="slidenum">
              <a:rPr lang="fr-FR"/>
              <a:pPr/>
              <a:t>65</a:t>
            </a:fld>
            <a:endParaRPr lang="fr-FR"/>
          </a:p>
        </p:txBody>
      </p:sp>
      <p:sp>
        <p:nvSpPr>
          <p:cNvPr id="74753"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4754"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D7C9FBCD-EB21-4B88-89A1-38B681CA6BC2}" type="slidenum">
              <a:rPr lang="fr-FR"/>
              <a:pPr/>
              <a:t>66</a:t>
            </a:fld>
            <a:endParaRPr lang="fr-FR"/>
          </a:p>
        </p:txBody>
      </p:sp>
      <p:sp>
        <p:nvSpPr>
          <p:cNvPr id="78849"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8850"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463B568-FEB7-4151-9D62-AED6B69D7EC9}" type="slidenum">
              <a:rPr lang="fr-FR"/>
              <a:pPr/>
              <a:t>67</a:t>
            </a:fld>
            <a:endParaRPr lang="fr-FR"/>
          </a:p>
        </p:txBody>
      </p:sp>
      <p:sp>
        <p:nvSpPr>
          <p:cNvPr id="6758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758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01A7A28-4532-4C0F-A2A2-C68B9B750779}" type="slidenum">
              <a:rPr lang="fr-FR"/>
              <a:pPr/>
              <a:t>69</a:t>
            </a:fld>
            <a:endParaRPr lang="fr-FR"/>
          </a:p>
        </p:txBody>
      </p:sp>
      <p:sp>
        <p:nvSpPr>
          <p:cNvPr id="6656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656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91697D4-832C-4451-ACEA-E075747BCC03}" type="slidenum">
              <a:rPr lang="fr-FR"/>
              <a:pPr/>
              <a:t>71</a:t>
            </a:fld>
            <a:endParaRPr lang="fr-FR"/>
          </a:p>
        </p:txBody>
      </p:sp>
      <p:sp>
        <p:nvSpPr>
          <p:cNvPr id="72705"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72706"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B9A5A29-5082-41A0-A4F4-945061F8C320}" type="slidenum">
              <a:rPr lang="fr-FR"/>
              <a:pPr/>
              <a:t>82</a:t>
            </a:fld>
            <a:endParaRPr lang="fr-FR"/>
          </a:p>
        </p:txBody>
      </p:sp>
      <p:sp>
        <p:nvSpPr>
          <p:cNvPr id="61441" name="Rectangle 1"/>
          <p:cNvSpPr txBox="1">
            <a:spLocks noGrp="1" noRot="1" noChangeAspect="1" noChangeArrowheads="1"/>
          </p:cNvSpPr>
          <p:nvPr>
            <p:ph type="sldImg"/>
          </p:nvPr>
        </p:nvSpPr>
        <p:spPr bwMode="auto">
          <a:xfrm>
            <a:off x="517525" y="812800"/>
            <a:ext cx="6523038" cy="4008438"/>
          </a:xfrm>
          <a:prstGeom prst="rect">
            <a:avLst/>
          </a:prstGeom>
          <a:solidFill>
            <a:srgbClr val="FFFFFF"/>
          </a:solidFill>
          <a:ln>
            <a:solidFill>
              <a:srgbClr val="000000"/>
            </a:solidFill>
            <a:miter lim="800000"/>
            <a:headEnd/>
            <a:tailEnd/>
          </a:ln>
        </p:spPr>
      </p:sp>
      <p:sp>
        <p:nvSpPr>
          <p:cNvPr id="61442" name="Rectangle 2"/>
          <p:cNvSpPr txBox="1">
            <a:spLocks noGrp="1"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44663"/>
            <a:ext cx="7772400" cy="12033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182938"/>
            <a:ext cx="6400800" cy="14351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idx="10"/>
          </p:nvPr>
        </p:nvSpPr>
        <p:spPr/>
        <p:txBody>
          <a:bodyPr/>
          <a:lstStyle>
            <a:lvl1pPr>
              <a:defRPr/>
            </a:lvl1pPr>
          </a:lstStyle>
          <a:p>
            <a:endParaRPr lang="fr-FR"/>
          </a:p>
        </p:txBody>
      </p:sp>
      <p:sp>
        <p:nvSpPr>
          <p:cNvPr id="5" name="4 Marcador de pie de página"/>
          <p:cNvSpPr>
            <a:spLocks noGrp="1"/>
          </p:cNvSpPr>
          <p:nvPr>
            <p:ph type="ftr" idx="11"/>
          </p:nvPr>
        </p:nvSpPr>
        <p:spPr/>
        <p:txBody>
          <a:bodyPr/>
          <a:lstStyle>
            <a:lvl1pPr>
              <a:defRPr/>
            </a:lvl1pPr>
          </a:lstStyle>
          <a:p>
            <a:endParaRPr lang="fr-FR"/>
          </a:p>
        </p:txBody>
      </p:sp>
      <p:sp>
        <p:nvSpPr>
          <p:cNvPr id="6" name="5 Marcador de número de diapositiva"/>
          <p:cNvSpPr>
            <a:spLocks noGrp="1"/>
          </p:cNvSpPr>
          <p:nvPr>
            <p:ph type="sldNum" idx="12"/>
          </p:nvPr>
        </p:nvSpPr>
        <p:spPr/>
        <p:txBody>
          <a:bodyPr/>
          <a:lstStyle>
            <a:lvl1pPr>
              <a:defRPr/>
            </a:lvl1pPr>
          </a:lstStyle>
          <a:p>
            <a:fld id="{664A4272-9682-4784-9F93-A3EDE59C099D}" type="slidenum">
              <a:rPr lang="fr-FR"/>
              <a:pPr/>
              <a:t>‹Nº›</a:t>
            </a:fld>
            <a:endParaRPr lang="fr-FR"/>
          </a:p>
        </p:txBody>
      </p:sp>
    </p:spTree>
  </p:cSld>
  <p:clrMapOvr>
    <a:masterClrMapping/>
  </p:clrMapOvr>
  <p:transition spd="slow" advTm="5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fr-FR"/>
          </a:p>
        </p:txBody>
      </p:sp>
      <p:sp>
        <p:nvSpPr>
          <p:cNvPr id="5" name="4 Marcador de pie de página"/>
          <p:cNvSpPr>
            <a:spLocks noGrp="1"/>
          </p:cNvSpPr>
          <p:nvPr>
            <p:ph type="ftr" idx="11"/>
          </p:nvPr>
        </p:nvSpPr>
        <p:spPr/>
        <p:txBody>
          <a:bodyPr/>
          <a:lstStyle>
            <a:lvl1pPr>
              <a:defRPr/>
            </a:lvl1pPr>
          </a:lstStyle>
          <a:p>
            <a:endParaRPr lang="fr-FR"/>
          </a:p>
        </p:txBody>
      </p:sp>
      <p:sp>
        <p:nvSpPr>
          <p:cNvPr id="6" name="5 Marcador de número de diapositiva"/>
          <p:cNvSpPr>
            <a:spLocks noGrp="1"/>
          </p:cNvSpPr>
          <p:nvPr>
            <p:ph type="sldNum" idx="12"/>
          </p:nvPr>
        </p:nvSpPr>
        <p:spPr/>
        <p:txBody>
          <a:bodyPr/>
          <a:lstStyle>
            <a:lvl1pPr>
              <a:defRPr/>
            </a:lvl1pPr>
          </a:lstStyle>
          <a:p>
            <a:fld id="{A28FB3B2-49E9-463B-97D3-831C450210CA}" type="slidenum">
              <a:rPr lang="fr-FR"/>
              <a:pPr/>
              <a:t>‹Nº›</a:t>
            </a:fld>
            <a:endParaRPr lang="fr-FR"/>
          </a:p>
        </p:txBody>
      </p:sp>
    </p:spTree>
  </p:cSld>
  <p:clrMapOvr>
    <a:masterClrMapping/>
  </p:clrMapOvr>
  <p:transition spd="slow" advTm="5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08388"/>
            <a:ext cx="7772400" cy="111601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381250"/>
            <a:ext cx="7772400" cy="12271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idx="10"/>
          </p:nvPr>
        </p:nvSpPr>
        <p:spPr/>
        <p:txBody>
          <a:bodyPr/>
          <a:lstStyle>
            <a:lvl1pPr>
              <a:defRPr/>
            </a:lvl1pPr>
          </a:lstStyle>
          <a:p>
            <a:endParaRPr lang="fr-FR"/>
          </a:p>
        </p:txBody>
      </p:sp>
      <p:sp>
        <p:nvSpPr>
          <p:cNvPr id="5" name="4 Marcador de pie de página"/>
          <p:cNvSpPr>
            <a:spLocks noGrp="1"/>
          </p:cNvSpPr>
          <p:nvPr>
            <p:ph type="ftr" idx="11"/>
          </p:nvPr>
        </p:nvSpPr>
        <p:spPr/>
        <p:txBody>
          <a:bodyPr/>
          <a:lstStyle>
            <a:lvl1pPr>
              <a:defRPr/>
            </a:lvl1pPr>
          </a:lstStyle>
          <a:p>
            <a:endParaRPr lang="fr-FR"/>
          </a:p>
        </p:txBody>
      </p:sp>
      <p:sp>
        <p:nvSpPr>
          <p:cNvPr id="6" name="5 Marcador de número de diapositiva"/>
          <p:cNvSpPr>
            <a:spLocks noGrp="1"/>
          </p:cNvSpPr>
          <p:nvPr>
            <p:ph type="sldNum" idx="12"/>
          </p:nvPr>
        </p:nvSpPr>
        <p:spPr/>
        <p:txBody>
          <a:bodyPr/>
          <a:lstStyle>
            <a:lvl1pPr>
              <a:defRPr/>
            </a:lvl1pPr>
          </a:lstStyle>
          <a:p>
            <a:fld id="{9A021024-04E4-4BA9-B8D5-1255A1B09DC9}" type="slidenum">
              <a:rPr lang="fr-FR"/>
              <a:pPr/>
              <a:t>‹Nº›</a:t>
            </a:fld>
            <a:endParaRPr lang="fr-FR"/>
          </a:p>
        </p:txBody>
      </p:sp>
    </p:spTree>
  </p:cSld>
  <p:clrMapOvr>
    <a:masterClrMapping/>
  </p:clrMapOvr>
  <p:transition spd="slow" advTm="5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14450"/>
            <a:ext cx="4037013" cy="3705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6613" y="1314450"/>
            <a:ext cx="4038600" cy="3705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idx="10"/>
          </p:nvPr>
        </p:nvSpPr>
        <p:spPr/>
        <p:txBody>
          <a:bodyPr/>
          <a:lstStyle>
            <a:lvl1pPr>
              <a:defRPr/>
            </a:lvl1pPr>
          </a:lstStyle>
          <a:p>
            <a:endParaRPr lang="fr-FR"/>
          </a:p>
        </p:txBody>
      </p:sp>
      <p:sp>
        <p:nvSpPr>
          <p:cNvPr id="6" name="5 Marcador de pie de página"/>
          <p:cNvSpPr>
            <a:spLocks noGrp="1"/>
          </p:cNvSpPr>
          <p:nvPr>
            <p:ph type="ftr" idx="11"/>
          </p:nvPr>
        </p:nvSpPr>
        <p:spPr/>
        <p:txBody>
          <a:bodyPr/>
          <a:lstStyle>
            <a:lvl1pPr>
              <a:defRPr/>
            </a:lvl1pPr>
          </a:lstStyle>
          <a:p>
            <a:endParaRPr lang="fr-FR"/>
          </a:p>
        </p:txBody>
      </p:sp>
      <p:sp>
        <p:nvSpPr>
          <p:cNvPr id="7" name="6 Marcador de número de diapositiva"/>
          <p:cNvSpPr>
            <a:spLocks noGrp="1"/>
          </p:cNvSpPr>
          <p:nvPr>
            <p:ph type="sldNum" idx="12"/>
          </p:nvPr>
        </p:nvSpPr>
        <p:spPr/>
        <p:txBody>
          <a:bodyPr/>
          <a:lstStyle>
            <a:lvl1pPr>
              <a:defRPr/>
            </a:lvl1pPr>
          </a:lstStyle>
          <a:p>
            <a:fld id="{840651B8-4922-4A9F-818E-8D4879F38FCC}" type="slidenum">
              <a:rPr lang="fr-FR"/>
              <a:pPr/>
              <a:t>‹Nº›</a:t>
            </a:fld>
            <a:endParaRPr lang="fr-FR"/>
          </a:p>
        </p:txBody>
      </p:sp>
    </p:spTree>
  </p:cSld>
  <p:clrMapOvr>
    <a:masterClrMapping/>
  </p:clrMapOvr>
  <p:transition spd="slow" advTm="5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5425"/>
            <a:ext cx="8229600" cy="935038"/>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57300"/>
            <a:ext cx="4040188" cy="5238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781175"/>
            <a:ext cx="4040188" cy="3235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257300"/>
            <a:ext cx="4041775" cy="5238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1781175"/>
            <a:ext cx="4041775" cy="3235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idx="10"/>
          </p:nvPr>
        </p:nvSpPr>
        <p:spPr/>
        <p:txBody>
          <a:bodyPr/>
          <a:lstStyle>
            <a:lvl1pPr>
              <a:defRPr/>
            </a:lvl1pPr>
          </a:lstStyle>
          <a:p>
            <a:endParaRPr lang="fr-FR"/>
          </a:p>
        </p:txBody>
      </p:sp>
      <p:sp>
        <p:nvSpPr>
          <p:cNvPr id="8" name="7 Marcador de pie de página"/>
          <p:cNvSpPr>
            <a:spLocks noGrp="1"/>
          </p:cNvSpPr>
          <p:nvPr>
            <p:ph type="ftr" idx="11"/>
          </p:nvPr>
        </p:nvSpPr>
        <p:spPr/>
        <p:txBody>
          <a:bodyPr/>
          <a:lstStyle>
            <a:lvl1pPr>
              <a:defRPr/>
            </a:lvl1pPr>
          </a:lstStyle>
          <a:p>
            <a:endParaRPr lang="fr-FR"/>
          </a:p>
        </p:txBody>
      </p:sp>
      <p:sp>
        <p:nvSpPr>
          <p:cNvPr id="9" name="8 Marcador de número de diapositiva"/>
          <p:cNvSpPr>
            <a:spLocks noGrp="1"/>
          </p:cNvSpPr>
          <p:nvPr>
            <p:ph type="sldNum" idx="12"/>
          </p:nvPr>
        </p:nvSpPr>
        <p:spPr/>
        <p:txBody>
          <a:bodyPr/>
          <a:lstStyle>
            <a:lvl1pPr>
              <a:defRPr/>
            </a:lvl1pPr>
          </a:lstStyle>
          <a:p>
            <a:fld id="{CC9E9710-1F0B-4DA2-8A18-67C7BD549498}" type="slidenum">
              <a:rPr lang="fr-FR"/>
              <a:pPr/>
              <a:t>‹Nº›</a:t>
            </a:fld>
            <a:endParaRPr lang="fr-FR"/>
          </a:p>
        </p:txBody>
      </p:sp>
    </p:spTree>
  </p:cSld>
  <p:clrMapOvr>
    <a:masterClrMapping/>
  </p:clrMapOvr>
  <p:transition spd="slow" advTm="5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p:txBody>
          <a:bodyPr/>
          <a:lstStyle>
            <a:lvl1pPr>
              <a:defRPr/>
            </a:lvl1pPr>
          </a:lstStyle>
          <a:p>
            <a:endParaRPr lang="fr-FR"/>
          </a:p>
        </p:txBody>
      </p:sp>
      <p:sp>
        <p:nvSpPr>
          <p:cNvPr id="4" name="3 Marcador de pie de página"/>
          <p:cNvSpPr>
            <a:spLocks noGrp="1"/>
          </p:cNvSpPr>
          <p:nvPr>
            <p:ph type="ftr" idx="11"/>
          </p:nvPr>
        </p:nvSpPr>
        <p:spPr/>
        <p:txBody>
          <a:bodyPr/>
          <a:lstStyle>
            <a:lvl1pPr>
              <a:defRPr/>
            </a:lvl1pPr>
          </a:lstStyle>
          <a:p>
            <a:endParaRPr lang="fr-FR"/>
          </a:p>
        </p:txBody>
      </p:sp>
      <p:sp>
        <p:nvSpPr>
          <p:cNvPr id="5" name="4 Marcador de número de diapositiva"/>
          <p:cNvSpPr>
            <a:spLocks noGrp="1"/>
          </p:cNvSpPr>
          <p:nvPr>
            <p:ph type="sldNum" idx="12"/>
          </p:nvPr>
        </p:nvSpPr>
        <p:spPr/>
        <p:txBody>
          <a:bodyPr/>
          <a:lstStyle>
            <a:lvl1pPr>
              <a:defRPr/>
            </a:lvl1pPr>
          </a:lstStyle>
          <a:p>
            <a:fld id="{A93B5A6D-74CC-4D0F-A446-D1AD0D3F03E0}" type="slidenum">
              <a:rPr lang="fr-FR"/>
              <a:pPr/>
              <a:t>‹Nº›</a:t>
            </a:fld>
            <a:endParaRPr lang="fr-FR"/>
          </a:p>
        </p:txBody>
      </p:sp>
    </p:spTree>
  </p:cSld>
  <p:clrMapOvr>
    <a:masterClrMapping/>
  </p:clrMapOvr>
  <p:transition spd="slow" advTm="5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idx="10"/>
          </p:nvPr>
        </p:nvSpPr>
        <p:spPr/>
        <p:txBody>
          <a:bodyPr/>
          <a:lstStyle>
            <a:lvl1pPr>
              <a:defRPr/>
            </a:lvl1pPr>
          </a:lstStyle>
          <a:p>
            <a:endParaRPr lang="fr-FR"/>
          </a:p>
        </p:txBody>
      </p:sp>
      <p:sp>
        <p:nvSpPr>
          <p:cNvPr id="3" name="2 Marcador de pie de página"/>
          <p:cNvSpPr>
            <a:spLocks noGrp="1"/>
          </p:cNvSpPr>
          <p:nvPr>
            <p:ph type="ftr" idx="11"/>
          </p:nvPr>
        </p:nvSpPr>
        <p:spPr/>
        <p:txBody>
          <a:bodyPr/>
          <a:lstStyle>
            <a:lvl1pPr>
              <a:defRPr/>
            </a:lvl1pPr>
          </a:lstStyle>
          <a:p>
            <a:endParaRPr lang="fr-FR"/>
          </a:p>
        </p:txBody>
      </p:sp>
      <p:sp>
        <p:nvSpPr>
          <p:cNvPr id="4" name="3 Marcador de número de diapositiva"/>
          <p:cNvSpPr>
            <a:spLocks noGrp="1"/>
          </p:cNvSpPr>
          <p:nvPr>
            <p:ph type="sldNum" idx="12"/>
          </p:nvPr>
        </p:nvSpPr>
        <p:spPr/>
        <p:txBody>
          <a:bodyPr/>
          <a:lstStyle>
            <a:lvl1pPr>
              <a:defRPr/>
            </a:lvl1pPr>
          </a:lstStyle>
          <a:p>
            <a:fld id="{03692BAF-F416-4A0F-8DC1-54D055EA7680}" type="slidenum">
              <a:rPr lang="fr-FR"/>
              <a:pPr/>
              <a:t>‹Nº›</a:t>
            </a:fld>
            <a:endParaRPr lang="fr-FR"/>
          </a:p>
        </p:txBody>
      </p:sp>
    </p:spTree>
  </p:cSld>
  <p:clrMapOvr>
    <a:masterClrMapping/>
  </p:clrMapOvr>
  <p:transition spd="slow" advTm="5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3838"/>
            <a:ext cx="3008313" cy="950912"/>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3838"/>
            <a:ext cx="5111750" cy="47926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174750"/>
            <a:ext cx="3008313" cy="38417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fr-FR"/>
          </a:p>
        </p:txBody>
      </p:sp>
      <p:sp>
        <p:nvSpPr>
          <p:cNvPr id="6" name="5 Marcador de pie de página"/>
          <p:cNvSpPr>
            <a:spLocks noGrp="1"/>
          </p:cNvSpPr>
          <p:nvPr>
            <p:ph type="ftr" idx="11"/>
          </p:nvPr>
        </p:nvSpPr>
        <p:spPr/>
        <p:txBody>
          <a:bodyPr/>
          <a:lstStyle>
            <a:lvl1pPr>
              <a:defRPr/>
            </a:lvl1pPr>
          </a:lstStyle>
          <a:p>
            <a:endParaRPr lang="fr-FR"/>
          </a:p>
        </p:txBody>
      </p:sp>
      <p:sp>
        <p:nvSpPr>
          <p:cNvPr id="7" name="6 Marcador de número de diapositiva"/>
          <p:cNvSpPr>
            <a:spLocks noGrp="1"/>
          </p:cNvSpPr>
          <p:nvPr>
            <p:ph type="sldNum" idx="12"/>
          </p:nvPr>
        </p:nvSpPr>
        <p:spPr/>
        <p:txBody>
          <a:bodyPr/>
          <a:lstStyle>
            <a:lvl1pPr>
              <a:defRPr/>
            </a:lvl1pPr>
          </a:lstStyle>
          <a:p>
            <a:fld id="{FE2569BB-C67F-44FF-882E-774ECDC6797B}" type="slidenum">
              <a:rPr lang="fr-FR"/>
              <a:pPr/>
              <a:t>‹Nº›</a:t>
            </a:fld>
            <a:endParaRPr lang="fr-FR"/>
          </a:p>
        </p:txBody>
      </p:sp>
    </p:spTree>
  </p:cSld>
  <p:clrMapOvr>
    <a:masterClrMapping/>
  </p:clrMapOvr>
  <p:transition spd="slow" advTm="5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932238"/>
            <a:ext cx="5486400" cy="46355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01650"/>
            <a:ext cx="5486400" cy="33702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395788"/>
            <a:ext cx="5486400" cy="6588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fr-FR"/>
          </a:p>
        </p:txBody>
      </p:sp>
      <p:sp>
        <p:nvSpPr>
          <p:cNvPr id="6" name="5 Marcador de pie de página"/>
          <p:cNvSpPr>
            <a:spLocks noGrp="1"/>
          </p:cNvSpPr>
          <p:nvPr>
            <p:ph type="ftr" idx="11"/>
          </p:nvPr>
        </p:nvSpPr>
        <p:spPr/>
        <p:txBody>
          <a:bodyPr/>
          <a:lstStyle>
            <a:lvl1pPr>
              <a:defRPr/>
            </a:lvl1pPr>
          </a:lstStyle>
          <a:p>
            <a:endParaRPr lang="fr-FR"/>
          </a:p>
        </p:txBody>
      </p:sp>
      <p:sp>
        <p:nvSpPr>
          <p:cNvPr id="7" name="6 Marcador de número de diapositiva"/>
          <p:cNvSpPr>
            <a:spLocks noGrp="1"/>
          </p:cNvSpPr>
          <p:nvPr>
            <p:ph type="sldNum" idx="12"/>
          </p:nvPr>
        </p:nvSpPr>
        <p:spPr/>
        <p:txBody>
          <a:bodyPr/>
          <a:lstStyle>
            <a:lvl1pPr>
              <a:defRPr/>
            </a:lvl1pPr>
          </a:lstStyle>
          <a:p>
            <a:fld id="{0D6E08B3-FE7B-4178-AC20-CDE803EAB20F}" type="slidenum">
              <a:rPr lang="fr-FR"/>
              <a:pPr/>
              <a:t>‹Nº›</a:t>
            </a:fld>
            <a:endParaRPr lang="fr-FR"/>
          </a:p>
        </p:txBody>
      </p:sp>
    </p:spTree>
  </p:cSld>
  <p:clrMapOvr>
    <a:masterClrMapping/>
  </p:clrMapOvr>
  <p:transition spd="slow" advTm="5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fr-FR"/>
          </a:p>
        </p:txBody>
      </p:sp>
      <p:sp>
        <p:nvSpPr>
          <p:cNvPr id="5" name="4 Marcador de pie de página"/>
          <p:cNvSpPr>
            <a:spLocks noGrp="1"/>
          </p:cNvSpPr>
          <p:nvPr>
            <p:ph type="ftr" idx="11"/>
          </p:nvPr>
        </p:nvSpPr>
        <p:spPr/>
        <p:txBody>
          <a:bodyPr/>
          <a:lstStyle>
            <a:lvl1pPr>
              <a:defRPr/>
            </a:lvl1pPr>
          </a:lstStyle>
          <a:p>
            <a:endParaRPr lang="fr-FR"/>
          </a:p>
        </p:txBody>
      </p:sp>
      <p:sp>
        <p:nvSpPr>
          <p:cNvPr id="6" name="5 Marcador de número de diapositiva"/>
          <p:cNvSpPr>
            <a:spLocks noGrp="1"/>
          </p:cNvSpPr>
          <p:nvPr>
            <p:ph type="sldNum" idx="12"/>
          </p:nvPr>
        </p:nvSpPr>
        <p:spPr/>
        <p:txBody>
          <a:bodyPr/>
          <a:lstStyle>
            <a:lvl1pPr>
              <a:defRPr/>
            </a:lvl1pPr>
          </a:lstStyle>
          <a:p>
            <a:fld id="{6590F4DD-EAE2-4D5D-9E2F-3D897BB7E932}" type="slidenum">
              <a:rPr lang="fr-FR"/>
              <a:pPr/>
              <a:t>‹Nº›</a:t>
            </a:fld>
            <a:endParaRPr lang="fr-FR"/>
          </a:p>
        </p:txBody>
      </p:sp>
    </p:spTree>
  </p:cSld>
  <p:clrMapOvr>
    <a:masterClrMapping/>
  </p:clrMapOvr>
  <p:transition spd="slow" advTm="5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3838"/>
            <a:ext cx="2055813" cy="479583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3838"/>
            <a:ext cx="6019800" cy="479583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fr-FR"/>
          </a:p>
        </p:txBody>
      </p:sp>
      <p:sp>
        <p:nvSpPr>
          <p:cNvPr id="5" name="4 Marcador de pie de página"/>
          <p:cNvSpPr>
            <a:spLocks noGrp="1"/>
          </p:cNvSpPr>
          <p:nvPr>
            <p:ph type="ftr" idx="11"/>
          </p:nvPr>
        </p:nvSpPr>
        <p:spPr/>
        <p:txBody>
          <a:bodyPr/>
          <a:lstStyle>
            <a:lvl1pPr>
              <a:defRPr/>
            </a:lvl1pPr>
          </a:lstStyle>
          <a:p>
            <a:endParaRPr lang="fr-FR"/>
          </a:p>
        </p:txBody>
      </p:sp>
      <p:sp>
        <p:nvSpPr>
          <p:cNvPr id="6" name="5 Marcador de número de diapositiva"/>
          <p:cNvSpPr>
            <a:spLocks noGrp="1"/>
          </p:cNvSpPr>
          <p:nvPr>
            <p:ph type="sldNum" idx="12"/>
          </p:nvPr>
        </p:nvSpPr>
        <p:spPr/>
        <p:txBody>
          <a:bodyPr/>
          <a:lstStyle>
            <a:lvl1pPr>
              <a:defRPr/>
            </a:lvl1pPr>
          </a:lstStyle>
          <a:p>
            <a:fld id="{8E43EE96-569C-4032-B3AE-60388FA3238E}" type="slidenum">
              <a:rPr lang="fr-FR"/>
              <a:pPr/>
              <a:t>‹Nº›</a:t>
            </a:fld>
            <a:endParaRPr lang="fr-FR"/>
          </a:p>
        </p:txBody>
      </p:sp>
    </p:spTree>
  </p:cSld>
  <p:clrMapOvr>
    <a:masterClrMapping/>
  </p:clrMapOvr>
  <p:transition spd="slow" advTm="5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3838"/>
            <a:ext cx="8228013" cy="936625"/>
          </a:xfrm>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a:xfrm>
            <a:off x="457200" y="5116513"/>
            <a:ext cx="2128838" cy="385762"/>
          </a:xfrm>
        </p:spPr>
        <p:txBody>
          <a:bodyPr/>
          <a:lstStyle>
            <a:lvl1pPr>
              <a:defRPr/>
            </a:lvl1pPr>
          </a:lstStyle>
          <a:p>
            <a:endParaRPr lang="fr-FR"/>
          </a:p>
        </p:txBody>
      </p:sp>
      <p:sp>
        <p:nvSpPr>
          <p:cNvPr id="4" name="3 Marcador de pie de página"/>
          <p:cNvSpPr>
            <a:spLocks noGrp="1"/>
          </p:cNvSpPr>
          <p:nvPr>
            <p:ph type="ftr" idx="11"/>
          </p:nvPr>
        </p:nvSpPr>
        <p:spPr>
          <a:xfrm>
            <a:off x="3127375" y="5116513"/>
            <a:ext cx="2897188" cy="385762"/>
          </a:xfrm>
        </p:spPr>
        <p:txBody>
          <a:bodyPr/>
          <a:lstStyle>
            <a:lvl1pPr>
              <a:defRPr/>
            </a:lvl1pPr>
          </a:lstStyle>
          <a:p>
            <a:endParaRPr lang="fr-FR"/>
          </a:p>
        </p:txBody>
      </p:sp>
      <p:sp>
        <p:nvSpPr>
          <p:cNvPr id="5" name="4 Marcador de número de diapositiva"/>
          <p:cNvSpPr>
            <a:spLocks noGrp="1"/>
          </p:cNvSpPr>
          <p:nvPr>
            <p:ph type="sldNum" idx="12"/>
          </p:nvPr>
        </p:nvSpPr>
        <p:spPr>
          <a:xfrm>
            <a:off x="6556375" y="5116513"/>
            <a:ext cx="2128838" cy="385762"/>
          </a:xfrm>
        </p:spPr>
        <p:txBody>
          <a:bodyPr/>
          <a:lstStyle>
            <a:lvl1pPr>
              <a:defRPr/>
            </a:lvl1pPr>
          </a:lstStyle>
          <a:p>
            <a:fld id="{D40886BC-F6A0-4621-BFBC-9EE83A5D07E9}" type="slidenum">
              <a:rPr lang="fr-FR"/>
              <a:pPr/>
              <a:t>‹Nº›</a:t>
            </a:fld>
            <a:endParaRPr lang="fr-FR"/>
          </a:p>
        </p:txBody>
      </p:sp>
    </p:spTree>
  </p:cSld>
  <p:clrMapOvr>
    <a:masterClrMapping/>
  </p:clrMapOvr>
  <p:transition spd="slow" advTm="5000">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44780"/>
            <a:ext cx="7772400" cy="120392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182727"/>
            <a:ext cx="6400800" cy="143534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3D118B7-864B-42AF-B17C-AFC7ADE708D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8A3E"/>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223838"/>
            <a:ext cx="8228013" cy="93662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Cliquez pour éditer le format du texte-titre</a:t>
            </a:r>
          </a:p>
        </p:txBody>
      </p:sp>
      <p:sp>
        <p:nvSpPr>
          <p:cNvPr id="1026" name="Rectangle 2"/>
          <p:cNvSpPr>
            <a:spLocks noGrp="1" noChangeArrowheads="1"/>
          </p:cNvSpPr>
          <p:nvPr>
            <p:ph type="body" idx="1"/>
          </p:nvPr>
        </p:nvSpPr>
        <p:spPr bwMode="auto">
          <a:xfrm>
            <a:off x="457200" y="1314450"/>
            <a:ext cx="8228013" cy="3705225"/>
          </a:xfrm>
          <a:prstGeom prst="rect">
            <a:avLst/>
          </a:prstGeom>
          <a:noFill/>
          <a:ln w="9525" cap="flat">
            <a:noFill/>
            <a:round/>
            <a:headEnd/>
            <a:tailEnd/>
          </a:ln>
          <a:effectLst/>
        </p:spPr>
        <p:txBody>
          <a:bodyPr vert="horz" wrap="square" lIns="0" tIns="21168" rIns="0" bIns="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
        <p:nvSpPr>
          <p:cNvPr id="1027" name="Rectangle 3"/>
          <p:cNvSpPr>
            <a:spLocks noGrp="1" noChangeArrowheads="1"/>
          </p:cNvSpPr>
          <p:nvPr>
            <p:ph type="dt"/>
          </p:nvPr>
        </p:nvSpPr>
        <p:spPr bwMode="auto">
          <a:xfrm>
            <a:off x="457200" y="5116513"/>
            <a:ext cx="2128838" cy="385762"/>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Lst>
              <a:defRPr sz="1400">
                <a:solidFill>
                  <a:srgbClr val="FFFFFF"/>
                </a:solidFill>
                <a:latin typeface="Times New Roman" pitchFamily="16" charset="0"/>
                <a:cs typeface="Arial Unicode MS" charset="0"/>
              </a:defRPr>
            </a:lvl1pPr>
          </a:lstStyle>
          <a:p>
            <a:endParaRPr lang="fr-FR"/>
          </a:p>
        </p:txBody>
      </p:sp>
      <p:sp>
        <p:nvSpPr>
          <p:cNvPr id="1028" name="Rectangle 4"/>
          <p:cNvSpPr>
            <a:spLocks noGrp="1" noChangeArrowheads="1"/>
          </p:cNvSpPr>
          <p:nvPr>
            <p:ph type="ftr"/>
          </p:nvPr>
        </p:nvSpPr>
        <p:spPr bwMode="auto">
          <a:xfrm>
            <a:off x="3127375" y="5116513"/>
            <a:ext cx="2897188" cy="385762"/>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FFFFFF"/>
                </a:solidFill>
                <a:latin typeface="Times New Roman" pitchFamily="16" charset="0"/>
                <a:cs typeface="Arial Unicode MS" charset="0"/>
              </a:defRPr>
            </a:lvl1pPr>
          </a:lstStyle>
          <a:p>
            <a:endParaRPr lang="fr-FR"/>
          </a:p>
        </p:txBody>
      </p:sp>
      <p:sp>
        <p:nvSpPr>
          <p:cNvPr id="1029" name="Rectangle 5"/>
          <p:cNvSpPr>
            <a:spLocks noGrp="1" noChangeArrowheads="1"/>
          </p:cNvSpPr>
          <p:nvPr>
            <p:ph type="sldNum"/>
          </p:nvPr>
        </p:nvSpPr>
        <p:spPr bwMode="auto">
          <a:xfrm>
            <a:off x="6556375" y="5116513"/>
            <a:ext cx="2128838" cy="385762"/>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Lst>
              <a:defRPr sz="1400">
                <a:solidFill>
                  <a:srgbClr val="FFFFFF"/>
                </a:solidFill>
                <a:latin typeface="Times New Roman" pitchFamily="16" charset="0"/>
                <a:cs typeface="Arial Unicode MS" charset="0"/>
              </a:defRPr>
            </a:lvl1pPr>
          </a:lstStyle>
          <a:p>
            <a:fld id="{669A4762-D3C4-4BF0-B26E-ED3EBC862BB3}"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Tm="5000">
    <p:zoom/>
  </p:transition>
  <p:txStyles>
    <p:titleStyle>
      <a:lvl1pPr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3300">
          <a:solidFill>
            <a:srgbClr val="FFFFFF"/>
          </a:solidFill>
          <a:latin typeface="Arial" charset="0"/>
          <a:ea typeface="Microsoft YaHei" charset="0"/>
          <a:cs typeface="Microsoft YaHei" charset="0"/>
        </a:defRPr>
      </a:lvl9pPr>
    </p:titleStyle>
    <p:bodyStyle>
      <a:lvl1pPr marL="342900" indent="-342900" algn="l" defTabSz="449263" rtl="0" eaLnBrk="1" fontAlgn="base" hangingPunct="1">
        <a:lnSpc>
          <a:spcPct val="93000"/>
        </a:lnSpc>
        <a:spcBef>
          <a:spcPct val="0"/>
        </a:spcBef>
        <a:spcAft>
          <a:spcPts val="1050"/>
        </a:spcAft>
        <a:buClr>
          <a:srgbClr val="000000"/>
        </a:buClr>
        <a:buSzPct val="100000"/>
        <a:buFont typeface="Times New Roman" pitchFamily="16" charset="0"/>
        <a:defRPr sz="2400">
          <a:solidFill>
            <a:srgbClr val="FFFFFF"/>
          </a:solidFill>
          <a:latin typeface="+mn-lt"/>
          <a:ea typeface="+mn-ea"/>
          <a:cs typeface="+mn-cs"/>
        </a:defRPr>
      </a:lvl1pPr>
      <a:lvl2pPr marL="742950" indent="-285750" algn="l" defTabSz="449263" rtl="0" eaLnBrk="1" fontAlgn="base" hangingPunct="1">
        <a:lnSpc>
          <a:spcPct val="93000"/>
        </a:lnSpc>
        <a:spcBef>
          <a:spcPct val="0"/>
        </a:spcBef>
        <a:spcAft>
          <a:spcPts val="850"/>
        </a:spcAft>
        <a:buClr>
          <a:srgbClr val="000000"/>
        </a:buClr>
        <a:buSzPct val="100000"/>
        <a:buFont typeface="Times New Roman" pitchFamily="16" charset="0"/>
        <a:defRPr sz="2100">
          <a:solidFill>
            <a:srgbClr val="FFFFFF"/>
          </a:solidFill>
          <a:latin typeface="+mn-lt"/>
          <a:ea typeface="+mn-ea"/>
          <a:cs typeface="+mn-cs"/>
        </a:defRPr>
      </a:lvl2pPr>
      <a:lvl3pPr marL="1143000" indent="-228600" algn="l" defTabSz="449263" rtl="0" eaLnBrk="1" fontAlgn="base" hangingPunct="1">
        <a:lnSpc>
          <a:spcPct val="93000"/>
        </a:lnSpc>
        <a:spcBef>
          <a:spcPct val="0"/>
        </a:spcBef>
        <a:spcAft>
          <a:spcPts val="625"/>
        </a:spcAft>
        <a:buClr>
          <a:srgbClr val="000000"/>
        </a:buClr>
        <a:buSzPct val="100000"/>
        <a:buFont typeface="Times New Roman" pitchFamily="16" charset="0"/>
        <a:defRPr>
          <a:solidFill>
            <a:srgbClr val="FFFFFF"/>
          </a:solidFill>
          <a:latin typeface="+mn-lt"/>
          <a:ea typeface="+mn-ea"/>
          <a:cs typeface="+mn-cs"/>
        </a:defRPr>
      </a:lvl3pPr>
      <a:lvl4pPr marL="1600200" indent="-228600" algn="l" defTabSz="449263" rtl="0" eaLnBrk="1" fontAlgn="base" hangingPunct="1">
        <a:lnSpc>
          <a:spcPct val="93000"/>
        </a:lnSpc>
        <a:spcBef>
          <a:spcPct val="0"/>
        </a:spcBef>
        <a:spcAft>
          <a:spcPts val="425"/>
        </a:spcAft>
        <a:buClr>
          <a:srgbClr val="000000"/>
        </a:buClr>
        <a:buSzPct val="100000"/>
        <a:buFont typeface="Times New Roman" pitchFamily="16" charset="0"/>
        <a:defRPr sz="1500">
          <a:solidFill>
            <a:srgbClr val="FFFFFF"/>
          </a:solidFill>
          <a:latin typeface="+mn-lt"/>
          <a:ea typeface="+mn-ea"/>
          <a:cs typeface="+mn-cs"/>
        </a:defRPr>
      </a:lvl4pPr>
      <a:lvl5pPr marL="2057400" indent="-228600" algn="l" defTabSz="449263" rtl="0" eaLnBrk="1" fontAlgn="base" hangingPunct="1">
        <a:lnSpc>
          <a:spcPct val="93000"/>
        </a:lnSpc>
        <a:spcBef>
          <a:spcPct val="0"/>
        </a:spcBef>
        <a:spcAft>
          <a:spcPts val="213"/>
        </a:spcAft>
        <a:buClr>
          <a:srgbClr val="000000"/>
        </a:buClr>
        <a:buSzPct val="100000"/>
        <a:buFont typeface="Times New Roman" pitchFamily="16" charset="0"/>
        <a:defRPr sz="1500">
          <a:solidFill>
            <a:srgbClr val="FFFFFF"/>
          </a:solidFill>
          <a:latin typeface="+mn-lt"/>
          <a:ea typeface="+mn-ea"/>
          <a:cs typeface="+mn-cs"/>
        </a:defRPr>
      </a:lvl5pPr>
      <a:lvl6pPr marL="2514600" indent="-228600" algn="l" defTabSz="449263" rtl="0" eaLnBrk="1" fontAlgn="base" hangingPunct="1">
        <a:lnSpc>
          <a:spcPct val="93000"/>
        </a:lnSpc>
        <a:spcBef>
          <a:spcPct val="0"/>
        </a:spcBef>
        <a:spcAft>
          <a:spcPts val="213"/>
        </a:spcAft>
        <a:buClr>
          <a:srgbClr val="000000"/>
        </a:buClr>
        <a:buSzPct val="100000"/>
        <a:buFont typeface="Times New Roman" pitchFamily="16" charset="0"/>
        <a:defRPr sz="1500">
          <a:solidFill>
            <a:srgbClr val="FFFFFF"/>
          </a:solidFill>
          <a:latin typeface="+mn-lt"/>
          <a:ea typeface="+mn-ea"/>
          <a:cs typeface="+mn-cs"/>
        </a:defRPr>
      </a:lvl6pPr>
      <a:lvl7pPr marL="2971800" indent="-228600" algn="l" defTabSz="449263" rtl="0" eaLnBrk="1" fontAlgn="base" hangingPunct="1">
        <a:lnSpc>
          <a:spcPct val="93000"/>
        </a:lnSpc>
        <a:spcBef>
          <a:spcPct val="0"/>
        </a:spcBef>
        <a:spcAft>
          <a:spcPts val="213"/>
        </a:spcAft>
        <a:buClr>
          <a:srgbClr val="000000"/>
        </a:buClr>
        <a:buSzPct val="100000"/>
        <a:buFont typeface="Times New Roman" pitchFamily="16" charset="0"/>
        <a:defRPr sz="1500">
          <a:solidFill>
            <a:srgbClr val="FFFFFF"/>
          </a:solidFill>
          <a:latin typeface="+mn-lt"/>
          <a:ea typeface="+mn-ea"/>
          <a:cs typeface="+mn-cs"/>
        </a:defRPr>
      </a:lvl7pPr>
      <a:lvl8pPr marL="3429000" indent="-228600" algn="l" defTabSz="449263" rtl="0" eaLnBrk="1" fontAlgn="base" hangingPunct="1">
        <a:lnSpc>
          <a:spcPct val="93000"/>
        </a:lnSpc>
        <a:spcBef>
          <a:spcPct val="0"/>
        </a:spcBef>
        <a:spcAft>
          <a:spcPts val="213"/>
        </a:spcAft>
        <a:buClr>
          <a:srgbClr val="000000"/>
        </a:buClr>
        <a:buSzPct val="100000"/>
        <a:buFont typeface="Times New Roman" pitchFamily="16" charset="0"/>
        <a:defRPr sz="1500">
          <a:solidFill>
            <a:srgbClr val="FFFFFF"/>
          </a:solidFill>
          <a:latin typeface="+mn-lt"/>
          <a:ea typeface="+mn-ea"/>
          <a:cs typeface="+mn-cs"/>
        </a:defRPr>
      </a:lvl8pPr>
      <a:lvl9pPr marL="3886200" indent="-228600" algn="l" defTabSz="449263" rtl="0" eaLnBrk="1" fontAlgn="base" hangingPunct="1">
        <a:lnSpc>
          <a:spcPct val="93000"/>
        </a:lnSpc>
        <a:spcBef>
          <a:spcPct val="0"/>
        </a:spcBef>
        <a:spcAft>
          <a:spcPts val="213"/>
        </a:spcAft>
        <a:buClr>
          <a:srgbClr val="000000"/>
        </a:buClr>
        <a:buSzPct val="100000"/>
        <a:buFont typeface="Times New Roman" pitchFamily="16" charset="0"/>
        <a:defRPr sz="1500">
          <a:solidFill>
            <a:srgbClr val="FFFFFF"/>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24923"/>
            <a:ext cx="8229600" cy="936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310535"/>
            <a:ext cx="8229600" cy="370668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5114724"/>
            <a:ext cx="2133600" cy="39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defTabSz="914400" hangingPunct="1">
              <a:lnSpc>
                <a:spcPct val="100000"/>
              </a:lnSpc>
              <a:buClrTx/>
              <a:buSzTx/>
              <a:buFontTx/>
              <a:buNone/>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5114724"/>
            <a:ext cx="2895600" cy="39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defTabSz="914400" hangingPunct="1">
              <a:lnSpc>
                <a:spcPct val="100000"/>
              </a:lnSpc>
              <a:buClrTx/>
              <a:buSzTx/>
              <a:buFontTx/>
              <a:buNone/>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5114724"/>
            <a:ext cx="2133600" cy="39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defTabSz="914400" hangingPunct="1">
              <a:lnSpc>
                <a:spcPct val="100000"/>
              </a:lnSpc>
              <a:buClrTx/>
              <a:buSzTx/>
              <a:buFontTx/>
              <a:buNone/>
            </a:pPr>
            <a:fld id="{1189EB3B-20D0-4A6C-A81A-831C4D81E2A2}" type="slidenum">
              <a:rPr lang="es-ES_tradnl" smtClean="0">
                <a:solidFill>
                  <a:srgbClr val="000000"/>
                </a:solidFill>
              </a:rPr>
              <a:pPr defTabSz="914400" hangingPunct="1">
                <a:lnSpc>
                  <a:spcPct val="100000"/>
                </a:lnSpc>
                <a:buClrTx/>
                <a:buSzTx/>
                <a:buFontTx/>
                <a:buNone/>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4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2.gif"/></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5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s>
</file>

<file path=ppt/slides/_rels/slide5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2.gif"/><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6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6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6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74.jpeg"/></Relationships>
</file>

<file path=ppt/slides/_rels/slide6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6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6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7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7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7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8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9.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8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p:cNvPicPr>
            <a:picLocks noChangeAspect="1" noChangeArrowheads="1"/>
          </p:cNvPicPr>
          <p:nvPr/>
        </p:nvPicPr>
        <p:blipFill>
          <a:blip r:embed="rId4" cstate="print"/>
          <a:srcRect/>
          <a:stretch>
            <a:fillRect/>
          </a:stretch>
        </p:blipFill>
        <p:spPr bwMode="auto">
          <a:xfrm>
            <a:off x="0" y="0"/>
            <a:ext cx="9144000" cy="5616575"/>
          </a:xfrm>
          <a:prstGeom prst="rect">
            <a:avLst/>
          </a:prstGeom>
          <a:noFill/>
          <a:ln w="9525" cap="flat">
            <a:noFill/>
            <a:round/>
            <a:headEnd/>
            <a:tailEnd/>
          </a:ln>
          <a:effectLst/>
        </p:spPr>
      </p:pic>
      <p:pic>
        <p:nvPicPr>
          <p:cNvPr id="12" name="Picture 3" descr="illusion-017"/>
          <p:cNvPicPr>
            <a:picLocks noChangeAspect="1" noChangeArrowheads="1" noCrop="1"/>
          </p:cNvPicPr>
          <p:nvPr/>
        </p:nvPicPr>
        <p:blipFill>
          <a:blip r:embed="rId5"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pic>
        <p:nvPicPr>
          <p:cNvPr id="13316" name="Picture 8"/>
          <p:cNvPicPr>
            <a:picLocks noChangeAspect="1" noChangeArrowheads="1"/>
          </p:cNvPicPr>
          <p:nvPr/>
        </p:nvPicPr>
        <p:blipFill>
          <a:blip r:embed="rId6" cstate="print"/>
          <a:srcRect/>
          <a:stretch>
            <a:fillRect/>
          </a:stretch>
        </p:blipFill>
        <p:spPr bwMode="auto">
          <a:xfrm>
            <a:off x="214314" y="234024"/>
            <a:ext cx="1025525" cy="592861"/>
          </a:xfrm>
          <a:prstGeom prst="rect">
            <a:avLst/>
          </a:prstGeom>
          <a:noFill/>
          <a:ln w="9525">
            <a:noFill/>
            <a:round/>
            <a:headEnd/>
            <a:tailEnd/>
          </a:ln>
        </p:spPr>
      </p:pic>
      <p:pic>
        <p:nvPicPr>
          <p:cNvPr id="13317" name="Image 2" descr="swirlrainbw3.gif"/>
          <p:cNvPicPr>
            <a:picLocks noChangeAspect="1"/>
          </p:cNvPicPr>
          <p:nvPr/>
        </p:nvPicPr>
        <p:blipFill>
          <a:blip r:embed="rId7" cstate="print"/>
          <a:srcRect/>
          <a:stretch>
            <a:fillRect/>
          </a:stretch>
        </p:blipFill>
        <p:spPr bwMode="auto">
          <a:xfrm rot="10800000">
            <a:off x="0" y="0"/>
            <a:ext cx="9144000" cy="57206"/>
          </a:xfrm>
          <a:prstGeom prst="rect">
            <a:avLst/>
          </a:prstGeom>
          <a:noFill/>
          <a:ln w="9525">
            <a:noFill/>
            <a:miter lim="800000"/>
            <a:headEnd/>
            <a:tailEnd/>
          </a:ln>
        </p:spPr>
      </p:pic>
      <p:pic>
        <p:nvPicPr>
          <p:cNvPr id="13318" name="Image 2" descr="swirlrainbw3.gif"/>
          <p:cNvPicPr>
            <a:picLocks noChangeAspect="1"/>
          </p:cNvPicPr>
          <p:nvPr/>
        </p:nvPicPr>
        <p:blipFill>
          <a:blip r:embed="rId7" cstate="print"/>
          <a:srcRect/>
          <a:stretch>
            <a:fillRect/>
          </a:stretch>
        </p:blipFill>
        <p:spPr bwMode="auto">
          <a:xfrm rot="10800000">
            <a:off x="0" y="5559369"/>
            <a:ext cx="9144000" cy="57206"/>
          </a:xfrm>
          <a:prstGeom prst="rect">
            <a:avLst/>
          </a:prstGeom>
          <a:noFill/>
          <a:ln w="9525">
            <a:noFill/>
            <a:miter lim="800000"/>
            <a:headEnd/>
            <a:tailEnd/>
          </a:ln>
        </p:spPr>
      </p:pic>
      <p:pic>
        <p:nvPicPr>
          <p:cNvPr id="13319" name="Image 2" descr="swirlrainbw3.gif"/>
          <p:cNvPicPr>
            <a:picLocks noChangeAspect="1"/>
          </p:cNvPicPr>
          <p:nvPr/>
        </p:nvPicPr>
        <p:blipFill>
          <a:blip r:embed="rId7" cstate="print"/>
          <a:srcRect/>
          <a:stretch>
            <a:fillRect/>
          </a:stretch>
        </p:blipFill>
        <p:spPr bwMode="auto">
          <a:xfrm rot="5400000">
            <a:off x="-2773363" y="2773363"/>
            <a:ext cx="5616575" cy="69850"/>
          </a:xfrm>
          <a:prstGeom prst="rect">
            <a:avLst/>
          </a:prstGeom>
          <a:noFill/>
          <a:ln w="9525">
            <a:noFill/>
            <a:miter lim="800000"/>
            <a:headEnd/>
            <a:tailEnd/>
          </a:ln>
        </p:spPr>
      </p:pic>
      <p:pic>
        <p:nvPicPr>
          <p:cNvPr id="13320" name="Image 2" descr="swirlrainbw3.gif"/>
          <p:cNvPicPr>
            <a:picLocks noChangeAspect="1"/>
          </p:cNvPicPr>
          <p:nvPr/>
        </p:nvPicPr>
        <p:blipFill>
          <a:blip r:embed="rId7" cstate="print"/>
          <a:srcRect/>
          <a:stretch>
            <a:fillRect/>
          </a:stretch>
        </p:blipFill>
        <p:spPr bwMode="auto">
          <a:xfrm rot="5400000">
            <a:off x="6300788" y="2773363"/>
            <a:ext cx="5616575"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8" cstate="print"/>
          <a:srcRect/>
          <a:stretch>
            <a:fillRect/>
          </a:stretch>
        </p:blipFill>
        <p:spPr bwMode="auto">
          <a:xfrm>
            <a:off x="214315" y="4504962"/>
            <a:ext cx="829293" cy="861988"/>
          </a:xfrm>
          <a:prstGeom prst="rect">
            <a:avLst/>
          </a:prstGeom>
          <a:noFill/>
          <a:ln w="38100">
            <a:solidFill>
              <a:srgbClr val="1CDEF8"/>
            </a:solidFill>
            <a:miter lim="800000"/>
            <a:headEnd/>
            <a:tailEnd/>
          </a:ln>
        </p:spPr>
      </p:pic>
      <p:sp>
        <p:nvSpPr>
          <p:cNvPr id="15" name="14 Rectángulo"/>
          <p:cNvSpPr/>
          <p:nvPr/>
        </p:nvSpPr>
        <p:spPr>
          <a:xfrm>
            <a:off x="1071538" y="4914518"/>
            <a:ext cx="3071834" cy="550279"/>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259632" y="1224111"/>
            <a:ext cx="6646371" cy="2611228"/>
          </a:xfrm>
          <a:prstGeom prst="rect">
            <a:avLst/>
          </a:prstGeom>
        </p:spPr>
        <p:txBody>
          <a:bodyPr wrap="none">
            <a:spAutoFit/>
          </a:bodyPr>
          <a:lstStyle/>
          <a:p>
            <a:pPr algn="ctr">
              <a:defRPr/>
            </a:pPr>
            <a:r>
              <a:rPr lang="es-ES" sz="8800" b="1" kern="10" dirty="0" smtClean="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LOS </a:t>
            </a:r>
          </a:p>
          <a:p>
            <a:pPr algn="ctr">
              <a:defRPr/>
            </a:pPr>
            <a:r>
              <a:rPr lang="es-ES" sz="8800" b="1" kern="10" dirty="0" smtClean="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KOROWAI</a:t>
            </a:r>
            <a:endParaRPr lang="es-ES" sz="88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endParaRPr>
          </a:p>
        </p:txBody>
      </p:sp>
      <p:pic>
        <p:nvPicPr>
          <p:cNvPr id="13" name="Picture 3" descr="illusion-017"/>
          <p:cNvPicPr>
            <a:picLocks noChangeAspect="1" noChangeArrowheads="1" noCrop="1"/>
          </p:cNvPicPr>
          <p:nvPr/>
        </p:nvPicPr>
        <p:blipFill>
          <a:blip r:embed="rId5"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10000">
    <p:zoom/>
    <p:sndAc>
      <p:stSnd>
        <p:snd r:embed="rId3" name="reik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9" presetClass="emph" presetSubtype="0" nodeType="withEffect">
                                  <p:stCondLst>
                                    <p:cond delay="0"/>
                                  </p:stCondLst>
                                  <p:childTnLst>
                                    <p:set>
                                      <p:cBhvr rctx="PPT">
                                        <p:cTn id="9" dur="indefinite"/>
                                        <p:tgtEl>
                                          <p:spTgt spid="13"/>
                                        </p:tgtEl>
                                        <p:attrNameLst>
                                          <p:attrName>style.opacity</p:attrName>
                                        </p:attrNameLst>
                                      </p:cBhvr>
                                      <p:to>
                                        <p:strVal val="0.25"/>
                                      </p:to>
                                    </p:set>
                                    <p:animEffect filter="image" prLst="opacity: 0.25">
                                      <p:cBhvr rctx="IE">
                                        <p:cTn id="10" dur="indefinite"/>
                                        <p:tgtEl>
                                          <p:spTgt spid="13"/>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13"/>
                                        </p:tgtEl>
                                      </p:cBhvr>
                                    </p:animEffect>
                                    <p:set>
                                      <p:cBhvr>
                                        <p:cTn id="14"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korowai-tribu-04.jpg"/>
          <p:cNvPicPr>
            <a:picLocks noChangeAspect="1" noChangeArrowheads="1"/>
          </p:cNvPicPr>
          <p:nvPr/>
        </p:nvPicPr>
        <p:blipFill>
          <a:blip r:embed="rId2" cstate="print"/>
          <a:srcRect b="8219"/>
          <a:stretch>
            <a:fillRect/>
          </a:stretch>
        </p:blipFill>
        <p:spPr bwMode="auto">
          <a:xfrm>
            <a:off x="0" y="-1"/>
            <a:ext cx="9188517" cy="5616575"/>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7170" name="Picture 2" descr="C:\Documents and Settings\Dell\Escritorio\mapa.gif"/>
          <p:cNvPicPr>
            <a:picLocks noChangeAspect="1" noChangeArrowheads="1"/>
          </p:cNvPicPr>
          <p:nvPr/>
        </p:nvPicPr>
        <p:blipFill>
          <a:blip r:embed="rId3" cstate="print"/>
          <a:srcRect/>
          <a:stretch>
            <a:fillRect/>
          </a:stretch>
        </p:blipFill>
        <p:spPr bwMode="auto">
          <a:xfrm>
            <a:off x="1259632" y="720055"/>
            <a:ext cx="6804248" cy="4474026"/>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3" cstate="print"/>
          <a:srcRect/>
          <a:stretch>
            <a:fillRect/>
          </a:stretch>
        </p:blipFill>
        <p:spPr bwMode="auto">
          <a:xfrm>
            <a:off x="0" y="0"/>
            <a:ext cx="9144000"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
          <p:cNvPicPr>
            <a:picLocks noChangeAspect="1" noChangeArrowheads="1"/>
          </p:cNvPicPr>
          <p:nvPr/>
        </p:nvPicPr>
        <p:blipFill>
          <a:blip r:embed="rId3" cstate="print"/>
          <a:srcRect/>
          <a:stretch>
            <a:fillRect/>
          </a:stretch>
        </p:blipFill>
        <p:spPr bwMode="auto">
          <a:xfrm>
            <a:off x="0" y="0"/>
            <a:ext cx="9144000"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3" name="Picture 3" descr="illusion-006"/>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74108"/>
            <a:ext cx="9144000" cy="5690683"/>
          </a:xfrm>
          <a:prstGeom prst="rect">
            <a:avLst/>
          </a:prstGeom>
          <a:noFill/>
        </p:spPr>
      </p:pic>
      <p:pic>
        <p:nvPicPr>
          <p:cNvPr id="2050" name="Picture 2" descr="C:\Documents and Settings\Dell\Escritorio\5.jpg"/>
          <p:cNvPicPr>
            <a:picLocks noChangeAspect="1" noChangeArrowheads="1"/>
          </p:cNvPicPr>
          <p:nvPr/>
        </p:nvPicPr>
        <p:blipFill>
          <a:blip r:embed="rId4" cstate="print"/>
          <a:srcRect/>
          <a:stretch>
            <a:fillRect/>
          </a:stretch>
        </p:blipFill>
        <p:spPr bwMode="auto">
          <a:xfrm>
            <a:off x="899592" y="288007"/>
            <a:ext cx="7704856" cy="5136571"/>
          </a:xfrm>
          <a:prstGeom prst="rect">
            <a:avLst/>
          </a:prstGeom>
          <a:noFill/>
        </p:spPr>
      </p:pic>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par>
                                <p:cTn id="11" presetID="9" presetClass="emph" presetSubtype="0" nodeType="withEffect">
                                  <p:stCondLst>
                                    <p:cond delay="0"/>
                                  </p:stCondLst>
                                  <p:childTnLst>
                                    <p:set>
                                      <p:cBhvr rctx="PPT">
                                        <p:cTn id="12" dur="indefinite"/>
                                        <p:tgtEl>
                                          <p:spTgt spid="5"/>
                                        </p:tgtEl>
                                        <p:attrNameLst>
                                          <p:attrName>style.opacity</p:attrName>
                                        </p:attrNameLst>
                                      </p:cBhvr>
                                      <p:to>
                                        <p:strVal val="0.25"/>
                                      </p:to>
                                    </p:set>
                                    <p:animEffect filter="image" prLst="opacity: 0.25">
                                      <p:cBhvr rctx="IE">
                                        <p:cTn id="13" dur="indefinite"/>
                                        <p:tgtEl>
                                          <p:spTgt spid="5"/>
                                        </p:tgtEl>
                                      </p:cBhvr>
                                    </p:animEffect>
                                  </p:childTnLst>
                                </p:cTn>
                              </p:par>
                            </p:childTnLst>
                          </p:cTn>
                        </p:par>
                        <p:par>
                          <p:cTn id="14" fill="hold">
                            <p:stCondLst>
                              <p:cond delay="0"/>
                            </p:stCondLst>
                            <p:childTnLst>
                              <p:par>
                                <p:cTn id="15" presetID="6" presetClass="exit" presetSubtype="32" fill="hold" nodeType="afterEffect">
                                  <p:stCondLst>
                                    <p:cond delay="0"/>
                                  </p:stCondLst>
                                  <p:childTnLst>
                                    <p:animEffect transition="out" filter="circle(out)">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8194" name="Picture 2" descr="C:\Documents and Settings\Dell\Escritorio\korow.jpg"/>
          <p:cNvPicPr>
            <a:picLocks noChangeAspect="1" noChangeArrowheads="1"/>
          </p:cNvPicPr>
          <p:nvPr/>
        </p:nvPicPr>
        <p:blipFill>
          <a:blip r:embed="rId3" cstate="print"/>
          <a:srcRect/>
          <a:stretch>
            <a:fillRect/>
          </a:stretch>
        </p:blipFill>
        <p:spPr bwMode="auto">
          <a:xfrm>
            <a:off x="467544" y="720055"/>
            <a:ext cx="8208912" cy="4104456"/>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74108"/>
            <a:ext cx="9144000" cy="5690683"/>
          </a:xfrm>
          <a:prstGeom prst="rect">
            <a:avLst/>
          </a:prstGeom>
          <a:noFill/>
        </p:spPr>
      </p:pic>
      <p:sp>
        <p:nvSpPr>
          <p:cNvPr id="3" name="2 Rectángulo"/>
          <p:cNvSpPr/>
          <p:nvPr/>
        </p:nvSpPr>
        <p:spPr>
          <a:xfrm>
            <a:off x="1187624" y="936079"/>
            <a:ext cx="7056784" cy="4300152"/>
          </a:xfrm>
          <a:prstGeom prst="rect">
            <a:avLst/>
          </a:prstGeom>
        </p:spPr>
        <p:txBody>
          <a:bodyPr wrap="square">
            <a:spAutoFit/>
          </a:bodyPr>
          <a:lstStyle/>
          <a:p>
            <a:r>
              <a:rPr lang="es-ES" sz="2400" b="1" i="1" dirty="0" smtClean="0">
                <a:solidFill>
                  <a:schemeClr val="bg1"/>
                </a:solidFill>
                <a:latin typeface="Arial" pitchFamily="34" charset="0"/>
                <a:cs typeface="Arial" pitchFamily="34" charset="0"/>
              </a:rPr>
              <a:t>Hasta la década de 1970 desconocían la existencia de cualquier pueblo que estuviera fuera de su entorno, aparte de las tribus vecinas.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Estas increíbles imágenes corresponden la tribu Korowai que viven en casas hechas en el tope de los árboles, viven de lo que la madre naturaleza les provee, dedicándose a la pesca, la caza y la recolección de frutos salvajes. </a:t>
            </a:r>
            <a:r>
              <a:rPr lang="es-ES" b="1" dirty="0" smtClean="0"/>
              <a:t/>
            </a:r>
            <a:br>
              <a:rPr lang="es-ES" b="1" dirty="0" smtClean="0"/>
            </a:b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9218" name="Picture 2" descr="C:\Documents and Settings\Dell\Escritorio\E55.jpg"/>
          <p:cNvPicPr>
            <a:picLocks noChangeAspect="1" noChangeArrowheads="1"/>
          </p:cNvPicPr>
          <p:nvPr/>
        </p:nvPicPr>
        <p:blipFill>
          <a:blip r:embed="rId3" cstate="print"/>
          <a:srcRect/>
          <a:stretch>
            <a:fillRect/>
          </a:stretch>
        </p:blipFill>
        <p:spPr bwMode="auto">
          <a:xfrm>
            <a:off x="0" y="0"/>
            <a:ext cx="9227084" cy="5616575"/>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3" cstate="print"/>
          <a:srcRect t="11538"/>
          <a:stretch>
            <a:fillRect/>
          </a:stretch>
        </p:blipFill>
        <p:spPr bwMode="auto">
          <a:xfrm>
            <a:off x="0" y="0"/>
            <a:ext cx="9144000" cy="5616575"/>
          </a:xfrm>
          <a:prstGeom prst="rect">
            <a:avLst/>
          </a:prstGeom>
          <a:noFill/>
          <a:ln w="9525" cap="flat">
            <a:noFill/>
            <a:round/>
            <a:headEnd/>
            <a:tailEnd/>
          </a:ln>
          <a:effectLst/>
        </p:spPr>
      </p:pic>
      <p:sp>
        <p:nvSpPr>
          <p:cNvPr id="5122" name="Text Box 2"/>
          <p:cNvSpPr txBox="1">
            <a:spLocks noChangeArrowheads="1"/>
          </p:cNvSpPr>
          <p:nvPr/>
        </p:nvSpPr>
        <p:spPr bwMode="auto">
          <a:xfrm>
            <a:off x="339725" y="4896519"/>
            <a:ext cx="8804275" cy="431800"/>
          </a:xfrm>
          <a:prstGeom prst="rect">
            <a:avLst/>
          </a:prstGeom>
          <a:noFill/>
          <a:ln w="9525" cap="flat">
            <a:noFill/>
            <a:round/>
            <a:headEnd/>
            <a:tailEnd/>
          </a:ln>
          <a:effectLst/>
        </p:spPr>
        <p:txBody>
          <a:bodyPr lIns="0" tIns="7560" rIns="0" bIns="0"/>
          <a:lstStyle/>
          <a:p>
            <a:r>
              <a:rPr lang="es-ES" sz="1200" b="1" i="1" dirty="0">
                <a:solidFill>
                  <a:schemeClr val="bg1"/>
                </a:solidFill>
              </a:rPr>
              <a:t>Una vez que el suelo hace a mano, son los lados y el techo están construidos. Cada casa está construida para ser habitada por una familia de doce personas máximo. Sin embargo, los hombres y mujeres están separados</a:t>
            </a:r>
          </a:p>
        </p:txBody>
      </p:sp>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1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p:cNvPicPr>
            <a:picLocks noChangeAspect="1" noChangeArrowheads="1"/>
          </p:cNvPicPr>
          <p:nvPr/>
        </p:nvPicPr>
        <p:blipFill>
          <a:blip r:embed="rId3" cstate="print"/>
          <a:srcRect/>
          <a:stretch>
            <a:fillRect/>
          </a:stretch>
        </p:blipFill>
        <p:spPr bwMode="auto">
          <a:xfrm>
            <a:off x="-71438" y="-71438"/>
            <a:ext cx="9144001" cy="5688013"/>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0242" name="Picture 2" descr="C:\Documents and Settings\Dell\Escritorio\85A.jpg"/>
          <p:cNvPicPr>
            <a:picLocks noChangeAspect="1" noChangeArrowheads="1"/>
          </p:cNvPicPr>
          <p:nvPr/>
        </p:nvPicPr>
        <p:blipFill>
          <a:blip r:embed="rId3" cstate="print"/>
          <a:srcRect/>
          <a:stretch>
            <a:fillRect/>
          </a:stretch>
        </p:blipFill>
        <p:spPr bwMode="auto">
          <a:xfrm>
            <a:off x="0" y="0"/>
            <a:ext cx="9144000" cy="5679264"/>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74108"/>
            <a:ext cx="9144000" cy="5690683"/>
          </a:xfrm>
          <a:prstGeom prst="rect">
            <a:avLst/>
          </a:prstGeom>
          <a:noFill/>
        </p:spPr>
      </p:pic>
      <p:sp>
        <p:nvSpPr>
          <p:cNvPr id="3" name="2 Rectángulo"/>
          <p:cNvSpPr/>
          <p:nvPr/>
        </p:nvSpPr>
        <p:spPr>
          <a:xfrm>
            <a:off x="827584" y="0"/>
            <a:ext cx="8064896" cy="5072992"/>
          </a:xfrm>
          <a:prstGeom prst="rect">
            <a:avLst/>
          </a:prstGeom>
        </p:spPr>
        <p:txBody>
          <a:bodyPr wrap="square">
            <a:spAutoFit/>
          </a:bodyPr>
          <a:lstStyle/>
          <a:p>
            <a:r>
              <a:rPr lang="es-ES" sz="2400" b="1" i="1" dirty="0" smtClean="0">
                <a:solidFill>
                  <a:schemeClr val="bg1"/>
                </a:solidFill>
                <a:latin typeface="Arial" pitchFamily="34" charset="0"/>
                <a:cs typeface="Arial" pitchFamily="34" charset="0"/>
              </a:rPr>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En 1995, George Steinmetz, fotógrafo ganador de premios y quien trabaja con la National Geografic, descubrió ésta tribu de personas que habitan en la medio de la selva, en las copas de los árboles de Indonesia Nueva Guinea. Estos nativos no habían tenido ningún contacto previo con la civilización, ni con nadie fuera de su grupo étnico.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Ellos no provocan ni contaminación, ni amenaza a la raza humana. Solo viven acorde con la madre natura, cosa que nosotros deberíamos de aprender. </a:t>
            </a:r>
            <a:br>
              <a:rPr lang="es-ES" sz="2400" b="1" i="1" dirty="0" smtClean="0">
                <a:solidFill>
                  <a:schemeClr val="bg1"/>
                </a:solidFill>
                <a:latin typeface="Arial" pitchFamily="34" charset="0"/>
                <a:cs typeface="Arial" pitchFamily="34" charset="0"/>
              </a:rPr>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7170" name="Picture 2" descr="C:\Documents and Settings\Dell\Escritorio\C4B.jpg"/>
          <p:cNvPicPr>
            <a:picLocks noChangeAspect="1" noChangeArrowheads="1"/>
          </p:cNvPicPr>
          <p:nvPr/>
        </p:nvPicPr>
        <p:blipFill>
          <a:blip r:embed="rId3" cstate="print"/>
          <a:srcRect/>
          <a:stretch>
            <a:fillRect/>
          </a:stretch>
        </p:blipFill>
        <p:spPr bwMode="auto">
          <a:xfrm>
            <a:off x="0" y="-216049"/>
            <a:ext cx="9396536" cy="6041491"/>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3314" name="Picture 2" descr="C:\Documents and Settings\Dell\Escritorio\korowai.jpg"/>
          <p:cNvPicPr>
            <a:picLocks noChangeAspect="1" noChangeArrowheads="1"/>
          </p:cNvPicPr>
          <p:nvPr/>
        </p:nvPicPr>
        <p:blipFill>
          <a:blip r:embed="rId3" cstate="print"/>
          <a:srcRect/>
          <a:stretch>
            <a:fillRect/>
          </a:stretch>
        </p:blipFill>
        <p:spPr bwMode="auto">
          <a:xfrm>
            <a:off x="179512" y="504031"/>
            <a:ext cx="8741771" cy="4608512"/>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0241" name="Picture 1"/>
          <p:cNvPicPr>
            <a:picLocks noChangeAspect="1" noChangeArrowheads="1"/>
          </p:cNvPicPr>
          <p:nvPr/>
        </p:nvPicPr>
        <p:blipFill>
          <a:blip r:embed="rId4" cstate="print"/>
          <a:srcRect/>
          <a:stretch>
            <a:fillRect/>
          </a:stretch>
        </p:blipFill>
        <p:spPr bwMode="auto">
          <a:xfrm>
            <a:off x="0" y="-1"/>
            <a:ext cx="9160276" cy="5616575"/>
          </a:xfrm>
          <a:prstGeom prst="rect">
            <a:avLst/>
          </a:prstGeom>
          <a:noFill/>
          <a:ln w="9525" cap="flat">
            <a:noFill/>
            <a:round/>
            <a:headEnd/>
            <a:tailEnd/>
          </a:ln>
          <a:effectLst/>
        </p:spPr>
      </p:pic>
      <p:sp>
        <p:nvSpPr>
          <p:cNvPr id="10242" name="Text Box 2"/>
          <p:cNvSpPr txBox="1">
            <a:spLocks noChangeArrowheads="1"/>
          </p:cNvSpPr>
          <p:nvPr/>
        </p:nvSpPr>
        <p:spPr bwMode="auto">
          <a:xfrm>
            <a:off x="215900" y="5111750"/>
            <a:ext cx="8783638" cy="519113"/>
          </a:xfrm>
          <a:prstGeom prst="rect">
            <a:avLst/>
          </a:prstGeom>
          <a:noFill/>
          <a:ln w="9525" cap="flat">
            <a:noFill/>
            <a:round/>
            <a:headEnd/>
            <a:tailEnd/>
          </a:ln>
          <a:effectLst/>
        </p:spPr>
        <p:txBody>
          <a:bodyPr lIns="0" tIns="1134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dirty="0">
              <a:solidFill>
                <a:srgbClr val="FFFFFF"/>
              </a:solidFill>
              <a:latin typeface="Times New Roman" pitchFamily="16" charset="0"/>
              <a:cs typeface="Arial Unicode MS" charset="0"/>
            </a:endParaRPr>
          </a:p>
        </p:txBody>
      </p:sp>
      <p:sp>
        <p:nvSpPr>
          <p:cNvPr id="6" name="5 Rectángulo"/>
          <p:cNvSpPr/>
          <p:nvPr/>
        </p:nvSpPr>
        <p:spPr>
          <a:xfrm>
            <a:off x="251520" y="5066296"/>
            <a:ext cx="8712968" cy="493084"/>
          </a:xfrm>
          <a:prstGeom prst="rect">
            <a:avLst/>
          </a:prstGeom>
        </p:spPr>
        <p:txBody>
          <a:bodyPr wrap="square">
            <a:spAutoFit/>
          </a:bodyPr>
          <a:lstStyle/>
          <a:p>
            <a:r>
              <a:rPr lang="es-ES" sz="1400" b="1" i="1" dirty="0">
                <a:solidFill>
                  <a:schemeClr val="bg1"/>
                </a:solidFill>
                <a:latin typeface="Arial Black" pitchFamily="34" charset="0"/>
              </a:rPr>
              <a:t>El término "korowai" incluye a la población papú hablando el mismo idioma: el korowai. Todavía viven muy aislados en el interior del país del sur de Papúa </a:t>
            </a:r>
            <a:r>
              <a:rPr lang="es-ES" sz="1400" b="1" i="1" dirty="0" smtClean="0">
                <a:solidFill>
                  <a:schemeClr val="bg1"/>
                </a:solidFill>
                <a:latin typeface="Arial Black" pitchFamily="34" charset="0"/>
              </a:rPr>
              <a:t>Indonesia.</a:t>
            </a:r>
            <a:endParaRPr lang="es-ES" sz="1400" b="1" i="1" dirty="0">
              <a:solidFill>
                <a:schemeClr val="bg1"/>
              </a:solidFill>
              <a:latin typeface="Arial Black" pitchFamily="34" charset="0"/>
            </a:endParaRPr>
          </a:p>
        </p:txBody>
      </p:sp>
      <p:pic>
        <p:nvPicPr>
          <p:cNvPr id="7"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2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25"/>
                                      </p:to>
                                    </p:set>
                                    <p:animEffect filter="image" prLst="opacity: 0.25">
                                      <p:cBhvr rctx="IE">
                                        <p:cTn id="10" dur="indefinite"/>
                                        <p:tgtEl>
                                          <p:spTgt spid="7"/>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noChangeArrowheads="1"/>
          </p:cNvPicPr>
          <p:nvPr/>
        </p:nvPicPr>
        <p:blipFill>
          <a:blip r:embed="rId3" cstate="print"/>
          <a:srcRect/>
          <a:stretch>
            <a:fillRect/>
          </a:stretch>
        </p:blipFill>
        <p:spPr bwMode="auto">
          <a:xfrm>
            <a:off x="0" y="0"/>
            <a:ext cx="9144000"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3313" name="Picture 1"/>
          <p:cNvPicPr>
            <a:picLocks noChangeAspect="1" noChangeArrowheads="1"/>
          </p:cNvPicPr>
          <p:nvPr/>
        </p:nvPicPr>
        <p:blipFill>
          <a:blip r:embed="rId4" cstate="print"/>
          <a:srcRect/>
          <a:stretch>
            <a:fillRect/>
          </a:stretch>
        </p:blipFill>
        <p:spPr bwMode="auto">
          <a:xfrm>
            <a:off x="0" y="288007"/>
            <a:ext cx="3255963" cy="4895850"/>
          </a:xfrm>
          <a:prstGeom prst="rect">
            <a:avLst/>
          </a:prstGeom>
          <a:noFill/>
          <a:ln w="9525" cap="flat">
            <a:noFill/>
            <a:round/>
            <a:headEnd/>
            <a:tailEnd/>
          </a:ln>
          <a:effectLst/>
        </p:spPr>
      </p:pic>
      <p:pic>
        <p:nvPicPr>
          <p:cNvPr id="13314" name="Picture 2"/>
          <p:cNvPicPr>
            <a:picLocks noChangeAspect="1" noChangeArrowheads="1"/>
          </p:cNvPicPr>
          <p:nvPr/>
        </p:nvPicPr>
        <p:blipFill>
          <a:blip r:embed="rId5" cstate="print"/>
          <a:srcRect/>
          <a:stretch>
            <a:fillRect/>
          </a:stretch>
        </p:blipFill>
        <p:spPr bwMode="auto">
          <a:xfrm>
            <a:off x="5975350" y="360015"/>
            <a:ext cx="3168650" cy="4967287"/>
          </a:xfrm>
          <a:prstGeom prst="rect">
            <a:avLst/>
          </a:prstGeom>
          <a:noFill/>
          <a:ln w="9525" cap="flat">
            <a:noFill/>
            <a:round/>
            <a:headEnd/>
            <a:tailEnd/>
          </a:ln>
          <a:effectLst/>
        </p:spPr>
      </p:pic>
      <p:sp>
        <p:nvSpPr>
          <p:cNvPr id="13315" name="Text Box 3"/>
          <p:cNvSpPr txBox="1">
            <a:spLocks noChangeArrowheads="1"/>
          </p:cNvSpPr>
          <p:nvPr/>
        </p:nvSpPr>
        <p:spPr bwMode="auto">
          <a:xfrm>
            <a:off x="3095625" y="503238"/>
            <a:ext cx="2879725" cy="5111750"/>
          </a:xfrm>
          <a:prstGeom prst="rect">
            <a:avLst/>
          </a:prstGeom>
          <a:noFill/>
          <a:ln w="9525" cap="flat">
            <a:noFill/>
            <a:round/>
            <a:headEnd/>
            <a:tailEnd/>
          </a:ln>
          <a:effectLst/>
        </p:spPr>
        <p:txBody>
          <a:bodyPr lIns="0" tIns="13230" rIns="0" bIns="0"/>
          <a:lstStyle/>
          <a:p>
            <a:pPr>
              <a:spcBef>
                <a:spcPts val="888"/>
              </a:spcBef>
              <a:spcAft>
                <a:spcPts val="888"/>
              </a:spcAft>
              <a:tabLst>
                <a:tab pos="723900" algn="l"/>
                <a:tab pos="1447800" algn="l"/>
                <a:tab pos="2171700" algn="l"/>
              </a:tabLst>
            </a:pPr>
            <a:endParaRPr lang="fr-FR" sz="1500" dirty="0">
              <a:solidFill>
                <a:srgbClr val="FFFFFF"/>
              </a:solidFill>
              <a:latin typeface="arial;helvetica" charset="0"/>
              <a:ea typeface="arial;helvetica" charset="0"/>
              <a:cs typeface="arial;helvetica" charset="0"/>
            </a:endParaRPr>
          </a:p>
        </p:txBody>
      </p:sp>
      <p:sp>
        <p:nvSpPr>
          <p:cNvPr id="7" name="6 Rectángulo"/>
          <p:cNvSpPr/>
          <p:nvPr/>
        </p:nvSpPr>
        <p:spPr>
          <a:xfrm>
            <a:off x="3275856" y="576039"/>
            <a:ext cx="2664296" cy="4901342"/>
          </a:xfrm>
          <a:prstGeom prst="rect">
            <a:avLst/>
          </a:prstGeom>
        </p:spPr>
        <p:txBody>
          <a:bodyPr wrap="square">
            <a:spAutoFit/>
          </a:bodyPr>
          <a:lstStyle/>
          <a:p>
            <a:pPr algn="ctr"/>
            <a:r>
              <a:rPr lang="es-ES" sz="1400" b="1" i="1" dirty="0" smtClean="0">
                <a:solidFill>
                  <a:schemeClr val="bg1"/>
                </a:solidFill>
              </a:rPr>
              <a:t>Observamos</a:t>
            </a:r>
            <a:r>
              <a:rPr lang="es-ES" sz="1400" b="1" i="1" dirty="0">
                <a:solidFill>
                  <a:schemeClr val="bg1"/>
                </a:solidFill>
              </a:rPr>
              <a:t>, alucinado, cuerda floja, y viajar a casa con madera, enredaderas, palmeras ... esperan hasta que la casa se ​​terminó de construir la escala anterior, barras de escalera provisionales. Entonces, será reemplazado por un tronco de árbol muescas talladas. Un sistema algo peligroso donde logré montar sólo descalzos, sesgo, las manos se aferran con cierto nerviosismo. Las mujeres, arriba y abajo el movimiento de una forma flexible, a menudo con una sola mano, la otra empleada para sujetar a un niño, o un haz de leña. En resumen, en el ataque a los peldaños de la escalera a la inauguración de la </a:t>
            </a:r>
            <a:r>
              <a:rPr lang="es-ES" sz="1400" b="1" i="1" dirty="0" smtClean="0">
                <a:solidFill>
                  <a:schemeClr val="bg1"/>
                </a:solidFill>
              </a:rPr>
              <a:t>casa</a:t>
            </a:r>
            <a:endParaRPr lang="es-ES" sz="1400" b="1" i="1" dirty="0">
              <a:solidFill>
                <a:schemeClr val="bg1"/>
              </a:solidFill>
            </a:endParaRPr>
          </a:p>
        </p:txBody>
      </p:sp>
      <p:pic>
        <p:nvPicPr>
          <p:cNvPr id="8"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37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9" presetClass="emph" presetSubtype="0" nodeType="withEffect">
                                  <p:stCondLst>
                                    <p:cond delay="0"/>
                                  </p:stCondLst>
                                  <p:childTnLst>
                                    <p:set>
                                      <p:cBhvr rctx="PPT">
                                        <p:cTn id="9" dur="indefinite"/>
                                        <p:tgtEl>
                                          <p:spTgt spid="8"/>
                                        </p:tgtEl>
                                        <p:attrNameLst>
                                          <p:attrName>style.opacity</p:attrName>
                                        </p:attrNameLst>
                                      </p:cBhvr>
                                      <p:to>
                                        <p:strVal val="0.25"/>
                                      </p:to>
                                    </p:set>
                                    <p:animEffect filter="image" prLst="opacity: 0.25">
                                      <p:cBhvr rctx="IE">
                                        <p:cTn id="10" dur="indefinite"/>
                                        <p:tgtEl>
                                          <p:spTgt spid="8"/>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8"/>
                                        </p:tgtEl>
                                      </p:cBhvr>
                                    </p:animEffect>
                                    <p:set>
                                      <p:cBhvr>
                                        <p:cTn id="1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6146" name="Picture 2" descr="C:\Documents and Settings\Dell\Escritorio\korowai-tribu-11.jpg"/>
          <p:cNvPicPr>
            <a:picLocks noChangeAspect="1" noChangeArrowheads="1"/>
          </p:cNvPicPr>
          <p:nvPr/>
        </p:nvPicPr>
        <p:blipFill>
          <a:blip r:embed="rId4" cstate="print"/>
          <a:srcRect b="8025"/>
          <a:stretch>
            <a:fillRect/>
          </a:stretch>
        </p:blipFill>
        <p:spPr bwMode="auto">
          <a:xfrm>
            <a:off x="611560" y="288007"/>
            <a:ext cx="8014939" cy="4968552"/>
          </a:xfrm>
          <a:prstGeom prst="rect">
            <a:avLst/>
          </a:prstGeom>
          <a:noFill/>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sndAc>
      <p:stSnd>
        <p:snd r:embed="rId2" name="10 lamento en la selva136.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3074" name="Picture 2" descr="C:\Documents and Settings\Dell\Escritorio\korowai-tribu-13.jpg"/>
          <p:cNvPicPr>
            <a:picLocks noChangeAspect="1" noChangeArrowheads="1"/>
          </p:cNvPicPr>
          <p:nvPr/>
        </p:nvPicPr>
        <p:blipFill>
          <a:blip r:embed="rId3" cstate="print"/>
          <a:srcRect b="7229"/>
          <a:stretch>
            <a:fillRect/>
          </a:stretch>
        </p:blipFill>
        <p:spPr bwMode="auto">
          <a:xfrm>
            <a:off x="-1" y="0"/>
            <a:ext cx="9145417" cy="5616575"/>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21505" name="Picture 1"/>
          <p:cNvPicPr>
            <a:picLocks noChangeAspect="1" noChangeArrowheads="1"/>
          </p:cNvPicPr>
          <p:nvPr/>
        </p:nvPicPr>
        <p:blipFill>
          <a:blip r:embed="rId4" cstate="print"/>
          <a:srcRect/>
          <a:stretch>
            <a:fillRect/>
          </a:stretch>
        </p:blipFill>
        <p:spPr bwMode="auto">
          <a:xfrm>
            <a:off x="201613" y="215900"/>
            <a:ext cx="3830637" cy="5256213"/>
          </a:xfrm>
          <a:prstGeom prst="rect">
            <a:avLst/>
          </a:prstGeom>
          <a:noFill/>
          <a:ln w="9525" cap="flat">
            <a:noFill/>
            <a:round/>
            <a:headEnd/>
            <a:tailEnd/>
          </a:ln>
          <a:effectLst/>
        </p:spPr>
      </p:pic>
      <p:pic>
        <p:nvPicPr>
          <p:cNvPr id="21506" name="Picture 2"/>
          <p:cNvPicPr>
            <a:picLocks noChangeAspect="1" noChangeArrowheads="1"/>
          </p:cNvPicPr>
          <p:nvPr/>
        </p:nvPicPr>
        <p:blipFill>
          <a:blip r:embed="rId5" cstate="print"/>
          <a:srcRect/>
          <a:stretch>
            <a:fillRect/>
          </a:stretch>
        </p:blipFill>
        <p:spPr bwMode="auto">
          <a:xfrm>
            <a:off x="4535488" y="792163"/>
            <a:ext cx="4392612" cy="3959225"/>
          </a:xfrm>
          <a:prstGeom prst="rect">
            <a:avLst/>
          </a:prstGeom>
          <a:noFill/>
          <a:ln w="9525" cap="flat">
            <a:noFill/>
            <a:round/>
            <a:headEnd/>
            <a:tailEnd/>
          </a:ln>
          <a:effectLst/>
        </p:spPr>
      </p:pic>
      <p:pic>
        <p:nvPicPr>
          <p:cNvPr id="5"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0242" name="Picture 2" descr="C:\Documents and Settings\Dell\Escritorio\korowai-tribu-09.jpg"/>
          <p:cNvPicPr>
            <a:picLocks noChangeAspect="1" noChangeArrowheads="1"/>
          </p:cNvPicPr>
          <p:nvPr/>
        </p:nvPicPr>
        <p:blipFill>
          <a:blip r:embed="rId3" cstate="print"/>
          <a:srcRect b="7328"/>
          <a:stretch>
            <a:fillRect/>
          </a:stretch>
        </p:blipFill>
        <p:spPr bwMode="auto">
          <a:xfrm>
            <a:off x="539552" y="288007"/>
            <a:ext cx="7920880" cy="4903403"/>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p:cNvPicPr>
            <a:picLocks noChangeAspect="1" noChangeArrowheads="1"/>
          </p:cNvPicPr>
          <p:nvPr/>
        </p:nvPicPr>
        <p:blipFill>
          <a:blip r:embed="rId3" cstate="print"/>
          <a:srcRect/>
          <a:stretch>
            <a:fillRect/>
          </a:stretch>
        </p:blipFill>
        <p:spPr bwMode="auto">
          <a:xfrm>
            <a:off x="0" y="0"/>
            <a:ext cx="9115601"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23553" name="Picture 1"/>
          <p:cNvPicPr>
            <a:picLocks noChangeAspect="1" noChangeArrowheads="1"/>
          </p:cNvPicPr>
          <p:nvPr/>
        </p:nvPicPr>
        <p:blipFill>
          <a:blip r:embed="rId4" cstate="print"/>
          <a:srcRect/>
          <a:stretch>
            <a:fillRect/>
          </a:stretch>
        </p:blipFill>
        <p:spPr bwMode="auto">
          <a:xfrm>
            <a:off x="1223963" y="-7938"/>
            <a:ext cx="6480175" cy="5614988"/>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ujer-korowai.jpg"/>
          <p:cNvPicPr>
            <a:picLocks noChangeAspect="1" noChangeArrowheads="1"/>
          </p:cNvPicPr>
          <p:nvPr/>
        </p:nvPicPr>
        <p:blipFill>
          <a:blip r:embed="rId2" cstate="print"/>
          <a:srcRect/>
          <a:stretch>
            <a:fillRect/>
          </a:stretch>
        </p:blipFill>
        <p:spPr bwMode="auto">
          <a:xfrm>
            <a:off x="0" y="-1"/>
            <a:ext cx="9578268" cy="5616575"/>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30721" name="Picture 1"/>
          <p:cNvPicPr>
            <a:picLocks noChangeAspect="1" noChangeArrowheads="1"/>
          </p:cNvPicPr>
          <p:nvPr/>
        </p:nvPicPr>
        <p:blipFill>
          <a:blip r:embed="rId4" cstate="print"/>
          <a:srcRect/>
          <a:stretch>
            <a:fillRect/>
          </a:stretch>
        </p:blipFill>
        <p:spPr bwMode="auto">
          <a:xfrm>
            <a:off x="1728788" y="0"/>
            <a:ext cx="5256212" cy="5616575"/>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2050" name="Picture 2" descr="C:\Documents and Settings\Dell\Escritorio\korowai-tribu-14.jpg"/>
          <p:cNvPicPr>
            <a:picLocks noChangeAspect="1" noChangeArrowheads="1"/>
          </p:cNvPicPr>
          <p:nvPr/>
        </p:nvPicPr>
        <p:blipFill>
          <a:blip r:embed="rId3" cstate="print"/>
          <a:srcRect b="6151"/>
          <a:stretch>
            <a:fillRect/>
          </a:stretch>
        </p:blipFill>
        <p:spPr bwMode="auto">
          <a:xfrm>
            <a:off x="539552" y="432023"/>
            <a:ext cx="8244408" cy="4752528"/>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4337" name="Picture 1"/>
          <p:cNvPicPr>
            <a:picLocks noChangeAspect="1" noChangeArrowheads="1"/>
          </p:cNvPicPr>
          <p:nvPr/>
        </p:nvPicPr>
        <p:blipFill>
          <a:blip r:embed="rId4" cstate="print"/>
          <a:srcRect/>
          <a:stretch>
            <a:fillRect/>
          </a:stretch>
        </p:blipFill>
        <p:spPr bwMode="auto">
          <a:xfrm>
            <a:off x="4572000" y="576039"/>
            <a:ext cx="4464050" cy="4032250"/>
          </a:xfrm>
          <a:prstGeom prst="rect">
            <a:avLst/>
          </a:prstGeom>
          <a:noFill/>
          <a:ln w="9525" cap="flat">
            <a:noFill/>
            <a:round/>
            <a:headEnd/>
            <a:tailEnd/>
          </a:ln>
          <a:effectLst/>
        </p:spPr>
      </p:pic>
      <p:pic>
        <p:nvPicPr>
          <p:cNvPr id="14338" name="Picture 2"/>
          <p:cNvPicPr>
            <a:picLocks noChangeAspect="1" noChangeArrowheads="1"/>
          </p:cNvPicPr>
          <p:nvPr/>
        </p:nvPicPr>
        <p:blipFill>
          <a:blip r:embed="rId5" cstate="print"/>
          <a:srcRect/>
          <a:stretch>
            <a:fillRect/>
          </a:stretch>
        </p:blipFill>
        <p:spPr bwMode="auto">
          <a:xfrm>
            <a:off x="0" y="648047"/>
            <a:ext cx="4464050" cy="4032250"/>
          </a:xfrm>
          <a:prstGeom prst="rect">
            <a:avLst/>
          </a:prstGeom>
          <a:noFill/>
          <a:ln w="9525" cap="flat">
            <a:noFill/>
            <a:round/>
            <a:headEnd/>
            <a:tailEnd/>
          </a:ln>
          <a:effectLst/>
        </p:spPr>
      </p:pic>
      <p:sp>
        <p:nvSpPr>
          <p:cNvPr id="14339" name="Text Box 3"/>
          <p:cNvSpPr txBox="1">
            <a:spLocks noChangeArrowheads="1"/>
          </p:cNvSpPr>
          <p:nvPr/>
        </p:nvSpPr>
        <p:spPr bwMode="auto">
          <a:xfrm>
            <a:off x="287338" y="4895850"/>
            <a:ext cx="8712200" cy="682625"/>
          </a:xfrm>
          <a:prstGeom prst="rect">
            <a:avLst/>
          </a:prstGeom>
          <a:noFill/>
          <a:ln w="9525" cap="flat">
            <a:noFill/>
            <a:round/>
            <a:headEnd/>
            <a:tailEnd/>
          </a:ln>
          <a:effectLst/>
        </p:spPr>
        <p:txBody>
          <a:bodyPr lIns="0" tIns="14112" rIns="0" bIns="0"/>
          <a:lstStyle/>
          <a:p>
            <a:pPr>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sz="1600" dirty="0">
              <a:solidFill>
                <a:srgbClr val="FFFFFF"/>
              </a:solidFill>
              <a:latin typeface="arial;helvetica" charset="0"/>
              <a:ea typeface="arial;helvetica" charset="0"/>
              <a:cs typeface="arial;helvetica" charset="0"/>
            </a:endParaRPr>
          </a:p>
        </p:txBody>
      </p:sp>
      <p:sp>
        <p:nvSpPr>
          <p:cNvPr id="7" name="6 Rectángulo"/>
          <p:cNvSpPr/>
          <p:nvPr/>
        </p:nvSpPr>
        <p:spPr>
          <a:xfrm>
            <a:off x="755576" y="4680495"/>
            <a:ext cx="7957392" cy="779252"/>
          </a:xfrm>
          <a:prstGeom prst="rect">
            <a:avLst/>
          </a:prstGeom>
        </p:spPr>
        <p:txBody>
          <a:bodyPr wrap="square">
            <a:spAutoFit/>
          </a:bodyPr>
          <a:lstStyle/>
          <a:p>
            <a:r>
              <a:rPr lang="es-ES" sz="1600" b="1" i="1" dirty="0">
                <a:solidFill>
                  <a:schemeClr val="bg1"/>
                </a:solidFill>
              </a:rPr>
              <a:t>Una mujer llega con tierra y hojas que se propagan entre la plataforma para una casa, uno de los hombres encendieron el fuego en menos de dos esquila con una enredadera de una pieza de madera pegado bajo su </a:t>
            </a:r>
            <a:r>
              <a:rPr lang="es-ES" sz="1600" b="1" i="1" dirty="0" smtClean="0">
                <a:solidFill>
                  <a:schemeClr val="bg1"/>
                </a:solidFill>
              </a:rPr>
              <a:t>pie.</a:t>
            </a:r>
            <a:endParaRPr lang="es-ES" sz="1600" b="1" i="1" dirty="0">
              <a:solidFill>
                <a:schemeClr val="bg1"/>
              </a:solidFill>
            </a:endParaRPr>
          </a:p>
        </p:txBody>
      </p:sp>
      <p:pic>
        <p:nvPicPr>
          <p:cNvPr id="8"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0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9" presetClass="emph" presetSubtype="0" nodeType="withEffect">
                                  <p:stCondLst>
                                    <p:cond delay="0"/>
                                  </p:stCondLst>
                                  <p:childTnLst>
                                    <p:set>
                                      <p:cBhvr rctx="PPT">
                                        <p:cTn id="9" dur="indefinite"/>
                                        <p:tgtEl>
                                          <p:spTgt spid="8"/>
                                        </p:tgtEl>
                                        <p:attrNameLst>
                                          <p:attrName>style.opacity</p:attrName>
                                        </p:attrNameLst>
                                      </p:cBhvr>
                                      <p:to>
                                        <p:strVal val="0.25"/>
                                      </p:to>
                                    </p:set>
                                    <p:animEffect filter="image" prLst="opacity: 0.25">
                                      <p:cBhvr rctx="IE">
                                        <p:cTn id="10" dur="indefinite"/>
                                        <p:tgtEl>
                                          <p:spTgt spid="8"/>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8"/>
                                        </p:tgtEl>
                                      </p:cBhvr>
                                    </p:animEffect>
                                    <p:set>
                                      <p:cBhvr>
                                        <p:cTn id="1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06"/>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74108"/>
            <a:ext cx="9144000" cy="5690683"/>
          </a:xfrm>
          <a:prstGeom prst="rect">
            <a:avLst/>
          </a:prstGeom>
          <a:noFill/>
        </p:spPr>
      </p:pic>
      <p:sp>
        <p:nvSpPr>
          <p:cNvPr id="4" name="3 Rectángulo"/>
          <p:cNvSpPr/>
          <p:nvPr/>
        </p:nvSpPr>
        <p:spPr>
          <a:xfrm>
            <a:off x="827584" y="1274984"/>
            <a:ext cx="7560840" cy="3355534"/>
          </a:xfrm>
          <a:prstGeom prst="rect">
            <a:avLst/>
          </a:prstGeom>
        </p:spPr>
        <p:txBody>
          <a:bodyPr wrap="square">
            <a:spAutoFit/>
          </a:bodyPr>
          <a:lstStyle/>
          <a:p>
            <a:r>
              <a:rPr lang="es-ES" sz="2400" b="1" i="1" dirty="0" smtClean="0">
                <a:solidFill>
                  <a:schemeClr val="bg1"/>
                </a:solidFill>
                <a:latin typeface="Arial" pitchFamily="34" charset="0"/>
                <a:cs typeface="Arial" pitchFamily="34" charset="0"/>
              </a:rPr>
              <a:t>La tribu Korowai esta integrada por aproximadamente unas 3,000 personas y es una de las tribus más extrañas en el mundo. Habitan el sureste de Papúa Nueva Guinea, su cultura virgen aun permanece aislada de la civilización moderna. Cómo la mayoría de las tribus, poseen costumbres extrañas y algunos Korowai aun practican el canibalismo. </a:t>
            </a: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9458" name="Picture 2" descr="C:\Documents and Settings\Dell\Escritorio\11.jpg"/>
          <p:cNvPicPr>
            <a:picLocks noChangeAspect="1" noChangeArrowheads="1"/>
          </p:cNvPicPr>
          <p:nvPr/>
        </p:nvPicPr>
        <p:blipFill>
          <a:blip r:embed="rId3" cstate="print"/>
          <a:srcRect/>
          <a:stretch>
            <a:fillRect/>
          </a:stretch>
        </p:blipFill>
        <p:spPr bwMode="auto">
          <a:xfrm>
            <a:off x="395536" y="215999"/>
            <a:ext cx="3402378" cy="5040560"/>
          </a:xfrm>
          <a:prstGeom prst="rect">
            <a:avLst/>
          </a:prstGeom>
          <a:noFill/>
        </p:spPr>
      </p:pic>
      <p:pic>
        <p:nvPicPr>
          <p:cNvPr id="3" name="Picture 1"/>
          <p:cNvPicPr>
            <a:picLocks noChangeAspect="1" noChangeArrowheads="1"/>
          </p:cNvPicPr>
          <p:nvPr/>
        </p:nvPicPr>
        <p:blipFill>
          <a:blip r:embed="rId4" cstate="print"/>
          <a:srcRect/>
          <a:stretch>
            <a:fillRect/>
          </a:stretch>
        </p:blipFill>
        <p:spPr bwMode="auto">
          <a:xfrm>
            <a:off x="4716016" y="215999"/>
            <a:ext cx="3816151" cy="5087579"/>
          </a:xfrm>
          <a:prstGeom prst="rect">
            <a:avLst/>
          </a:prstGeom>
          <a:noFill/>
          <a:ln w="9525" cap="flat">
            <a:noFill/>
            <a:round/>
            <a:headEnd/>
            <a:tailEnd/>
          </a:ln>
          <a:effectLst/>
        </p:spPr>
      </p:pic>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p:cNvPicPr>
            <a:picLocks noChangeAspect="1" noChangeArrowheads="1"/>
          </p:cNvPicPr>
          <p:nvPr/>
        </p:nvPicPr>
        <p:blipFill>
          <a:blip r:embed="rId3" cstate="print"/>
          <a:srcRect/>
          <a:stretch>
            <a:fillRect/>
          </a:stretch>
        </p:blipFill>
        <p:spPr bwMode="auto">
          <a:xfrm>
            <a:off x="0" y="-7938"/>
            <a:ext cx="9144000" cy="5614988"/>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2290" name="Picture 2" descr="C:\Documents and Settings\Dell\Escritorio\casa-korowai-2.jpg"/>
          <p:cNvPicPr>
            <a:picLocks noChangeAspect="1" noChangeArrowheads="1"/>
          </p:cNvPicPr>
          <p:nvPr/>
        </p:nvPicPr>
        <p:blipFill>
          <a:blip r:embed="rId3" cstate="print"/>
          <a:srcRect/>
          <a:stretch>
            <a:fillRect/>
          </a:stretch>
        </p:blipFill>
        <p:spPr bwMode="auto">
          <a:xfrm>
            <a:off x="323528" y="288007"/>
            <a:ext cx="3778371" cy="5040560"/>
          </a:xfrm>
          <a:prstGeom prst="rect">
            <a:avLst/>
          </a:prstGeom>
          <a:noFill/>
        </p:spPr>
      </p:pic>
      <p:pic>
        <p:nvPicPr>
          <p:cNvPr id="3" name="Picture 2"/>
          <p:cNvPicPr>
            <a:picLocks noChangeAspect="1" noChangeArrowheads="1"/>
          </p:cNvPicPr>
          <p:nvPr/>
        </p:nvPicPr>
        <p:blipFill>
          <a:blip r:embed="rId4" cstate="print"/>
          <a:srcRect/>
          <a:stretch>
            <a:fillRect/>
          </a:stretch>
        </p:blipFill>
        <p:spPr bwMode="auto">
          <a:xfrm>
            <a:off x="5076056" y="360015"/>
            <a:ext cx="3743697" cy="5051112"/>
          </a:xfrm>
          <a:prstGeom prst="rect">
            <a:avLst/>
          </a:prstGeom>
          <a:noFill/>
          <a:ln w="9525" cap="flat">
            <a:noFill/>
            <a:round/>
            <a:headEnd/>
            <a:tailEnd/>
          </a:ln>
          <a:effectLst/>
        </p:spPr>
      </p:pic>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1265" name="Picture 1"/>
          <p:cNvPicPr>
            <a:picLocks noChangeAspect="1" noChangeArrowheads="1"/>
          </p:cNvPicPr>
          <p:nvPr/>
        </p:nvPicPr>
        <p:blipFill>
          <a:blip r:embed="rId4" cstate="print"/>
          <a:srcRect/>
          <a:stretch>
            <a:fillRect/>
          </a:stretch>
        </p:blipFill>
        <p:spPr bwMode="auto">
          <a:xfrm>
            <a:off x="431800" y="0"/>
            <a:ext cx="3455988" cy="5616575"/>
          </a:xfrm>
          <a:prstGeom prst="rect">
            <a:avLst/>
          </a:prstGeom>
          <a:noFill/>
          <a:ln w="9525" cap="flat">
            <a:noFill/>
            <a:round/>
            <a:headEnd/>
            <a:tailEnd/>
          </a:ln>
          <a:effectLst/>
        </p:spPr>
      </p:pic>
      <p:pic>
        <p:nvPicPr>
          <p:cNvPr id="11266" name="Picture 2"/>
          <p:cNvPicPr>
            <a:picLocks noChangeAspect="1" noChangeArrowheads="1"/>
          </p:cNvPicPr>
          <p:nvPr/>
        </p:nvPicPr>
        <p:blipFill>
          <a:blip r:embed="rId5" cstate="print"/>
          <a:srcRect/>
          <a:stretch>
            <a:fillRect/>
          </a:stretch>
        </p:blipFill>
        <p:spPr bwMode="auto">
          <a:xfrm>
            <a:off x="5184775" y="0"/>
            <a:ext cx="3600450" cy="5616575"/>
          </a:xfrm>
          <a:prstGeom prst="rect">
            <a:avLst/>
          </a:prstGeom>
          <a:noFill/>
          <a:ln w="9525" cap="flat">
            <a:noFill/>
            <a:round/>
            <a:headEnd/>
            <a:tailEnd/>
          </a:ln>
          <a:effectLst/>
        </p:spPr>
      </p:pic>
      <p:pic>
        <p:nvPicPr>
          <p:cNvPr id="5"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korowai-tribu-18.jpg"/>
          <p:cNvPicPr>
            <a:picLocks noChangeAspect="1" noChangeArrowheads="1"/>
          </p:cNvPicPr>
          <p:nvPr/>
        </p:nvPicPr>
        <p:blipFill>
          <a:blip r:embed="rId2" cstate="print"/>
          <a:srcRect b="8017"/>
          <a:stretch>
            <a:fillRect/>
          </a:stretch>
        </p:blipFill>
        <p:spPr bwMode="auto">
          <a:xfrm>
            <a:off x="0" y="-1"/>
            <a:ext cx="9168284" cy="5616575"/>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5362" name="Picture 2" descr="C:\Documents and Settings\Dell\Escritorio\korowai-tribu-17.jpg"/>
          <p:cNvPicPr>
            <a:picLocks noChangeAspect="1" noChangeArrowheads="1"/>
          </p:cNvPicPr>
          <p:nvPr/>
        </p:nvPicPr>
        <p:blipFill>
          <a:blip r:embed="rId3" cstate="print"/>
          <a:srcRect b="9732"/>
          <a:stretch>
            <a:fillRect/>
          </a:stretch>
        </p:blipFill>
        <p:spPr bwMode="auto">
          <a:xfrm>
            <a:off x="539552" y="576039"/>
            <a:ext cx="7848872" cy="4746932"/>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20482" name="Picture 2" descr="C:\Documents and Settings\Dell\Escritorio\korokoro_560x280.jpg"/>
          <p:cNvPicPr>
            <a:picLocks noChangeAspect="1" noChangeArrowheads="1"/>
          </p:cNvPicPr>
          <p:nvPr/>
        </p:nvPicPr>
        <p:blipFill>
          <a:blip r:embed="rId3" cstate="print"/>
          <a:srcRect/>
          <a:stretch>
            <a:fillRect/>
          </a:stretch>
        </p:blipFill>
        <p:spPr bwMode="auto">
          <a:xfrm>
            <a:off x="395536" y="432023"/>
            <a:ext cx="8352928" cy="4608512"/>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22530" name="Picture 2" descr="C:\Documents and Settings\Dell\Escritorio\korowai-ethnic-group-12.jpg"/>
          <p:cNvPicPr>
            <a:picLocks noChangeAspect="1" noChangeArrowheads="1"/>
          </p:cNvPicPr>
          <p:nvPr/>
        </p:nvPicPr>
        <p:blipFill>
          <a:blip r:embed="rId3" cstate="print"/>
          <a:srcRect/>
          <a:stretch>
            <a:fillRect/>
          </a:stretch>
        </p:blipFill>
        <p:spPr bwMode="auto">
          <a:xfrm>
            <a:off x="539552" y="360015"/>
            <a:ext cx="8208912" cy="4980075"/>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2289" name="Picture 1"/>
          <p:cNvPicPr>
            <a:picLocks noChangeAspect="1" noChangeArrowheads="1"/>
          </p:cNvPicPr>
          <p:nvPr/>
        </p:nvPicPr>
        <p:blipFill>
          <a:blip r:embed="rId4" cstate="print"/>
          <a:srcRect/>
          <a:stretch>
            <a:fillRect/>
          </a:stretch>
        </p:blipFill>
        <p:spPr bwMode="auto">
          <a:xfrm>
            <a:off x="576263" y="431800"/>
            <a:ext cx="7848600" cy="4751388"/>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p:cNvPicPr>
            <a:picLocks noChangeAspect="1" noChangeArrowheads="1"/>
          </p:cNvPicPr>
          <p:nvPr/>
        </p:nvPicPr>
        <p:blipFill>
          <a:blip r:embed="rId3" cstate="print"/>
          <a:srcRect/>
          <a:stretch>
            <a:fillRect/>
          </a:stretch>
        </p:blipFill>
        <p:spPr bwMode="auto">
          <a:xfrm>
            <a:off x="0" y="0"/>
            <a:ext cx="9144000" cy="5616575"/>
          </a:xfrm>
          <a:prstGeom prst="rect">
            <a:avLst/>
          </a:prstGeom>
          <a:noFill/>
          <a:ln w="9525" cap="flat">
            <a:noFill/>
            <a:round/>
            <a:headEnd/>
            <a:tailEnd/>
          </a:ln>
          <a:effectLst/>
        </p:spPr>
      </p:pic>
      <p:sp>
        <p:nvSpPr>
          <p:cNvPr id="15362" name="Text Box 2"/>
          <p:cNvSpPr txBox="1">
            <a:spLocks noChangeArrowheads="1"/>
          </p:cNvSpPr>
          <p:nvPr/>
        </p:nvSpPr>
        <p:spPr bwMode="auto">
          <a:xfrm>
            <a:off x="3455988" y="5040313"/>
            <a:ext cx="3132236" cy="431800"/>
          </a:xfrm>
          <a:prstGeom prst="rect">
            <a:avLst/>
          </a:prstGeom>
          <a:noFill/>
          <a:ln w="9525" cap="flat">
            <a:noFill/>
            <a:round/>
            <a:headEnd/>
            <a:tailEnd/>
          </a:ln>
          <a:effectLst/>
        </p:spPr>
        <p:txBody>
          <a:bodyPr lIns="0" tIns="0" rIns="0" bIns="0"/>
          <a:lstStyle/>
          <a:p>
            <a:pPr>
              <a:lnSpc>
                <a:spcPct val="108000"/>
              </a:lnSpc>
              <a:spcBef>
                <a:spcPts val="888"/>
              </a:spcBef>
              <a:spcAft>
                <a:spcPts val="888"/>
              </a:spcAft>
              <a:tabLst>
                <a:tab pos="723900" algn="l"/>
                <a:tab pos="1447800" algn="l"/>
              </a:tabLst>
            </a:pPr>
            <a:r>
              <a:rPr lang="fr-FR" sz="2800" b="1" i="1" dirty="0" smtClean="0">
                <a:solidFill>
                  <a:schemeClr val="bg1"/>
                </a:solidFill>
                <a:latin typeface="Arial Black" pitchFamily="34" charset="0"/>
                <a:ea typeface="Lucida Calligraphy" pitchFamily="64" charset="0"/>
                <a:cs typeface="Lucida Calligraphy" pitchFamily="64" charset="0"/>
              </a:rPr>
              <a:t>Una familia</a:t>
            </a:r>
            <a:endParaRPr lang="fr-FR" sz="2800" b="1" i="1" dirty="0">
              <a:solidFill>
                <a:schemeClr val="bg1"/>
              </a:solidFill>
              <a:latin typeface="Arial Black" pitchFamily="34" charset="0"/>
              <a:ea typeface="Lucida Calligraphy" pitchFamily="64" charset="0"/>
              <a:cs typeface="Lucida Calligraphy" pitchFamily="64" charset="0"/>
            </a:endParaRPr>
          </a:p>
        </p:txBody>
      </p:sp>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3" cstate="print"/>
          <a:srcRect/>
          <a:stretch>
            <a:fillRect/>
          </a:stretch>
        </p:blipFill>
        <p:spPr bwMode="auto">
          <a:xfrm>
            <a:off x="0" y="-1"/>
            <a:ext cx="9237356" cy="5616576"/>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7169" name="Picture 1"/>
          <p:cNvPicPr>
            <a:picLocks noChangeAspect="1" noChangeArrowheads="1"/>
          </p:cNvPicPr>
          <p:nvPr/>
        </p:nvPicPr>
        <p:blipFill>
          <a:blip r:embed="rId4" cstate="print"/>
          <a:srcRect/>
          <a:stretch>
            <a:fillRect/>
          </a:stretch>
        </p:blipFill>
        <p:spPr bwMode="auto">
          <a:xfrm>
            <a:off x="827584" y="648047"/>
            <a:ext cx="7776864" cy="4443922"/>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p:cNvPicPr>
            <a:picLocks noChangeAspect="1" noChangeArrowheads="1"/>
          </p:cNvPicPr>
          <p:nvPr/>
        </p:nvPicPr>
        <p:blipFill>
          <a:blip r:embed="rId3" cstate="print"/>
          <a:srcRect/>
          <a:stretch>
            <a:fillRect/>
          </a:stretch>
        </p:blipFill>
        <p:spPr bwMode="auto">
          <a:xfrm>
            <a:off x="0" y="0"/>
            <a:ext cx="9144000" cy="5616575"/>
          </a:xfrm>
          <a:prstGeom prst="rect">
            <a:avLst/>
          </a:prstGeom>
          <a:noFill/>
          <a:ln w="9525" cap="flat">
            <a:noFill/>
            <a:round/>
            <a:headEnd/>
            <a:tailEnd/>
          </a:ln>
          <a:effectLst/>
        </p:spPr>
      </p:pic>
      <p:sp>
        <p:nvSpPr>
          <p:cNvPr id="39938" name="Text Box 2"/>
          <p:cNvSpPr txBox="1">
            <a:spLocks noChangeArrowheads="1"/>
          </p:cNvSpPr>
          <p:nvPr/>
        </p:nvSpPr>
        <p:spPr bwMode="auto">
          <a:xfrm>
            <a:off x="71438" y="5111750"/>
            <a:ext cx="6264275" cy="541338"/>
          </a:xfrm>
          <a:prstGeom prst="rect">
            <a:avLst/>
          </a:prstGeom>
          <a:noFill/>
          <a:ln w="9525" cap="flat">
            <a:noFill/>
            <a:round/>
            <a:headEnd/>
            <a:tailEnd/>
          </a:ln>
          <a:effectLst/>
        </p:spPr>
        <p:txBody>
          <a:bodyPr lIns="0" tIns="882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Lst>
            </a:pPr>
            <a:endParaRPr lang="fr-FR" sz="1400" b="1" dirty="0">
              <a:solidFill>
                <a:srgbClr val="000000"/>
              </a:solidFill>
              <a:latin typeface="Times New Roman" pitchFamily="16" charset="0"/>
              <a:cs typeface="Arial Unicode MS" charset="0"/>
            </a:endParaRPr>
          </a:p>
        </p:txBody>
      </p:sp>
      <p:sp>
        <p:nvSpPr>
          <p:cNvPr id="6" name="5 Rectángulo"/>
          <p:cNvSpPr/>
          <p:nvPr/>
        </p:nvSpPr>
        <p:spPr>
          <a:xfrm>
            <a:off x="4283968" y="4392463"/>
            <a:ext cx="4572000" cy="865237"/>
          </a:xfrm>
          <a:prstGeom prst="rect">
            <a:avLst/>
          </a:prstGeom>
          <a:solidFill>
            <a:schemeClr val="accent1">
              <a:lumMod val="60000"/>
              <a:lumOff val="40000"/>
              <a:alpha val="55000"/>
            </a:schemeClr>
          </a:solidFill>
        </p:spPr>
        <p:txBody>
          <a:bodyPr>
            <a:spAutoFit/>
          </a:bodyPr>
          <a:lstStyle/>
          <a:p>
            <a:pPr algn="ctr"/>
            <a:r>
              <a:rPr lang="es-ES" b="1" i="1" dirty="0">
                <a:solidFill>
                  <a:schemeClr val="bg1"/>
                </a:solidFill>
              </a:rPr>
              <a:t>El alimento básico es de la palma de sagú, lo que les permite extraer una comida se come en tortas o hervida</a:t>
            </a:r>
          </a:p>
        </p:txBody>
      </p:sp>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13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8193" name="Picture 1"/>
          <p:cNvPicPr>
            <a:picLocks noChangeAspect="1" noChangeArrowheads="1"/>
          </p:cNvPicPr>
          <p:nvPr/>
        </p:nvPicPr>
        <p:blipFill>
          <a:blip r:embed="rId4" cstate="print"/>
          <a:srcRect/>
          <a:stretch>
            <a:fillRect/>
          </a:stretch>
        </p:blipFill>
        <p:spPr bwMode="auto">
          <a:xfrm>
            <a:off x="1187624" y="1587"/>
            <a:ext cx="6408738" cy="5614988"/>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74108"/>
            <a:ext cx="9144000" cy="5690683"/>
          </a:xfrm>
          <a:prstGeom prst="rect">
            <a:avLst/>
          </a:prstGeom>
          <a:noFill/>
        </p:spPr>
      </p:pic>
      <p:sp>
        <p:nvSpPr>
          <p:cNvPr id="2" name="1 Rectángulo"/>
          <p:cNvSpPr/>
          <p:nvPr/>
        </p:nvSpPr>
        <p:spPr>
          <a:xfrm>
            <a:off x="1043608" y="576039"/>
            <a:ext cx="7488832" cy="4729500"/>
          </a:xfrm>
          <a:prstGeom prst="rect">
            <a:avLst/>
          </a:prstGeom>
        </p:spPr>
        <p:txBody>
          <a:bodyPr wrap="square">
            <a:spAutoFit/>
          </a:bodyPr>
          <a:lstStyle/>
          <a:p>
            <a:r>
              <a:rPr lang="es-ES" sz="2400" b="1" i="1" dirty="0" smtClean="0">
                <a:latin typeface="Arial" pitchFamily="34" charset="0"/>
                <a:cs typeface="Arial" pitchFamily="34" charset="0"/>
              </a:rPr>
              <a:t/>
            </a:r>
            <a:br>
              <a:rPr lang="es-ES" sz="2400" b="1" i="1" dirty="0" smtClean="0">
                <a:latin typeface="Arial" pitchFamily="34" charset="0"/>
                <a:cs typeface="Arial" pitchFamily="34" charset="0"/>
              </a:rPr>
            </a:br>
            <a:r>
              <a:rPr lang="es-ES" sz="2400" b="1" i="1" dirty="0" smtClean="0">
                <a:latin typeface="Arial" pitchFamily="34" charset="0"/>
                <a:cs typeface="Arial" pitchFamily="34" charset="0"/>
              </a:rPr>
              <a:t/>
            </a:r>
            <a:br>
              <a:rPr lang="es-ES" sz="2400" b="1" i="1" dirty="0" smtClean="0">
                <a:latin typeface="Arial" pitchFamily="34" charset="0"/>
                <a:cs typeface="Arial" pitchFamily="34" charset="0"/>
              </a:rPr>
            </a:br>
            <a:r>
              <a:rPr lang="es-ES" sz="2400" b="1" i="1" dirty="0" smtClean="0">
                <a:solidFill>
                  <a:schemeClr val="bg1"/>
                </a:solidFill>
                <a:latin typeface="Arial" pitchFamily="34" charset="0"/>
                <a:cs typeface="Arial" pitchFamily="34" charset="0"/>
              </a:rPr>
              <a:t>Un hecho en particular que los hace aun más raros es que los Korowai han desarrollado sus propias técnicas para la construcción de casas a decenas de metros sobre el suelo, incrustadas en las copas de los arboles.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
            </a:r>
            <a:br>
              <a:rPr lang="es-ES" sz="2400" b="1" i="1" dirty="0" smtClean="0">
                <a:solidFill>
                  <a:schemeClr val="bg1"/>
                </a:solidFill>
                <a:latin typeface="Arial" pitchFamily="34" charset="0"/>
                <a:cs typeface="Arial" pitchFamily="34" charset="0"/>
              </a:rPr>
            </a:br>
            <a:r>
              <a:rPr lang="es-ES" sz="2400" b="1" i="1" dirty="0" smtClean="0">
                <a:solidFill>
                  <a:schemeClr val="bg1"/>
                </a:solidFill>
                <a:latin typeface="Arial" pitchFamily="34" charset="0"/>
                <a:cs typeface="Arial" pitchFamily="34" charset="0"/>
              </a:rPr>
              <a:t>A continuación te mostramos algunas imágenes de estas aldeas flotantes de los Korowai, el proceso de construcción y la forma de vida de la tribu. </a:t>
            </a:r>
            <a:r>
              <a:rPr lang="es-ES" sz="2400" b="1" i="1" dirty="0" smtClean="0">
                <a:latin typeface="Arial" pitchFamily="34" charset="0"/>
                <a:cs typeface="Arial" pitchFamily="34" charset="0"/>
              </a:rPr>
              <a:t/>
            </a:r>
            <a:br>
              <a:rPr lang="es-ES" sz="2400" b="1" i="1" dirty="0" smtClean="0">
                <a:latin typeface="Arial" pitchFamily="34" charset="0"/>
                <a:cs typeface="Arial" pitchFamily="34" charset="0"/>
              </a:rPr>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4"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35841" name="Picture 1"/>
          <p:cNvPicPr>
            <a:picLocks noChangeAspect="1" noChangeArrowheads="1"/>
          </p:cNvPicPr>
          <p:nvPr/>
        </p:nvPicPr>
        <p:blipFill>
          <a:blip r:embed="rId5" cstate="print"/>
          <a:srcRect/>
          <a:stretch>
            <a:fillRect/>
          </a:stretch>
        </p:blipFill>
        <p:spPr bwMode="auto">
          <a:xfrm>
            <a:off x="1944688" y="0"/>
            <a:ext cx="5256212" cy="5616575"/>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sndAc>
      <p:stSnd>
        <p:snd r:embed="rId3" name="180334_ineslopez%20%2020_001.wav"/>
      </p:stSnd>
    </p:sndAc>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3" cstate="print"/>
          <a:srcRect l="8263" b="15384"/>
          <a:stretch>
            <a:fillRect/>
          </a:stretch>
        </p:blipFill>
        <p:spPr bwMode="auto">
          <a:xfrm>
            <a:off x="-7012" y="0"/>
            <a:ext cx="9151012"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36865" name="Picture 1"/>
          <p:cNvPicPr>
            <a:picLocks noChangeAspect="1" noChangeArrowheads="1"/>
          </p:cNvPicPr>
          <p:nvPr/>
        </p:nvPicPr>
        <p:blipFill>
          <a:blip r:embed="rId4" cstate="print"/>
          <a:srcRect/>
          <a:stretch>
            <a:fillRect/>
          </a:stretch>
        </p:blipFill>
        <p:spPr bwMode="auto">
          <a:xfrm>
            <a:off x="1331640" y="288007"/>
            <a:ext cx="6472237" cy="4464050"/>
          </a:xfrm>
          <a:prstGeom prst="rect">
            <a:avLst/>
          </a:prstGeom>
          <a:noFill/>
          <a:ln w="9525" cap="flat">
            <a:noFill/>
            <a:round/>
            <a:headEnd/>
            <a:tailEnd/>
          </a:ln>
          <a:effectLst/>
        </p:spPr>
      </p:pic>
      <p:sp>
        <p:nvSpPr>
          <p:cNvPr id="36866" name="Text Box 2"/>
          <p:cNvSpPr txBox="1">
            <a:spLocks noChangeArrowheads="1"/>
          </p:cNvSpPr>
          <p:nvPr/>
        </p:nvSpPr>
        <p:spPr bwMode="auto">
          <a:xfrm>
            <a:off x="128588" y="5040313"/>
            <a:ext cx="8888412" cy="503237"/>
          </a:xfrm>
          <a:prstGeom prst="rect">
            <a:avLst/>
          </a:prstGeom>
          <a:noFill/>
          <a:ln w="9525" cap="flat">
            <a:noFill/>
            <a:round/>
            <a:headEnd/>
            <a:tailEnd/>
          </a:ln>
          <a:effectLst/>
        </p:spPr>
        <p:txBody>
          <a:bodyPr lIns="0" tIns="756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sz="1200" dirty="0">
              <a:solidFill>
                <a:srgbClr val="FFFFFF"/>
              </a:solidFill>
              <a:latin typeface="Times New Roman" pitchFamily="16" charset="0"/>
              <a:cs typeface="Arial Unicode MS" charset="0"/>
            </a:endParaRPr>
          </a:p>
        </p:txBody>
      </p:sp>
      <p:sp>
        <p:nvSpPr>
          <p:cNvPr id="6" name="5 Rectángulo"/>
          <p:cNvSpPr/>
          <p:nvPr/>
        </p:nvSpPr>
        <p:spPr>
          <a:xfrm>
            <a:off x="323528" y="4837323"/>
            <a:ext cx="8424936" cy="550279"/>
          </a:xfrm>
          <a:prstGeom prst="rect">
            <a:avLst/>
          </a:prstGeom>
        </p:spPr>
        <p:txBody>
          <a:bodyPr wrap="square">
            <a:spAutoFit/>
          </a:bodyPr>
          <a:lstStyle/>
          <a:p>
            <a:r>
              <a:rPr lang="es-ES" sz="1600" b="1" i="1" dirty="0">
                <a:solidFill>
                  <a:schemeClr val="bg1"/>
                </a:solidFill>
              </a:rPr>
              <a:t>Las culturas se ven limitados por la humedad del suelo: no hay tubérculos. Dentro de la zona korowai, prácticamente no hay lugar para abastecerse de combustible, </a:t>
            </a:r>
          </a:p>
        </p:txBody>
      </p:sp>
      <p:pic>
        <p:nvPicPr>
          <p:cNvPr id="7"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16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25"/>
                                      </p:to>
                                    </p:set>
                                    <p:animEffect filter="image" prLst="opacity: 0.25">
                                      <p:cBhvr rctx="IE">
                                        <p:cTn id="10" dur="indefinite"/>
                                        <p:tgtEl>
                                          <p:spTgt spid="7"/>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4338" name="Picture 2" descr="C:\Documents and Settings\Dell\Escritorio\korowai-tribu-08.jpg"/>
          <p:cNvPicPr>
            <a:picLocks noChangeAspect="1" noChangeArrowheads="1"/>
          </p:cNvPicPr>
          <p:nvPr/>
        </p:nvPicPr>
        <p:blipFill>
          <a:blip r:embed="rId3" cstate="print"/>
          <a:srcRect b="7605"/>
          <a:stretch>
            <a:fillRect/>
          </a:stretch>
        </p:blipFill>
        <p:spPr bwMode="auto">
          <a:xfrm>
            <a:off x="251520" y="288006"/>
            <a:ext cx="8568952" cy="4992555"/>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34817" name="Picture 1"/>
          <p:cNvPicPr>
            <a:picLocks noChangeAspect="1" noChangeArrowheads="1"/>
          </p:cNvPicPr>
          <p:nvPr/>
        </p:nvPicPr>
        <p:blipFill>
          <a:blip r:embed="rId4" cstate="print"/>
          <a:srcRect/>
          <a:stretch>
            <a:fillRect/>
          </a:stretch>
        </p:blipFill>
        <p:spPr bwMode="auto">
          <a:xfrm>
            <a:off x="971600" y="0"/>
            <a:ext cx="7488238" cy="4608513"/>
          </a:xfrm>
          <a:prstGeom prst="rect">
            <a:avLst/>
          </a:prstGeom>
          <a:noFill/>
          <a:ln w="9525" cap="flat">
            <a:noFill/>
            <a:round/>
            <a:headEnd/>
            <a:tailEnd/>
          </a:ln>
          <a:effectLst/>
        </p:spPr>
      </p:pic>
      <p:sp>
        <p:nvSpPr>
          <p:cNvPr id="34818" name="Text Box 2"/>
          <p:cNvSpPr txBox="1">
            <a:spLocks noChangeArrowheads="1"/>
          </p:cNvSpPr>
          <p:nvPr/>
        </p:nvSpPr>
        <p:spPr bwMode="auto">
          <a:xfrm>
            <a:off x="287338" y="5184775"/>
            <a:ext cx="8496300" cy="431800"/>
          </a:xfrm>
          <a:prstGeom prst="rect">
            <a:avLst/>
          </a:prstGeom>
          <a:noFill/>
          <a:ln w="9525" cap="flat">
            <a:noFill/>
            <a:round/>
            <a:headEnd/>
            <a:tailEnd/>
          </a:ln>
          <a:effectLst/>
        </p:spPr>
        <p:txBody>
          <a:bodyPr lIns="0" tIns="756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Lst>
            </a:pPr>
            <a:endParaRPr lang="fr-FR" sz="1200" dirty="0">
              <a:solidFill>
                <a:srgbClr val="FF0000"/>
              </a:solidFill>
              <a:latin typeface="Times New Roman" pitchFamily="16" charset="0"/>
              <a:cs typeface="Arial Unicode MS" charset="0"/>
            </a:endParaRPr>
          </a:p>
        </p:txBody>
      </p:sp>
      <p:sp>
        <p:nvSpPr>
          <p:cNvPr id="6" name="5 Rectángulo"/>
          <p:cNvSpPr/>
          <p:nvPr/>
        </p:nvSpPr>
        <p:spPr>
          <a:xfrm>
            <a:off x="467544" y="4751338"/>
            <a:ext cx="8064896" cy="865237"/>
          </a:xfrm>
          <a:prstGeom prst="rect">
            <a:avLst/>
          </a:prstGeom>
        </p:spPr>
        <p:txBody>
          <a:bodyPr wrap="square">
            <a:spAutoFit/>
          </a:bodyPr>
          <a:lstStyle/>
          <a:p>
            <a:r>
              <a:rPr lang="es-ES" b="1" i="1" dirty="0">
                <a:solidFill>
                  <a:schemeClr val="bg1"/>
                </a:solidFill>
                <a:latin typeface="Arial Black" pitchFamily="34" charset="0"/>
              </a:rPr>
              <a:t>A</a:t>
            </a:r>
            <a:r>
              <a:rPr lang="es-ES" b="1" i="1" dirty="0" smtClean="0">
                <a:solidFill>
                  <a:schemeClr val="bg1"/>
                </a:solidFill>
                <a:latin typeface="Arial Black" pitchFamily="34" charset="0"/>
              </a:rPr>
              <a:t>rco </a:t>
            </a:r>
            <a:r>
              <a:rPr lang="es-ES" b="1" i="1" dirty="0">
                <a:solidFill>
                  <a:schemeClr val="bg1"/>
                </a:solidFill>
                <a:latin typeface="Arial Black" pitchFamily="34" charset="0"/>
              </a:rPr>
              <a:t>y flecha en la mano, la nariz perforada con agujas, el sexo cubierto de una sola hoja en un árbol ... </a:t>
            </a:r>
            <a:r>
              <a:rPr lang="es-ES" b="1" i="1" dirty="0" smtClean="0">
                <a:solidFill>
                  <a:schemeClr val="bg1"/>
                </a:solidFill>
                <a:latin typeface="Arial Black" pitchFamily="34" charset="0"/>
              </a:rPr>
              <a:t>En el corazón </a:t>
            </a:r>
            <a:r>
              <a:rPr lang="es-ES" b="1" i="1" dirty="0">
                <a:solidFill>
                  <a:schemeClr val="bg1"/>
                </a:solidFill>
                <a:latin typeface="Arial Black" pitchFamily="34" charset="0"/>
              </a:rPr>
              <a:t>de la </a:t>
            </a:r>
            <a:r>
              <a:rPr lang="es-ES" b="1" i="1" dirty="0" smtClean="0">
                <a:solidFill>
                  <a:schemeClr val="bg1"/>
                </a:solidFill>
                <a:latin typeface="Arial Black" pitchFamily="34" charset="0"/>
              </a:rPr>
              <a:t>selva.</a:t>
            </a:r>
            <a:endParaRPr lang="es-ES" b="1" i="1" dirty="0">
              <a:solidFill>
                <a:schemeClr val="bg1"/>
              </a:solidFill>
              <a:latin typeface="Arial Black" pitchFamily="34" charset="0"/>
            </a:endParaRPr>
          </a:p>
        </p:txBody>
      </p:sp>
      <p:pic>
        <p:nvPicPr>
          <p:cNvPr id="7"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14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25"/>
                                      </p:to>
                                    </p:set>
                                    <p:animEffect filter="image" prLst="opacity: 0.25">
                                      <p:cBhvr rctx="IE">
                                        <p:cTn id="10" dur="indefinite"/>
                                        <p:tgtEl>
                                          <p:spTgt spid="7"/>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korowai-tribu-15.jpg"/>
          <p:cNvPicPr>
            <a:picLocks noChangeAspect="1" noChangeArrowheads="1"/>
          </p:cNvPicPr>
          <p:nvPr/>
        </p:nvPicPr>
        <p:blipFill>
          <a:blip r:embed="rId2" cstate="print"/>
          <a:srcRect/>
          <a:stretch>
            <a:fillRect/>
          </a:stretch>
        </p:blipFill>
        <p:spPr bwMode="auto">
          <a:xfrm>
            <a:off x="0" y="-1"/>
            <a:ext cx="9144000" cy="6048647"/>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pic>
        <p:nvPicPr>
          <p:cNvPr id="4097" name="Picture 1"/>
          <p:cNvPicPr>
            <a:picLocks noChangeAspect="1" noChangeArrowheads="1"/>
          </p:cNvPicPr>
          <p:nvPr/>
        </p:nvPicPr>
        <p:blipFill>
          <a:blip r:embed="rId4" cstate="print"/>
          <a:srcRect/>
          <a:stretch>
            <a:fillRect/>
          </a:stretch>
        </p:blipFill>
        <p:spPr bwMode="auto">
          <a:xfrm>
            <a:off x="71438" y="488950"/>
            <a:ext cx="4176712" cy="4765675"/>
          </a:xfrm>
          <a:prstGeom prst="rect">
            <a:avLst/>
          </a:prstGeom>
          <a:noFill/>
          <a:ln w="9525" cap="flat">
            <a:noFill/>
            <a:round/>
            <a:headEnd/>
            <a:tailEnd/>
          </a:ln>
          <a:effectLst/>
        </p:spPr>
      </p:pic>
      <p:sp>
        <p:nvSpPr>
          <p:cNvPr id="4098" name="Text Box 2"/>
          <p:cNvSpPr txBox="1">
            <a:spLocks noChangeArrowheads="1"/>
          </p:cNvSpPr>
          <p:nvPr/>
        </p:nvSpPr>
        <p:spPr bwMode="auto">
          <a:xfrm>
            <a:off x="4319588" y="1511300"/>
            <a:ext cx="4608512" cy="3240088"/>
          </a:xfrm>
          <a:prstGeom prst="rect">
            <a:avLst/>
          </a:prstGeom>
          <a:noFill/>
          <a:ln w="9525" cap="flat">
            <a:noFill/>
            <a:round/>
            <a:headEnd/>
            <a:tailEnd/>
          </a:ln>
          <a:effectLst/>
        </p:spPr>
        <p:txBody>
          <a:bodyPr lIns="0" tIns="10080" rIns="0" bIns="0"/>
          <a:lstStyle/>
          <a:p>
            <a:pPr>
              <a:lnSpc>
                <a:spcPct val="95000"/>
              </a:lnSpc>
              <a:spcBef>
                <a:spcPts val="888"/>
              </a:spcBef>
              <a:spcAft>
                <a:spcPts val="888"/>
              </a:spcAft>
              <a:tabLst>
                <a:tab pos="723900" algn="l"/>
                <a:tab pos="1447800" algn="l"/>
                <a:tab pos="2171700" algn="l"/>
                <a:tab pos="2895600" algn="l"/>
                <a:tab pos="3619500" algn="l"/>
                <a:tab pos="4343400" algn="l"/>
              </a:tabLst>
            </a:pPr>
            <a:endParaRPr lang="fr-FR" sz="1600" dirty="0">
              <a:solidFill>
                <a:srgbClr val="FFFFFF"/>
              </a:solidFill>
              <a:latin typeface="Times New Roman" pitchFamily="16" charset="0"/>
              <a:cs typeface="Arial Unicode MS" charset="0"/>
            </a:endParaRPr>
          </a:p>
        </p:txBody>
      </p:sp>
      <p:sp>
        <p:nvSpPr>
          <p:cNvPr id="7" name="6 Rectángulo"/>
          <p:cNvSpPr/>
          <p:nvPr/>
        </p:nvSpPr>
        <p:spPr>
          <a:xfrm>
            <a:off x="4860032" y="792063"/>
            <a:ext cx="3779912" cy="4472122"/>
          </a:xfrm>
          <a:prstGeom prst="rect">
            <a:avLst/>
          </a:prstGeom>
        </p:spPr>
        <p:txBody>
          <a:bodyPr wrap="square">
            <a:spAutoFit/>
          </a:bodyPr>
          <a:lstStyle/>
          <a:p>
            <a:r>
              <a:rPr lang="es-ES" b="1" i="1" dirty="0">
                <a:solidFill>
                  <a:schemeClr val="bg1"/>
                </a:solidFill>
              </a:rPr>
              <a:t>Escondido en los bosques de Nueva Guinea, la korowai se conocen sólo desde hace unos veinte años. Hoy en día, se cuentan entre las 250 tribus que habitan la isla más grande del Pacífico. Estos individuos sorprendentes construir su casa en las copas de los árboles, a varias decenas de metros de altura! Infierno vertCe son misioneros holandeses que, en octubre de 1978, estableció el primer contacto. No era fácil de detectar, ya que el Korowai viven en una zona muy remota de Nueva </a:t>
            </a:r>
            <a:r>
              <a:rPr lang="es-ES" b="1" i="1" dirty="0" smtClean="0">
                <a:solidFill>
                  <a:schemeClr val="bg1"/>
                </a:solidFill>
              </a:rPr>
              <a:t>Guinea.</a:t>
            </a:r>
            <a:endParaRPr lang="es-ES" b="1" i="1" dirty="0">
              <a:solidFill>
                <a:schemeClr val="bg1"/>
              </a:solidFill>
            </a:endParaRPr>
          </a:p>
        </p:txBody>
      </p:sp>
      <p:pic>
        <p:nvPicPr>
          <p:cNvPr id="9"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par>
                                <p:cTn id="8" presetID="9" presetClass="emph" presetSubtype="0" nodeType="withEffect">
                                  <p:stCondLst>
                                    <p:cond delay="0"/>
                                  </p:stCondLst>
                                  <p:childTnLst>
                                    <p:set>
                                      <p:cBhvr rctx="PPT">
                                        <p:cTn id="9" dur="indefinite"/>
                                        <p:tgtEl>
                                          <p:spTgt spid="9"/>
                                        </p:tgtEl>
                                        <p:attrNameLst>
                                          <p:attrName>style.opacity</p:attrName>
                                        </p:attrNameLst>
                                      </p:cBhvr>
                                      <p:to>
                                        <p:strVal val="0.25"/>
                                      </p:to>
                                    </p:set>
                                    <p:animEffect filter="image" prLst="opacity: 0.25">
                                      <p:cBhvr rctx="IE">
                                        <p:cTn id="10" dur="indefinite"/>
                                        <p:tgtEl>
                                          <p:spTgt spid="9"/>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9"/>
                                        </p:tgtEl>
                                      </p:cBhvr>
                                    </p:animEffect>
                                    <p:set>
                                      <p:cBhvr>
                                        <p:cTn id="14"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6146" name="Picture 2" descr="C:\Documents and Settings\Dell\Escritorio\korocan.jpg"/>
          <p:cNvPicPr>
            <a:picLocks noChangeAspect="1" noChangeArrowheads="1"/>
          </p:cNvPicPr>
          <p:nvPr/>
        </p:nvPicPr>
        <p:blipFill>
          <a:blip r:embed="rId3" cstate="print"/>
          <a:srcRect/>
          <a:stretch>
            <a:fillRect/>
          </a:stretch>
        </p:blipFill>
        <p:spPr bwMode="auto">
          <a:xfrm>
            <a:off x="323528" y="504031"/>
            <a:ext cx="8352928" cy="4392488"/>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1"/>
          <p:cNvSpPr txBox="1">
            <a:spLocks noChangeArrowheads="1"/>
          </p:cNvSpPr>
          <p:nvPr/>
        </p:nvSpPr>
        <p:spPr bwMode="auto">
          <a:xfrm>
            <a:off x="215900" y="4464050"/>
            <a:ext cx="8640763" cy="1152525"/>
          </a:xfrm>
          <a:prstGeom prst="rect">
            <a:avLst/>
          </a:prstGeom>
          <a:noFill/>
          <a:ln w="9525" cap="flat">
            <a:noFill/>
            <a:round/>
            <a:headEnd/>
            <a:tailEnd/>
          </a:ln>
          <a:effectLst/>
        </p:spPr>
        <p:txBody>
          <a:bodyPr lIns="0" tIns="756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Lst>
            </a:pPr>
            <a:endParaRPr lang="fr-FR" sz="1200" dirty="0">
              <a:solidFill>
                <a:srgbClr val="FFFFFF"/>
              </a:solidFill>
              <a:latin typeface="Times New Roman" pitchFamily="16" charset="0"/>
              <a:cs typeface="Arial Unicode MS" charset="0"/>
            </a:endParaRPr>
          </a:p>
        </p:txBody>
      </p:sp>
      <p:pic>
        <p:nvPicPr>
          <p:cNvPr id="19458" name="Picture 2"/>
          <p:cNvPicPr>
            <a:picLocks noChangeAspect="1" noChangeArrowheads="1"/>
          </p:cNvPicPr>
          <p:nvPr/>
        </p:nvPicPr>
        <p:blipFill>
          <a:blip r:embed="rId3" cstate="print"/>
          <a:srcRect/>
          <a:stretch>
            <a:fillRect/>
          </a:stretch>
        </p:blipFill>
        <p:spPr bwMode="auto">
          <a:xfrm>
            <a:off x="-1" y="0"/>
            <a:ext cx="9144001" cy="5616575"/>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3314" name="Picture 2" descr="C:\Documents and Settings\Dell\Escritorio\koro.jpg"/>
          <p:cNvPicPr>
            <a:picLocks noChangeAspect="1" noChangeArrowheads="1"/>
          </p:cNvPicPr>
          <p:nvPr/>
        </p:nvPicPr>
        <p:blipFill>
          <a:blip r:embed="rId3" cstate="print"/>
          <a:srcRect/>
          <a:stretch>
            <a:fillRect/>
          </a:stretch>
        </p:blipFill>
        <p:spPr bwMode="auto">
          <a:xfrm>
            <a:off x="251520" y="648047"/>
            <a:ext cx="8496944" cy="4248472"/>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korowai-tribu-06.jpg"/>
          <p:cNvPicPr>
            <a:picLocks noChangeAspect="1" noChangeArrowheads="1"/>
          </p:cNvPicPr>
          <p:nvPr/>
        </p:nvPicPr>
        <p:blipFill>
          <a:blip r:embed="rId2" cstate="print"/>
          <a:srcRect b="8917"/>
          <a:stretch>
            <a:fillRect/>
          </a:stretch>
        </p:blipFill>
        <p:spPr bwMode="auto">
          <a:xfrm>
            <a:off x="0" y="-1"/>
            <a:ext cx="9286794" cy="5616575"/>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2A.jpg"/>
          <p:cNvPicPr>
            <a:picLocks noChangeAspect="1" noChangeArrowheads="1"/>
          </p:cNvPicPr>
          <p:nvPr/>
        </p:nvPicPr>
        <p:blipFill>
          <a:blip r:embed="rId2" cstate="print"/>
          <a:srcRect/>
          <a:stretch>
            <a:fillRect/>
          </a:stretch>
        </p:blipFill>
        <p:spPr bwMode="auto">
          <a:xfrm>
            <a:off x="0" y="0"/>
            <a:ext cx="9144000" cy="615696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40961" name="Picture 1"/>
          <p:cNvPicPr>
            <a:picLocks noChangeAspect="1" noChangeArrowheads="1"/>
          </p:cNvPicPr>
          <p:nvPr/>
        </p:nvPicPr>
        <p:blipFill>
          <a:blip r:embed="rId4" cstate="print"/>
          <a:srcRect/>
          <a:stretch>
            <a:fillRect/>
          </a:stretch>
        </p:blipFill>
        <p:spPr bwMode="auto">
          <a:xfrm>
            <a:off x="287338" y="647700"/>
            <a:ext cx="3959225" cy="3311525"/>
          </a:xfrm>
          <a:prstGeom prst="rect">
            <a:avLst/>
          </a:prstGeom>
          <a:noFill/>
          <a:ln w="9525" cap="flat">
            <a:noFill/>
            <a:round/>
            <a:headEnd/>
            <a:tailEnd/>
          </a:ln>
          <a:effectLst/>
        </p:spPr>
      </p:pic>
      <p:pic>
        <p:nvPicPr>
          <p:cNvPr id="40962" name="Picture 2"/>
          <p:cNvPicPr>
            <a:picLocks noChangeAspect="1" noChangeArrowheads="1"/>
          </p:cNvPicPr>
          <p:nvPr/>
        </p:nvPicPr>
        <p:blipFill>
          <a:blip r:embed="rId5" cstate="print"/>
          <a:srcRect/>
          <a:stretch>
            <a:fillRect/>
          </a:stretch>
        </p:blipFill>
        <p:spPr bwMode="auto">
          <a:xfrm>
            <a:off x="4751388" y="647700"/>
            <a:ext cx="3887787" cy="3311525"/>
          </a:xfrm>
          <a:prstGeom prst="rect">
            <a:avLst/>
          </a:prstGeom>
          <a:noFill/>
          <a:ln w="9525" cap="flat">
            <a:noFill/>
            <a:round/>
            <a:headEnd/>
            <a:tailEnd/>
          </a:ln>
          <a:effectLst/>
        </p:spPr>
      </p:pic>
      <p:sp>
        <p:nvSpPr>
          <p:cNvPr id="40963" name="Text Box 3"/>
          <p:cNvSpPr txBox="1">
            <a:spLocks noChangeArrowheads="1"/>
          </p:cNvSpPr>
          <p:nvPr/>
        </p:nvSpPr>
        <p:spPr bwMode="auto">
          <a:xfrm>
            <a:off x="215900" y="4319588"/>
            <a:ext cx="8567738" cy="1008062"/>
          </a:xfrm>
          <a:prstGeom prst="rect">
            <a:avLst/>
          </a:prstGeom>
          <a:noFill/>
          <a:ln w="9525" cap="flat">
            <a:noFill/>
            <a:round/>
            <a:headEnd/>
            <a:tailEnd/>
          </a:ln>
          <a:effectLst/>
        </p:spPr>
        <p:txBody>
          <a:bodyPr lIns="0" tIns="1008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Lst>
            </a:pPr>
            <a:endParaRPr lang="fr-FR" sz="1600" dirty="0">
              <a:solidFill>
                <a:srgbClr val="FFFFFF"/>
              </a:solidFill>
              <a:latin typeface="Times New Roman" pitchFamily="16" charset="0"/>
              <a:cs typeface="Arial Unicode MS" charset="0"/>
            </a:endParaRPr>
          </a:p>
        </p:txBody>
      </p:sp>
      <p:sp>
        <p:nvSpPr>
          <p:cNvPr id="7" name="6 Rectángulo"/>
          <p:cNvSpPr/>
          <p:nvPr/>
        </p:nvSpPr>
        <p:spPr>
          <a:xfrm>
            <a:off x="251520" y="4392463"/>
            <a:ext cx="8424936" cy="1122871"/>
          </a:xfrm>
          <a:prstGeom prst="rect">
            <a:avLst/>
          </a:prstGeom>
        </p:spPr>
        <p:txBody>
          <a:bodyPr wrap="square">
            <a:spAutoFit/>
          </a:bodyPr>
          <a:lstStyle/>
          <a:p>
            <a:r>
              <a:rPr lang="es-ES" b="1" i="1" dirty="0">
                <a:solidFill>
                  <a:schemeClr val="bg1"/>
                </a:solidFill>
              </a:rPr>
              <a:t>El bosque ofrece frutas especialmente piñas. Los claros alrededor de su hábitat encaramados algunos cultivos temporales utilizados para producir plátanos, boniatos y algunos yuca. Algunos tabaco </a:t>
            </a:r>
            <a:r>
              <a:rPr lang="es-ES" b="1" i="1" dirty="0" smtClean="0">
                <a:solidFill>
                  <a:schemeClr val="bg1"/>
                </a:solidFill>
              </a:rPr>
              <a:t>puede </a:t>
            </a:r>
            <a:r>
              <a:rPr lang="es-ES" b="1" i="1" dirty="0">
                <a:solidFill>
                  <a:schemeClr val="bg1"/>
                </a:solidFill>
              </a:rPr>
              <a:t>ser cultivada aquí y allá.</a:t>
            </a:r>
          </a:p>
        </p:txBody>
      </p:sp>
      <p:pic>
        <p:nvPicPr>
          <p:cNvPr id="8"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16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9" presetClass="emph" presetSubtype="0" nodeType="withEffect">
                                  <p:stCondLst>
                                    <p:cond delay="0"/>
                                  </p:stCondLst>
                                  <p:childTnLst>
                                    <p:set>
                                      <p:cBhvr rctx="PPT">
                                        <p:cTn id="9" dur="indefinite"/>
                                        <p:tgtEl>
                                          <p:spTgt spid="8"/>
                                        </p:tgtEl>
                                        <p:attrNameLst>
                                          <p:attrName>style.opacity</p:attrName>
                                        </p:attrNameLst>
                                      </p:cBhvr>
                                      <p:to>
                                        <p:strVal val="0.25"/>
                                      </p:to>
                                    </p:set>
                                    <p:animEffect filter="image" prLst="opacity: 0.25">
                                      <p:cBhvr rctx="IE">
                                        <p:cTn id="10" dur="indefinite"/>
                                        <p:tgtEl>
                                          <p:spTgt spid="8"/>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8"/>
                                        </p:tgtEl>
                                      </p:cBhvr>
                                    </p:animEffect>
                                    <p:set>
                                      <p:cBhvr>
                                        <p:cTn id="1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9BF.jpg"/>
          <p:cNvPicPr>
            <a:picLocks noChangeAspect="1" noChangeArrowheads="1"/>
          </p:cNvPicPr>
          <p:nvPr/>
        </p:nvPicPr>
        <p:blipFill>
          <a:blip r:embed="rId2" cstate="print"/>
          <a:srcRect/>
          <a:stretch>
            <a:fillRect/>
          </a:stretch>
        </p:blipFill>
        <p:spPr bwMode="auto">
          <a:xfrm>
            <a:off x="0" y="-1"/>
            <a:ext cx="9144000" cy="5676167"/>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
        <p:nvSpPr>
          <p:cNvPr id="3" name="2 Rectángulo"/>
          <p:cNvSpPr/>
          <p:nvPr/>
        </p:nvSpPr>
        <p:spPr>
          <a:xfrm>
            <a:off x="4860032" y="1008087"/>
            <a:ext cx="3672408" cy="4214231"/>
          </a:xfrm>
          <a:prstGeom prst="rect">
            <a:avLst/>
          </a:prstGeom>
        </p:spPr>
        <p:txBody>
          <a:bodyPr wrap="square">
            <a:spAutoFit/>
          </a:bodyPr>
          <a:lstStyle/>
          <a:p>
            <a:r>
              <a:rPr lang="es-ES" sz="2400" b="1" i="1" dirty="0" smtClean="0">
                <a:solidFill>
                  <a:schemeClr val="bg1"/>
                </a:solidFill>
              </a:rPr>
              <a:t>Si creías que Aníbal Lecter era el único capaz de comer carne humana, sorpréndete</a:t>
            </a:r>
          </a:p>
          <a:p>
            <a:r>
              <a:rPr lang="es-ES" sz="2400" b="1" i="1" dirty="0" smtClean="0">
                <a:solidFill>
                  <a:schemeClr val="bg1"/>
                </a:solidFill>
              </a:rPr>
              <a:t>¿Sabía usted que todavía existen caníbales en el Planeta Tierra? </a:t>
            </a:r>
          </a:p>
          <a:p>
            <a:r>
              <a:rPr lang="es-ES" sz="2400" b="1" i="1" dirty="0" smtClean="0">
                <a:solidFill>
                  <a:schemeClr val="bg1"/>
                </a:solidFill>
              </a:rPr>
              <a:t>Los Korowai matan y se comen a quienes consideran khakhua o brujos</a:t>
            </a:r>
            <a:endParaRPr lang="es-ES" sz="2400" b="1" i="1" dirty="0">
              <a:solidFill>
                <a:schemeClr val="bg1"/>
              </a:solidFill>
            </a:endParaRPr>
          </a:p>
        </p:txBody>
      </p:sp>
      <p:pic>
        <p:nvPicPr>
          <p:cNvPr id="4" name="Picture 2" descr="C:\Documents and Settings\Dell\Escritorio\korowai%20men.jpg"/>
          <p:cNvPicPr>
            <a:picLocks noChangeAspect="1" noChangeArrowheads="1"/>
          </p:cNvPicPr>
          <p:nvPr/>
        </p:nvPicPr>
        <p:blipFill>
          <a:blip r:embed="rId3" cstate="print"/>
          <a:srcRect/>
          <a:stretch>
            <a:fillRect/>
          </a:stretch>
        </p:blipFill>
        <p:spPr bwMode="auto">
          <a:xfrm>
            <a:off x="251520" y="288007"/>
            <a:ext cx="3816424" cy="5090288"/>
          </a:xfrm>
          <a:prstGeom prst="rect">
            <a:avLst/>
          </a:prstGeom>
          <a:noFill/>
        </p:spPr>
      </p:pic>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casa-korowai-3.jpg"/>
          <p:cNvPicPr>
            <a:picLocks noChangeAspect="1" noChangeArrowheads="1"/>
          </p:cNvPicPr>
          <p:nvPr/>
        </p:nvPicPr>
        <p:blipFill>
          <a:blip r:embed="rId2" cstate="print"/>
          <a:srcRect/>
          <a:stretch>
            <a:fillRect/>
          </a:stretch>
        </p:blipFill>
        <p:spPr bwMode="auto">
          <a:xfrm>
            <a:off x="0" y="-241301"/>
            <a:ext cx="9144000" cy="5857876"/>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
        <p:nvSpPr>
          <p:cNvPr id="3074" name="Text Box 2"/>
          <p:cNvSpPr txBox="1">
            <a:spLocks noChangeArrowheads="1"/>
          </p:cNvSpPr>
          <p:nvPr/>
        </p:nvSpPr>
        <p:spPr bwMode="auto">
          <a:xfrm>
            <a:off x="576263" y="2735263"/>
            <a:ext cx="7632700" cy="1944687"/>
          </a:xfrm>
          <a:prstGeom prst="rect">
            <a:avLst/>
          </a:prstGeom>
          <a:noFill/>
          <a:ln w="9525" cap="flat">
            <a:noFill/>
            <a:round/>
            <a:headEnd/>
            <a:tailEnd/>
          </a:ln>
          <a:effectLst/>
        </p:spPr>
        <p:txBody>
          <a:bodyPr lIns="0" tIns="1008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Lst>
            </a:pPr>
            <a:endParaRPr lang="fr-FR" sz="1600" dirty="0">
              <a:solidFill>
                <a:srgbClr val="FFFFFF"/>
              </a:solidFill>
              <a:latin typeface="Times New Roman" pitchFamily="16" charset="0"/>
              <a:cs typeface="Arial Unicode MS" charset="0"/>
            </a:endParaRPr>
          </a:p>
        </p:txBody>
      </p:sp>
      <p:sp>
        <p:nvSpPr>
          <p:cNvPr id="12" name="11 Rectángulo"/>
          <p:cNvSpPr/>
          <p:nvPr/>
        </p:nvSpPr>
        <p:spPr>
          <a:xfrm>
            <a:off x="1403648" y="1152103"/>
            <a:ext cx="7056784" cy="3870740"/>
          </a:xfrm>
          <a:prstGeom prst="rect">
            <a:avLst/>
          </a:prstGeom>
        </p:spPr>
        <p:txBody>
          <a:bodyPr wrap="square">
            <a:spAutoFit/>
          </a:bodyPr>
          <a:lstStyle/>
          <a:p>
            <a:r>
              <a:rPr lang="es-ES" sz="2400" b="1" i="1" dirty="0" smtClean="0">
                <a:solidFill>
                  <a:schemeClr val="bg1"/>
                </a:solidFill>
              </a:rPr>
              <a:t>Los </a:t>
            </a:r>
            <a:r>
              <a:rPr lang="es-ES" sz="2400" b="1" i="1" dirty="0">
                <a:solidFill>
                  <a:schemeClr val="bg1"/>
                </a:solidFill>
              </a:rPr>
              <a:t>medios de comunicación a menudo ha caracterizado a esta como una sociedad tribu caníbal. Pero es su forma de construir su hábitat que sorprendió a la mayoría de la gente en el mundo occidental. No es por gusto que korowai viven en los árboles. De hecho, este hábitat es muy útil para evitar las picaduras de mosquitos o animales salvajes que viven en el bosque. Pero la tribu también quiere evitar los malos espíritus errantes que habitan varios </a:t>
            </a:r>
            <a:r>
              <a:rPr lang="es-ES" sz="2400" b="1" i="1" dirty="0" smtClean="0">
                <a:solidFill>
                  <a:schemeClr val="bg1"/>
                </a:solidFill>
              </a:rPr>
              <a:t>metros.</a:t>
            </a:r>
            <a:endParaRPr lang="es-ES" sz="2400" b="1" i="1" dirty="0">
              <a:solidFill>
                <a:schemeClr val="bg1"/>
              </a:solidFill>
            </a:endParaRPr>
          </a:p>
        </p:txBody>
      </p:sp>
      <p:pic>
        <p:nvPicPr>
          <p:cNvPr id="6"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p:cNvPicPr>
            <a:picLocks noChangeAspect="1" noChangeArrowheads="1"/>
          </p:cNvPicPr>
          <p:nvPr/>
        </p:nvPicPr>
        <p:blipFill>
          <a:blip r:embed="rId3" cstate="print"/>
          <a:srcRect/>
          <a:stretch>
            <a:fillRect/>
          </a:stretch>
        </p:blipFill>
        <p:spPr bwMode="auto">
          <a:xfrm>
            <a:off x="0" y="0"/>
            <a:ext cx="9144000" cy="5616575"/>
          </a:xfrm>
          <a:prstGeom prst="rect">
            <a:avLst/>
          </a:prstGeom>
          <a:noFill/>
          <a:ln w="9525" cap="flat">
            <a:noFill/>
            <a:round/>
            <a:headEnd/>
            <a:tailEnd/>
          </a:ln>
          <a:effectLst/>
        </p:spPr>
      </p:pic>
      <p:sp>
        <p:nvSpPr>
          <p:cNvPr id="27650" name="Text Box 2"/>
          <p:cNvSpPr txBox="1">
            <a:spLocks noChangeArrowheads="1"/>
          </p:cNvSpPr>
          <p:nvPr/>
        </p:nvSpPr>
        <p:spPr bwMode="auto">
          <a:xfrm>
            <a:off x="1259632" y="4968527"/>
            <a:ext cx="5530850" cy="431800"/>
          </a:xfrm>
          <a:prstGeom prst="rect">
            <a:avLst/>
          </a:prstGeom>
          <a:noFill/>
          <a:ln w="9525" cap="flat">
            <a:noFill/>
            <a:round/>
            <a:headEnd/>
            <a:tailEnd/>
          </a:ln>
          <a:effectLst/>
        </p:spPr>
        <p:txBody>
          <a:bodyPr lIns="0" tIns="0" rIns="0" bIns="0"/>
          <a:lstStyle/>
          <a:p>
            <a:pPr>
              <a:lnSpc>
                <a:spcPct val="108000"/>
              </a:lnSpc>
              <a:spcBef>
                <a:spcPts val="888"/>
              </a:spcBef>
              <a:spcAft>
                <a:spcPts val="888"/>
              </a:spcAft>
              <a:tabLst>
                <a:tab pos="723900" algn="l"/>
                <a:tab pos="1447800" algn="l"/>
                <a:tab pos="2171700" algn="l"/>
                <a:tab pos="2895600" algn="l"/>
                <a:tab pos="3619500" algn="l"/>
                <a:tab pos="4343400" algn="l"/>
                <a:tab pos="5067300" algn="l"/>
              </a:tabLst>
            </a:pPr>
            <a:endParaRPr lang="fr-FR" dirty="0">
              <a:solidFill>
                <a:srgbClr val="FFFFFF"/>
              </a:solidFill>
              <a:latin typeface="Lucida Calligraphy" pitchFamily="64" charset="0"/>
              <a:ea typeface="Lucida Calligraphy" pitchFamily="64" charset="0"/>
              <a:cs typeface="Lucida Calligraphy" pitchFamily="64" charset="0"/>
            </a:endParaRPr>
          </a:p>
        </p:txBody>
      </p:sp>
      <p:sp>
        <p:nvSpPr>
          <p:cNvPr id="6" name="5 Rectángulo"/>
          <p:cNvSpPr/>
          <p:nvPr/>
        </p:nvSpPr>
        <p:spPr>
          <a:xfrm>
            <a:off x="6228184" y="4968527"/>
            <a:ext cx="2672526" cy="349968"/>
          </a:xfrm>
          <a:prstGeom prst="rect">
            <a:avLst/>
          </a:prstGeom>
        </p:spPr>
        <p:txBody>
          <a:bodyPr wrap="none">
            <a:spAutoFit/>
          </a:bodyPr>
          <a:lstStyle/>
          <a:p>
            <a:r>
              <a:rPr lang="es-ES" b="1" i="1" dirty="0" smtClean="0">
                <a:solidFill>
                  <a:schemeClr val="bg1"/>
                </a:solidFill>
              </a:rPr>
              <a:t>alguien </a:t>
            </a:r>
            <a:r>
              <a:rPr lang="es-ES" b="1" i="1" dirty="0">
                <a:solidFill>
                  <a:schemeClr val="bg1"/>
                </a:solidFill>
              </a:rPr>
              <a:t>perdió su llave</a:t>
            </a:r>
          </a:p>
        </p:txBody>
      </p:sp>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8194" name="Picture 2" descr="C:\Documents and Settings\Dell\Escritorio\casa-korowai.jpg"/>
          <p:cNvPicPr>
            <a:picLocks noChangeAspect="1" noChangeArrowheads="1"/>
          </p:cNvPicPr>
          <p:nvPr/>
        </p:nvPicPr>
        <p:blipFill>
          <a:blip r:embed="rId3" cstate="print"/>
          <a:srcRect/>
          <a:stretch>
            <a:fillRect/>
          </a:stretch>
        </p:blipFill>
        <p:spPr bwMode="auto">
          <a:xfrm>
            <a:off x="683568" y="504031"/>
            <a:ext cx="3672408" cy="4899199"/>
          </a:xfrm>
          <a:prstGeom prst="rect">
            <a:avLst/>
          </a:prstGeom>
          <a:noFill/>
        </p:spPr>
      </p:pic>
      <p:pic>
        <p:nvPicPr>
          <p:cNvPr id="3" name="Picture 2" descr="C:\Documents and Settings\Dell\Escritorio\170425301_de450f0d7c.jpg"/>
          <p:cNvPicPr>
            <a:picLocks noChangeAspect="1" noChangeArrowheads="1"/>
          </p:cNvPicPr>
          <p:nvPr/>
        </p:nvPicPr>
        <p:blipFill>
          <a:blip r:embed="rId4" cstate="print"/>
          <a:srcRect/>
          <a:stretch>
            <a:fillRect/>
          </a:stretch>
        </p:blipFill>
        <p:spPr bwMode="auto">
          <a:xfrm>
            <a:off x="5148064" y="504030"/>
            <a:ext cx="3629372" cy="4839163"/>
          </a:xfrm>
          <a:prstGeom prst="rect">
            <a:avLst/>
          </a:prstGeom>
          <a:noFill/>
        </p:spPr>
      </p:pic>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p:cNvPicPr>
            <a:picLocks noChangeAspect="1" noChangeArrowheads="1"/>
          </p:cNvPicPr>
          <p:nvPr/>
        </p:nvPicPr>
        <p:blipFill>
          <a:blip r:embed="rId3" cstate="print"/>
          <a:srcRect r="18500"/>
          <a:stretch>
            <a:fillRect/>
          </a:stretch>
        </p:blipFill>
        <p:spPr bwMode="auto">
          <a:xfrm>
            <a:off x="0" y="0"/>
            <a:ext cx="9144000"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p:cNvPicPr>
            <a:picLocks noChangeAspect="1" noChangeArrowheads="1"/>
          </p:cNvPicPr>
          <p:nvPr/>
        </p:nvPicPr>
        <p:blipFill>
          <a:blip r:embed="rId3" cstate="print"/>
          <a:srcRect/>
          <a:stretch>
            <a:fillRect/>
          </a:stretch>
        </p:blipFill>
        <p:spPr bwMode="auto">
          <a:xfrm>
            <a:off x="2519362" y="0"/>
            <a:ext cx="6624638" cy="5616575"/>
          </a:xfrm>
          <a:prstGeom prst="rect">
            <a:avLst/>
          </a:prstGeom>
          <a:noFill/>
          <a:ln w="9525" cap="flat">
            <a:noFill/>
            <a:round/>
            <a:headEnd/>
            <a:tailEnd/>
          </a:ln>
          <a:effectLst/>
        </p:spPr>
      </p:pic>
      <p:pic>
        <p:nvPicPr>
          <p:cNvPr id="33793" name="Picture 1"/>
          <p:cNvPicPr>
            <a:picLocks noChangeAspect="1" noChangeArrowheads="1"/>
          </p:cNvPicPr>
          <p:nvPr/>
        </p:nvPicPr>
        <p:blipFill>
          <a:blip r:embed="rId4" cstate="print"/>
          <a:srcRect/>
          <a:stretch>
            <a:fillRect/>
          </a:stretch>
        </p:blipFill>
        <p:spPr bwMode="auto">
          <a:xfrm>
            <a:off x="0" y="0"/>
            <a:ext cx="3995936" cy="5616575"/>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5"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37889" name="Picture 1"/>
          <p:cNvPicPr>
            <a:picLocks noChangeAspect="1" noChangeArrowheads="1"/>
          </p:cNvPicPr>
          <p:nvPr/>
        </p:nvPicPr>
        <p:blipFill>
          <a:blip r:embed="rId4" cstate="print"/>
          <a:srcRect/>
          <a:stretch>
            <a:fillRect/>
          </a:stretch>
        </p:blipFill>
        <p:spPr bwMode="auto">
          <a:xfrm>
            <a:off x="1043608" y="143991"/>
            <a:ext cx="6767513" cy="4535487"/>
          </a:xfrm>
          <a:prstGeom prst="rect">
            <a:avLst/>
          </a:prstGeom>
          <a:noFill/>
          <a:ln w="9525" cap="flat">
            <a:noFill/>
            <a:round/>
            <a:headEnd/>
            <a:tailEnd/>
          </a:ln>
          <a:effectLst/>
        </p:spPr>
      </p:pic>
      <p:sp>
        <p:nvSpPr>
          <p:cNvPr id="37890" name="Text Box 2"/>
          <p:cNvSpPr txBox="1">
            <a:spLocks noChangeArrowheads="1"/>
          </p:cNvSpPr>
          <p:nvPr/>
        </p:nvSpPr>
        <p:spPr bwMode="auto">
          <a:xfrm>
            <a:off x="0" y="5112543"/>
            <a:ext cx="8850312" cy="360363"/>
          </a:xfrm>
          <a:prstGeom prst="rect">
            <a:avLst/>
          </a:prstGeom>
          <a:noFill/>
          <a:ln w="9525" cap="flat">
            <a:noFill/>
            <a:round/>
            <a:headEnd/>
            <a:tailEnd/>
          </a:ln>
          <a:effectLst/>
        </p:spPr>
        <p:txBody>
          <a:bodyPr lIns="0" tIns="756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sz="1200" dirty="0">
              <a:solidFill>
                <a:srgbClr val="FFFFFF"/>
              </a:solidFill>
              <a:latin typeface="Times New Roman" pitchFamily="16" charset="0"/>
              <a:cs typeface="Arial Unicode MS" charset="0"/>
            </a:endParaRPr>
          </a:p>
        </p:txBody>
      </p:sp>
      <p:sp>
        <p:nvSpPr>
          <p:cNvPr id="6" name="5 Rectángulo"/>
          <p:cNvSpPr/>
          <p:nvPr/>
        </p:nvSpPr>
        <p:spPr>
          <a:xfrm>
            <a:off x="683568" y="4824511"/>
            <a:ext cx="8280920" cy="607602"/>
          </a:xfrm>
          <a:prstGeom prst="rect">
            <a:avLst/>
          </a:prstGeom>
        </p:spPr>
        <p:txBody>
          <a:bodyPr wrap="square">
            <a:spAutoFit/>
          </a:bodyPr>
          <a:lstStyle/>
          <a:p>
            <a:pPr algn="ctr"/>
            <a:r>
              <a:rPr lang="es-ES" b="1" i="1" dirty="0" smtClean="0">
                <a:solidFill>
                  <a:schemeClr val="bg1"/>
                </a:solidFill>
              </a:rPr>
              <a:t>Comen el </a:t>
            </a:r>
            <a:r>
              <a:rPr lang="es-ES" b="1" i="1" dirty="0">
                <a:solidFill>
                  <a:schemeClr val="bg1"/>
                </a:solidFill>
              </a:rPr>
              <a:t>(Corazón de caña para el regusto de maíz), peces, cangrejos de río, los cuales vinieron a </a:t>
            </a:r>
            <a:r>
              <a:rPr lang="es-ES" b="1" i="1" dirty="0" smtClean="0">
                <a:solidFill>
                  <a:schemeClr val="bg1"/>
                </a:solidFill>
              </a:rPr>
              <a:t>pescar.</a:t>
            </a:r>
            <a:endParaRPr lang="es-ES" b="1" i="1" dirty="0">
              <a:solidFill>
                <a:schemeClr val="bg1"/>
              </a:solidFill>
            </a:endParaRPr>
          </a:p>
        </p:txBody>
      </p:sp>
      <p:pic>
        <p:nvPicPr>
          <p:cNvPr id="7"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25"/>
                                      </p:to>
                                    </p:set>
                                    <p:animEffect filter="image" prLst="opacity: 0.25">
                                      <p:cBhvr rctx="IE">
                                        <p:cTn id="10" dur="indefinite"/>
                                        <p:tgtEl>
                                          <p:spTgt spid="7"/>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
          <p:cNvPicPr>
            <a:picLocks noChangeAspect="1" noChangeArrowheads="1"/>
          </p:cNvPicPr>
          <p:nvPr/>
        </p:nvPicPr>
        <p:blipFill>
          <a:blip r:embed="rId3" cstate="print"/>
          <a:srcRect/>
          <a:stretch>
            <a:fillRect/>
          </a:stretch>
        </p:blipFill>
        <p:spPr bwMode="auto">
          <a:xfrm>
            <a:off x="0" y="-1"/>
            <a:ext cx="9144000"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12290" name="Picture 2" descr="C:\Documents and Settings\Dell\Escritorio\2FB.jpg"/>
          <p:cNvPicPr>
            <a:picLocks noChangeAspect="1" noChangeArrowheads="1"/>
          </p:cNvPicPr>
          <p:nvPr/>
        </p:nvPicPr>
        <p:blipFill>
          <a:blip r:embed="rId3" cstate="print"/>
          <a:srcRect/>
          <a:stretch>
            <a:fillRect/>
          </a:stretch>
        </p:blipFill>
        <p:spPr bwMode="auto">
          <a:xfrm>
            <a:off x="395536" y="432023"/>
            <a:ext cx="3300390" cy="4818088"/>
          </a:xfrm>
          <a:prstGeom prst="rect">
            <a:avLst/>
          </a:prstGeom>
          <a:noFill/>
        </p:spPr>
      </p:pic>
      <p:pic>
        <p:nvPicPr>
          <p:cNvPr id="3" name="Picture 1"/>
          <p:cNvPicPr>
            <a:picLocks noChangeAspect="1" noChangeArrowheads="1"/>
          </p:cNvPicPr>
          <p:nvPr/>
        </p:nvPicPr>
        <p:blipFill>
          <a:blip r:embed="rId4" cstate="print"/>
          <a:srcRect/>
          <a:stretch>
            <a:fillRect/>
          </a:stretch>
        </p:blipFill>
        <p:spPr bwMode="auto">
          <a:xfrm>
            <a:off x="4788173" y="1587"/>
            <a:ext cx="4355827" cy="5614988"/>
          </a:xfrm>
          <a:prstGeom prst="rect">
            <a:avLst/>
          </a:prstGeom>
          <a:noFill/>
          <a:ln w="9525" cap="flat">
            <a:noFill/>
            <a:round/>
            <a:headEnd/>
            <a:tailEnd/>
          </a:ln>
          <a:effectLst/>
        </p:spPr>
      </p:pic>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p:cNvPicPr>
            <a:picLocks noChangeAspect="1" noChangeArrowheads="1"/>
          </p:cNvPicPr>
          <p:nvPr/>
        </p:nvPicPr>
        <p:blipFill>
          <a:blip r:embed="rId3" cstate="print"/>
          <a:srcRect/>
          <a:stretch>
            <a:fillRect/>
          </a:stretch>
        </p:blipFill>
        <p:spPr bwMode="auto">
          <a:xfrm>
            <a:off x="0" y="-1"/>
            <a:ext cx="9144000" cy="5616575"/>
          </a:xfrm>
          <a:prstGeom prst="rect">
            <a:avLst/>
          </a:prstGeom>
          <a:noFill/>
          <a:ln w="9525" cap="flat">
            <a:noFill/>
            <a:round/>
            <a:headEnd/>
            <a:tailEnd/>
          </a:ln>
          <a:effectLst/>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1026" name="Picture 2" descr="C:\Documents and Settings\Dell\Escritorio\korowai-tribu-21.jpg"/>
          <p:cNvPicPr>
            <a:picLocks noChangeAspect="1" noChangeArrowheads="1"/>
          </p:cNvPicPr>
          <p:nvPr/>
        </p:nvPicPr>
        <p:blipFill>
          <a:blip r:embed="rId3" cstate="print"/>
          <a:srcRect l="26378" r="28143"/>
          <a:stretch>
            <a:fillRect/>
          </a:stretch>
        </p:blipFill>
        <p:spPr bwMode="auto">
          <a:xfrm>
            <a:off x="467544" y="216000"/>
            <a:ext cx="3816424" cy="5040560"/>
          </a:xfrm>
          <a:prstGeom prst="rect">
            <a:avLst/>
          </a:prstGeom>
          <a:noFill/>
        </p:spPr>
      </p:pic>
      <p:pic>
        <p:nvPicPr>
          <p:cNvPr id="3" name="Picture 2" descr="C:\Documents and Settings\Dell\Escritorio\korowai%20men.jpg"/>
          <p:cNvPicPr>
            <a:picLocks noChangeAspect="1" noChangeArrowheads="1"/>
          </p:cNvPicPr>
          <p:nvPr/>
        </p:nvPicPr>
        <p:blipFill>
          <a:blip r:embed="rId4" cstate="print"/>
          <a:srcRect/>
          <a:stretch>
            <a:fillRect/>
          </a:stretch>
        </p:blipFill>
        <p:spPr bwMode="auto">
          <a:xfrm>
            <a:off x="5004048" y="215999"/>
            <a:ext cx="3779141" cy="5040560"/>
          </a:xfrm>
          <a:prstGeom prst="rect">
            <a:avLst/>
          </a:prstGeom>
          <a:noFill/>
        </p:spPr>
      </p:pic>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15602"/>
            <a:ext cx="9144000" cy="5632177"/>
          </a:xfrm>
          <a:prstGeom prst="rect">
            <a:avLst/>
          </a:prstGeom>
          <a:noFill/>
        </p:spPr>
      </p:pic>
      <p:pic>
        <p:nvPicPr>
          <p:cNvPr id="31745" name="Picture 1"/>
          <p:cNvPicPr>
            <a:picLocks noChangeAspect="1" noChangeArrowheads="1"/>
          </p:cNvPicPr>
          <p:nvPr/>
        </p:nvPicPr>
        <p:blipFill>
          <a:blip r:embed="rId4" cstate="print"/>
          <a:srcRect/>
          <a:stretch>
            <a:fillRect/>
          </a:stretch>
        </p:blipFill>
        <p:spPr bwMode="auto">
          <a:xfrm>
            <a:off x="720725" y="720725"/>
            <a:ext cx="7559675" cy="4319588"/>
          </a:xfrm>
          <a:prstGeom prst="rect">
            <a:avLst/>
          </a:prstGeom>
          <a:noFill/>
          <a:ln w="9525" cap="flat">
            <a:noFill/>
            <a:round/>
            <a:headEnd/>
            <a:tailEnd/>
          </a:ln>
          <a:effectLst/>
        </p:spPr>
      </p:pic>
      <p:pic>
        <p:nvPicPr>
          <p:cNvPr id="4"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4098" name="Picture 2" descr="C:\Documents and Settings\Dell\Escritorio\markus-fleute-foto-korowai-casas-en-los-arboles-papua1.jpg"/>
          <p:cNvPicPr>
            <a:picLocks noChangeAspect="1" noChangeArrowheads="1"/>
          </p:cNvPicPr>
          <p:nvPr/>
        </p:nvPicPr>
        <p:blipFill>
          <a:blip r:embed="rId3" cstate="print"/>
          <a:srcRect/>
          <a:stretch>
            <a:fillRect/>
          </a:stretch>
        </p:blipFill>
        <p:spPr bwMode="auto">
          <a:xfrm>
            <a:off x="5004048" y="0"/>
            <a:ext cx="3719940" cy="5577187"/>
          </a:xfrm>
          <a:prstGeom prst="ellipse">
            <a:avLst/>
          </a:prstGeom>
          <a:noFill/>
        </p:spPr>
      </p:pic>
      <p:pic>
        <p:nvPicPr>
          <p:cNvPr id="3" name="Picture 2" descr="C:\Documents and Settings\Dell\Escritorio\markus-fleute-foto-korowai-casas-en-los-arboles-papua1.jpg"/>
          <p:cNvPicPr>
            <a:picLocks noChangeAspect="1" noChangeArrowheads="1"/>
          </p:cNvPicPr>
          <p:nvPr/>
        </p:nvPicPr>
        <p:blipFill>
          <a:blip r:embed="rId3" cstate="print"/>
          <a:srcRect/>
          <a:stretch>
            <a:fillRect/>
          </a:stretch>
        </p:blipFill>
        <p:spPr bwMode="auto">
          <a:xfrm flipH="1">
            <a:off x="827584" y="39388"/>
            <a:ext cx="3624876" cy="5577187"/>
          </a:xfrm>
          <a:prstGeom prst="ellipse">
            <a:avLst/>
          </a:prstGeom>
          <a:noFill/>
        </p:spPr>
      </p:pic>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026" name="Picture 2" descr="C:\Documents and Settings\Dell\Escritorio\5183abe7ca915_611_340!.jpg"/>
          <p:cNvPicPr>
            <a:picLocks noChangeAspect="1" noChangeArrowheads="1"/>
          </p:cNvPicPr>
          <p:nvPr/>
        </p:nvPicPr>
        <p:blipFill>
          <a:blip r:embed="rId3" cstate="print"/>
          <a:srcRect/>
          <a:stretch>
            <a:fillRect/>
          </a:stretch>
        </p:blipFill>
        <p:spPr bwMode="auto">
          <a:xfrm>
            <a:off x="1043608" y="720055"/>
            <a:ext cx="7344816" cy="4087132"/>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2050" name="Picture 2" descr="C:\Documents and Settings\Dell\Escritorio\5183ac13cf848.jpg"/>
          <p:cNvPicPr>
            <a:picLocks noChangeAspect="1" noChangeArrowheads="1"/>
          </p:cNvPicPr>
          <p:nvPr/>
        </p:nvPicPr>
        <p:blipFill>
          <a:blip r:embed="rId3" cstate="print"/>
          <a:srcRect/>
          <a:stretch>
            <a:fillRect/>
          </a:stretch>
        </p:blipFill>
        <p:spPr bwMode="auto">
          <a:xfrm>
            <a:off x="827584" y="720055"/>
            <a:ext cx="7344816" cy="4127395"/>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ujeres-korowai-casas-encima-los-arboles1.jpg"/>
          <p:cNvPicPr>
            <a:picLocks noChangeAspect="1" noChangeArrowheads="1"/>
          </p:cNvPicPr>
          <p:nvPr/>
        </p:nvPicPr>
        <p:blipFill>
          <a:blip r:embed="rId2" cstate="print"/>
          <a:srcRect/>
          <a:stretch>
            <a:fillRect/>
          </a:stretch>
        </p:blipFill>
        <p:spPr bwMode="auto">
          <a:xfrm>
            <a:off x="0" y="-325698"/>
            <a:ext cx="8964488" cy="5942273"/>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6146" name="Picture 2" descr="C:\Documents and Settings\Dell\Escritorio\korowai-casas-en-los-arboles-tribu-papua1.jpg"/>
          <p:cNvPicPr>
            <a:picLocks noChangeAspect="1" noChangeArrowheads="1"/>
          </p:cNvPicPr>
          <p:nvPr/>
        </p:nvPicPr>
        <p:blipFill>
          <a:blip r:embed="rId3" cstate="print"/>
          <a:srcRect/>
          <a:stretch>
            <a:fillRect/>
          </a:stretch>
        </p:blipFill>
        <p:spPr bwMode="auto">
          <a:xfrm>
            <a:off x="1259632" y="432023"/>
            <a:ext cx="6840760" cy="4854034"/>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8194" name="Picture 2" descr="C:\Documents and Settings\Dell\Escritorio\0_stories_entrevistas_313entrevista_03.jpg"/>
          <p:cNvPicPr>
            <a:picLocks noChangeAspect="1" noChangeArrowheads="1"/>
          </p:cNvPicPr>
          <p:nvPr/>
        </p:nvPicPr>
        <p:blipFill>
          <a:blip r:embed="rId3" cstate="print"/>
          <a:srcRect/>
          <a:stretch>
            <a:fillRect/>
          </a:stretch>
        </p:blipFill>
        <p:spPr bwMode="auto">
          <a:xfrm>
            <a:off x="1115616" y="215999"/>
            <a:ext cx="6912768" cy="5143099"/>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0242" name="Picture 2" descr="C:\Documents and Settings\Dell\Escritorio\kombai-korowai.jpg"/>
          <p:cNvPicPr>
            <a:picLocks noChangeAspect="1" noChangeArrowheads="1"/>
          </p:cNvPicPr>
          <p:nvPr/>
        </p:nvPicPr>
        <p:blipFill>
          <a:blip r:embed="rId3" cstate="print"/>
          <a:srcRect/>
          <a:stretch>
            <a:fillRect/>
          </a:stretch>
        </p:blipFill>
        <p:spPr bwMode="auto">
          <a:xfrm>
            <a:off x="251520" y="864071"/>
            <a:ext cx="8572500" cy="3888432"/>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5183ac517fc28.jpg"/>
          <p:cNvPicPr>
            <a:picLocks noChangeAspect="1" noChangeArrowheads="1"/>
          </p:cNvPicPr>
          <p:nvPr/>
        </p:nvPicPr>
        <p:blipFill>
          <a:blip r:embed="rId2" cstate="print"/>
          <a:srcRect/>
          <a:stretch>
            <a:fillRect/>
          </a:stretch>
        </p:blipFill>
        <p:spPr bwMode="auto">
          <a:xfrm>
            <a:off x="0" y="0"/>
            <a:ext cx="9144000" cy="5760615"/>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9218" name="Picture 2" descr="C:\Documents and Settings\Dell\Escritorio\korowaiiii.jpg"/>
          <p:cNvPicPr>
            <a:picLocks noChangeAspect="1" noChangeArrowheads="1"/>
          </p:cNvPicPr>
          <p:nvPr/>
        </p:nvPicPr>
        <p:blipFill>
          <a:blip r:embed="rId3" cstate="print"/>
          <a:srcRect/>
          <a:stretch>
            <a:fillRect/>
          </a:stretch>
        </p:blipFill>
        <p:spPr bwMode="auto">
          <a:xfrm>
            <a:off x="0" y="-26692"/>
            <a:ext cx="2448272" cy="5643267"/>
          </a:xfrm>
          <a:prstGeom prst="rect">
            <a:avLst/>
          </a:prstGeom>
          <a:noFill/>
        </p:spPr>
      </p:pic>
      <p:pic>
        <p:nvPicPr>
          <p:cNvPr id="3" name="Picture 2" descr="C:\Documents and Settings\Dell\Escritorio\korowaiiii.jpg"/>
          <p:cNvPicPr>
            <a:picLocks noChangeAspect="1" noChangeArrowheads="1"/>
          </p:cNvPicPr>
          <p:nvPr/>
        </p:nvPicPr>
        <p:blipFill>
          <a:blip r:embed="rId3" cstate="print"/>
          <a:srcRect/>
          <a:stretch>
            <a:fillRect/>
          </a:stretch>
        </p:blipFill>
        <p:spPr bwMode="auto">
          <a:xfrm>
            <a:off x="6695728" y="0"/>
            <a:ext cx="2448272" cy="5643267"/>
          </a:xfrm>
          <a:prstGeom prst="rect">
            <a:avLst/>
          </a:prstGeom>
          <a:noFill/>
        </p:spPr>
      </p:pic>
      <p:pic>
        <p:nvPicPr>
          <p:cNvPr id="4" name="Picture 2" descr="C:\Documents and Settings\Dell\Escritorio\korowaiiii.jpg"/>
          <p:cNvPicPr>
            <a:picLocks noChangeAspect="1" noChangeArrowheads="1"/>
          </p:cNvPicPr>
          <p:nvPr/>
        </p:nvPicPr>
        <p:blipFill>
          <a:blip r:embed="rId3" cstate="print"/>
          <a:srcRect/>
          <a:stretch>
            <a:fillRect/>
          </a:stretch>
        </p:blipFill>
        <p:spPr bwMode="auto">
          <a:xfrm>
            <a:off x="3275856" y="0"/>
            <a:ext cx="2448272" cy="5643267"/>
          </a:xfrm>
          <a:prstGeom prst="ellipse">
            <a:avLst/>
          </a:prstGeom>
          <a:noFill/>
        </p:spPr>
      </p:pic>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5602"/>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
        <p:nvSpPr>
          <p:cNvPr id="2" name="1 Rectángulo"/>
          <p:cNvSpPr/>
          <p:nvPr/>
        </p:nvSpPr>
        <p:spPr>
          <a:xfrm>
            <a:off x="1187624" y="543583"/>
            <a:ext cx="7200800" cy="5072992"/>
          </a:xfrm>
          <a:prstGeom prst="rect">
            <a:avLst/>
          </a:prstGeom>
        </p:spPr>
        <p:txBody>
          <a:bodyPr wrap="square">
            <a:spAutoFit/>
          </a:bodyPr>
          <a:lstStyle/>
          <a:p>
            <a:r>
              <a:rPr lang="es-ES" sz="2400" b="1" i="1" dirty="0" smtClean="0">
                <a:solidFill>
                  <a:schemeClr val="bg1"/>
                </a:solidFill>
              </a:rPr>
              <a:t>–¿Se iría usted a vivir con los caníbales? </a:t>
            </a:r>
            <a:br>
              <a:rPr lang="es-ES" sz="2400" b="1" i="1" dirty="0" smtClean="0">
                <a:solidFill>
                  <a:schemeClr val="bg1"/>
                </a:solidFill>
              </a:rPr>
            </a:br>
            <a:r>
              <a:rPr lang="es-ES" sz="2400" b="1" i="1" dirty="0" smtClean="0">
                <a:solidFill>
                  <a:schemeClr val="bg1"/>
                </a:solidFill>
              </a:rPr>
              <a:t>–Le fascinan su cultura y sus costumbres, pero la vida con ellos no es fácil y no creo que pudiera pasar muchos meses allí, armado con arco y flechas, pendiente de la posible emboscada de otro clan. Imagínese tener que andar permanentemente armado para protegerte del riesgo de que te maten y te coman cada vez que abandonas la casa. Pero los korowai están acostumbrados. Es algo normal en su vida, como cruzar la calle de una gran ciudad o comprar el periódico en el quiosco lo es para nosotros.</a:t>
            </a: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3" cstate="print"/>
          <a:srcRect/>
          <a:stretch>
            <a:fillRect/>
          </a:stretch>
        </p:blipFill>
        <p:spPr bwMode="auto">
          <a:xfrm>
            <a:off x="0" y="0"/>
            <a:ext cx="9144000" cy="5757472"/>
          </a:xfrm>
          <a:prstGeom prst="rect">
            <a:avLst/>
          </a:prstGeom>
          <a:noFill/>
          <a:ln w="9525" cap="flat">
            <a:noFill/>
            <a:round/>
            <a:headEnd/>
            <a:tailEnd/>
          </a:ln>
          <a:effectLst/>
        </p:spPr>
      </p:pic>
      <p:sp>
        <p:nvSpPr>
          <p:cNvPr id="20482" name="Text Box 2"/>
          <p:cNvSpPr txBox="1">
            <a:spLocks noChangeArrowheads="1"/>
          </p:cNvSpPr>
          <p:nvPr/>
        </p:nvSpPr>
        <p:spPr bwMode="auto">
          <a:xfrm>
            <a:off x="215900" y="4895850"/>
            <a:ext cx="8712200" cy="649288"/>
          </a:xfrm>
          <a:prstGeom prst="rect">
            <a:avLst/>
          </a:prstGeom>
          <a:noFill/>
          <a:ln w="9525" cap="flat">
            <a:noFill/>
            <a:round/>
            <a:headEnd/>
            <a:tailEnd/>
          </a:ln>
          <a:effectLst/>
        </p:spPr>
        <p:txBody>
          <a:bodyPr lIns="0" tIns="945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sz="1500" dirty="0">
              <a:solidFill>
                <a:srgbClr val="FFFFFF"/>
              </a:solidFill>
              <a:latin typeface="Times New Roman" pitchFamily="16" charset="0"/>
              <a:cs typeface="Arial Unicode MS" charset="0"/>
            </a:endParaRPr>
          </a:p>
        </p:txBody>
      </p:sp>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0"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noChangeArrowheads="1"/>
          </p:cNvPicPr>
          <p:nvPr/>
        </p:nvPicPr>
        <p:blipFill>
          <a:blip r:embed="rId2" cstate="print"/>
          <a:srcRect/>
          <a:stretch>
            <a:fillRect/>
          </a:stretch>
        </p:blipFill>
        <p:spPr bwMode="auto">
          <a:xfrm>
            <a:off x="0" y="0"/>
            <a:ext cx="9144000" cy="5616575"/>
          </a:xfrm>
          <a:prstGeom prst="rect">
            <a:avLst/>
          </a:prstGeom>
          <a:noFill/>
          <a:ln w="9525" cap="flat">
            <a:noFill/>
            <a:round/>
            <a:headEnd/>
            <a:tailEnd/>
          </a:ln>
          <a:effectLst/>
        </p:spPr>
      </p:pic>
      <p:pic>
        <p:nvPicPr>
          <p:cNvPr id="10" name="Picture 3" descr="illusion-017"/>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144000" cy="5632177"/>
          </a:xfrm>
          <a:prstGeom prst="rect">
            <a:avLst/>
          </a:prstGeom>
          <a:noFill/>
        </p:spPr>
      </p:pic>
      <p:pic>
        <p:nvPicPr>
          <p:cNvPr id="11268" name="Image 2" descr="swirlrainbw3.gif"/>
          <p:cNvPicPr>
            <a:picLocks noChangeAspect="1"/>
          </p:cNvPicPr>
          <p:nvPr/>
        </p:nvPicPr>
        <p:blipFill>
          <a:blip r:embed="rId4" cstate="print"/>
          <a:srcRect/>
          <a:stretch>
            <a:fillRect/>
          </a:stretch>
        </p:blipFill>
        <p:spPr bwMode="auto">
          <a:xfrm rot="10800000">
            <a:off x="0" y="0"/>
            <a:ext cx="9144000" cy="57206"/>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5559369"/>
            <a:ext cx="9144000" cy="57206"/>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2773363" y="2773363"/>
            <a:ext cx="5616575"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6300788" y="2773363"/>
            <a:ext cx="5616575"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323529" y="4392463"/>
            <a:ext cx="792087" cy="861988"/>
          </a:xfrm>
          <a:prstGeom prst="rect">
            <a:avLst/>
          </a:prstGeom>
          <a:noFill/>
          <a:ln w="38100">
            <a:solidFill>
              <a:srgbClr val="1CDEF8"/>
            </a:solidFill>
            <a:miter lim="800000"/>
            <a:headEnd/>
            <a:tailEnd/>
          </a:ln>
        </p:spPr>
      </p:pic>
      <p:sp>
        <p:nvSpPr>
          <p:cNvPr id="15" name="14 Rectángulo"/>
          <p:cNvSpPr/>
          <p:nvPr/>
        </p:nvSpPr>
        <p:spPr>
          <a:xfrm>
            <a:off x="971600" y="4752503"/>
            <a:ext cx="3071834" cy="550279"/>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5436096" y="288007"/>
            <a:ext cx="3240360" cy="1466299"/>
          </a:xfrm>
          <a:prstGeom prst="rect">
            <a:avLst/>
          </a:prstGeom>
        </p:spPr>
        <p:txBody>
          <a:bodyPr wrap="square">
            <a:spAutoFit/>
          </a:bodyPr>
          <a:lstStyle/>
          <a:p>
            <a:pPr algn="ctr">
              <a:defRPr/>
            </a:pPr>
            <a:r>
              <a:rPr lang="es-ES" sz="24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UN FUERTE ABRAZO,</a:t>
            </a:r>
          </a:p>
          <a:p>
            <a:pPr algn="ctr">
              <a:defRPr/>
            </a:pPr>
            <a:r>
              <a:rPr lang="es-ES" sz="24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QUE TENGAS UN BUEN DIA</a:t>
            </a:r>
            <a:endParaRPr lang="es-ES" sz="24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endParaRPr>
          </a:p>
        </p:txBody>
      </p:sp>
      <p:pic>
        <p:nvPicPr>
          <p:cNvPr id="11"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5632177"/>
          </a:xfrm>
          <a:prstGeom prst="rect">
            <a:avLst/>
          </a:prstGeom>
          <a:noFill/>
        </p:spPr>
      </p:pic>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par>
                                <p:cTn id="8" presetID="9" presetClass="emph" presetSubtype="0" nodeType="withEffect">
                                  <p:stCondLst>
                                    <p:cond delay="0"/>
                                  </p:stCondLst>
                                  <p:childTnLst>
                                    <p:set>
                                      <p:cBhvr rctx="PPT">
                                        <p:cTn id="9" dur="indefinite"/>
                                        <p:tgtEl>
                                          <p:spTgt spid="11"/>
                                        </p:tgtEl>
                                        <p:attrNameLst>
                                          <p:attrName>style.opacity</p:attrName>
                                        </p:attrNameLst>
                                      </p:cBhvr>
                                      <p:to>
                                        <p:strVal val="0.25"/>
                                      </p:to>
                                    </p:set>
                                    <p:animEffect filter="image" prLst="opacity: 0.25">
                                      <p:cBhvr rctx="IE">
                                        <p:cTn id="10" dur="indefinite"/>
                                        <p:tgtEl>
                                          <p:spTgt spid="11"/>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11"/>
                                        </p:tgtEl>
                                      </p:cBhvr>
                                    </p:animEffect>
                                    <p:set>
                                      <p:cBhvr>
                                        <p:cTn id="14"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1"/>
            <a:ext cx="9144000" cy="5616575"/>
          </a:xfrm>
          <a:prstGeom prst="rect">
            <a:avLst/>
          </a:prstGeom>
          <a:noFill/>
          <a:ln w="133350">
            <a:solidFill>
              <a:srgbClr val="FFFF00"/>
            </a:solidFill>
            <a:miter lim="800000"/>
            <a:headEnd/>
            <a:tailEnd/>
          </a:ln>
          <a:effectLst/>
        </p:spPr>
        <p:txBody>
          <a:bodyPr wrap="none" anchor="ctr"/>
          <a:lstStyle/>
          <a:p>
            <a:pPr defTabSz="914400" hangingPunct="1">
              <a:lnSpc>
                <a:spcPct val="100000"/>
              </a:lnSpc>
              <a:buClrTx/>
              <a:buSzTx/>
              <a:buFontTx/>
              <a:buNone/>
            </a:pPr>
            <a:endParaRPr lang="es-ES" smtClean="0">
              <a:solidFill>
                <a:srgbClr val="000000"/>
              </a:solidFill>
            </a:endParaRPr>
          </a:p>
        </p:txBody>
      </p:sp>
      <p:sp>
        <p:nvSpPr>
          <p:cNvPr id="11267" name="Rectangle 3"/>
          <p:cNvSpPr>
            <a:spLocks noChangeArrowheads="1"/>
          </p:cNvSpPr>
          <p:nvPr/>
        </p:nvSpPr>
        <p:spPr bwMode="auto">
          <a:xfrm>
            <a:off x="152400" y="124814"/>
            <a:ext cx="8839200" cy="5366949"/>
          </a:xfrm>
          <a:prstGeom prst="rect">
            <a:avLst/>
          </a:prstGeom>
          <a:noFill/>
          <a:ln w="127000">
            <a:solidFill>
              <a:srgbClr val="0000FF"/>
            </a:solidFill>
            <a:miter lim="800000"/>
            <a:headEnd/>
            <a:tailEnd/>
          </a:ln>
          <a:effectLst/>
        </p:spPr>
        <p:txBody>
          <a:bodyPr wrap="none" anchor="ctr"/>
          <a:lstStyle/>
          <a:p>
            <a:pPr defTabSz="914400" hangingPunct="1">
              <a:lnSpc>
                <a:spcPct val="100000"/>
              </a:lnSpc>
              <a:buClrTx/>
              <a:buSzTx/>
              <a:buFontTx/>
              <a:buNone/>
            </a:pPr>
            <a:endParaRPr lang="es-ES" smtClean="0">
              <a:solidFill>
                <a:srgbClr val="000000"/>
              </a:solidFill>
            </a:endParaRPr>
          </a:p>
        </p:txBody>
      </p:sp>
      <p:sp>
        <p:nvSpPr>
          <p:cNvPr id="11268" name="Rectangle 4"/>
          <p:cNvSpPr>
            <a:spLocks noChangeArrowheads="1"/>
          </p:cNvSpPr>
          <p:nvPr/>
        </p:nvSpPr>
        <p:spPr bwMode="auto">
          <a:xfrm>
            <a:off x="304800" y="249626"/>
            <a:ext cx="8534400" cy="5117324"/>
          </a:xfrm>
          <a:prstGeom prst="rect">
            <a:avLst/>
          </a:prstGeom>
          <a:noFill/>
          <a:ln w="120650">
            <a:solidFill>
              <a:schemeClr val="bg1"/>
            </a:solidFill>
            <a:miter lim="800000"/>
            <a:headEnd/>
            <a:tailEnd/>
          </a:ln>
          <a:effectLst/>
        </p:spPr>
        <p:txBody>
          <a:bodyPr wrap="none" anchor="ctr"/>
          <a:lstStyle/>
          <a:p>
            <a:pPr defTabSz="914400" hangingPunct="1">
              <a:lnSpc>
                <a:spcPct val="100000"/>
              </a:lnSpc>
              <a:buClrTx/>
              <a:buSzTx/>
              <a:buFontTx/>
              <a:buNone/>
            </a:pPr>
            <a:endParaRPr lang="es-ES" smtClean="0">
              <a:solidFill>
                <a:srgbClr val="000000"/>
              </a:solidFill>
            </a:endParaRPr>
          </a:p>
        </p:txBody>
      </p:sp>
      <p:sp>
        <p:nvSpPr>
          <p:cNvPr id="11270" name="AutoShape 6" descr="postit"/>
          <p:cNvSpPr>
            <a:spLocks noChangeAspect="1" noChangeArrowheads="1"/>
          </p:cNvSpPr>
          <p:nvPr/>
        </p:nvSpPr>
        <p:spPr bwMode="auto">
          <a:xfrm>
            <a:off x="4191000" y="1809785"/>
            <a:ext cx="304800" cy="249626"/>
          </a:xfrm>
          <a:prstGeom prst="rect">
            <a:avLst/>
          </a:prstGeom>
          <a:noFill/>
        </p:spPr>
        <p:txBody>
          <a:bodyPr/>
          <a:lstStyle/>
          <a:p>
            <a:pPr defTabSz="914400" hangingPunct="1">
              <a:lnSpc>
                <a:spcPct val="100000"/>
              </a:lnSpc>
              <a:buClrTx/>
              <a:buSzTx/>
              <a:buFontTx/>
              <a:buNone/>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4742885"/>
            <a:ext cx="3811588" cy="447246"/>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493260"/>
            <a:ext cx="9144000" cy="276999"/>
          </a:xfrm>
          <a:prstGeom prst="rect">
            <a:avLst/>
          </a:prstGeom>
          <a:noFill/>
          <a:ln w="9525">
            <a:noFill/>
            <a:miter lim="800000"/>
            <a:headEnd/>
            <a:tailEnd/>
          </a:ln>
          <a:effectLst/>
        </p:spPr>
        <p:txBody>
          <a:bodyPr>
            <a:spAutoFit/>
          </a:bodyPr>
          <a:lstStyle/>
          <a:p>
            <a:pPr algn="ctr" defTabSz="914400" hangingPunct="1">
              <a:lnSpc>
                <a:spcPct val="100000"/>
              </a:lnSpc>
              <a:spcBef>
                <a:spcPct val="50000"/>
              </a:spcBef>
              <a:buClrTx/>
              <a:buSzTx/>
              <a:buFontTx/>
              <a:buNone/>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3744383"/>
            <a:ext cx="2540000" cy="925695"/>
          </a:xfrm>
          <a:prstGeom prst="rect">
            <a:avLst/>
          </a:prstGeom>
          <a:noFill/>
        </p:spPr>
      </p:pic>
      <p:sp>
        <p:nvSpPr>
          <p:cNvPr id="11390" name="Text Box 126"/>
          <p:cNvSpPr txBox="1">
            <a:spLocks noChangeArrowheads="1"/>
          </p:cNvSpPr>
          <p:nvPr/>
        </p:nvSpPr>
        <p:spPr bwMode="auto">
          <a:xfrm>
            <a:off x="914400" y="2121818"/>
            <a:ext cx="1066800" cy="369332"/>
          </a:xfrm>
          <a:prstGeom prst="rect">
            <a:avLst/>
          </a:prstGeom>
          <a:noFill/>
          <a:ln w="9525">
            <a:noFill/>
            <a:miter lim="800000"/>
            <a:headEnd/>
            <a:tailEnd/>
          </a:ln>
          <a:effectLst/>
        </p:spPr>
        <p:txBody>
          <a:bodyPr>
            <a:spAutoFit/>
          </a:bodyPr>
          <a:lstStyle/>
          <a:p>
            <a:pPr defTabSz="914400" hangingPunct="1">
              <a:lnSpc>
                <a:spcPct val="100000"/>
              </a:lnSpc>
              <a:spcBef>
                <a:spcPct val="50000"/>
              </a:spcBef>
              <a:buClrTx/>
              <a:buSzTx/>
              <a:buFontTx/>
              <a:buNone/>
            </a:pPr>
            <a:endParaRPr lang="es-ES" smtClean="0">
              <a:solidFill>
                <a:srgbClr val="000000"/>
              </a:solidFill>
            </a:endParaRPr>
          </a:p>
        </p:txBody>
      </p:sp>
      <p:graphicFrame>
        <p:nvGraphicFramePr>
          <p:cNvPr id="11701" name="Group 437"/>
          <p:cNvGraphicFramePr>
            <a:graphicFrameLocks noGrp="1"/>
          </p:cNvGraphicFramePr>
          <p:nvPr/>
        </p:nvGraphicFramePr>
        <p:xfrm>
          <a:off x="5029200" y="2745883"/>
          <a:ext cx="3200400" cy="1258270"/>
        </p:xfrm>
        <a:graphic>
          <a:graphicData uri="http://schemas.openxmlformats.org/drawingml/2006/table">
            <a:tbl>
              <a:tblPr/>
              <a:tblGrid>
                <a:gridCol w="1106488"/>
                <a:gridCol w="1046162"/>
                <a:gridCol w="1047750"/>
              </a:tblGrid>
              <a:tr h="29955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2633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9955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3283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371443"/>
            <a:ext cx="3200400" cy="369332"/>
          </a:xfrm>
          <a:prstGeom prst="rect">
            <a:avLst/>
          </a:prstGeom>
          <a:noFill/>
          <a:ln w="9525">
            <a:noFill/>
            <a:miter lim="800000"/>
            <a:headEnd/>
            <a:tailEnd/>
          </a:ln>
          <a:effectLst/>
        </p:spPr>
        <p:txBody>
          <a:bodyPr>
            <a:spAutoFit/>
          </a:bodyPr>
          <a:lstStyle/>
          <a:p>
            <a:pPr algn="ctr" defTabSz="914400" hangingPunct="1">
              <a:lnSpc>
                <a:spcPct val="100000"/>
              </a:lnSpc>
              <a:spcBef>
                <a:spcPct val="50000"/>
              </a:spcBef>
              <a:buClrTx/>
              <a:buSzTx/>
              <a:buFontTx/>
              <a:buNone/>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371443"/>
            <a:ext cx="3200400" cy="369332"/>
          </a:xfrm>
          <a:prstGeom prst="rect">
            <a:avLst/>
          </a:prstGeom>
          <a:noFill/>
          <a:ln w="9525">
            <a:noFill/>
            <a:miter lim="800000"/>
            <a:headEnd/>
            <a:tailEnd/>
          </a:ln>
          <a:effectLst/>
        </p:spPr>
        <p:txBody>
          <a:bodyPr>
            <a:spAutoFit/>
          </a:bodyPr>
          <a:lstStyle/>
          <a:p>
            <a:pPr algn="ctr" defTabSz="914400" hangingPunct="1">
              <a:lnSpc>
                <a:spcPct val="100000"/>
              </a:lnSpc>
              <a:spcBef>
                <a:spcPct val="50000"/>
              </a:spcBef>
              <a:buClrTx/>
              <a:buSzTx/>
              <a:buFontTx/>
              <a:buNone/>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745881"/>
          <a:ext cx="3200400" cy="1243136"/>
        </p:xfrm>
        <a:graphic>
          <a:graphicData uri="http://schemas.openxmlformats.org/drawingml/2006/table">
            <a:tbl>
              <a:tblPr/>
              <a:tblGrid>
                <a:gridCol w="1106488"/>
                <a:gridCol w="1046162"/>
                <a:gridCol w="1047750"/>
              </a:tblGrid>
              <a:tr h="29955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2201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9955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2201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7444" marB="3744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561657"/>
            <a:ext cx="7924800" cy="1060909"/>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1934599"/>
            <a:ext cx="9144000" cy="369332"/>
          </a:xfrm>
          <a:prstGeom prst="rect">
            <a:avLst/>
          </a:prstGeom>
          <a:noFill/>
          <a:ln w="9525">
            <a:noFill/>
            <a:miter lim="800000"/>
            <a:headEnd/>
            <a:tailEnd/>
          </a:ln>
          <a:effectLst/>
        </p:spPr>
        <p:txBody>
          <a:bodyPr>
            <a:spAutoFit/>
          </a:bodyPr>
          <a:lstStyle/>
          <a:p>
            <a:pPr algn="ctr" defTabSz="914400" hangingPunct="1">
              <a:lnSpc>
                <a:spcPct val="100000"/>
              </a:lnSpc>
              <a:spcBef>
                <a:spcPct val="50000"/>
              </a:spcBef>
              <a:buClrTx/>
              <a:buSzTx/>
              <a:buFontTx/>
              <a:buNone/>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S KOROWAI">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Microsoft YaHei"/>
      </a:majorFont>
      <a:minorFont>
        <a:latin typeface="Arial"/>
        <a:ea typeface="Microsoft YaHei"/>
        <a:cs typeface="Microsoft YaHei"/>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KOROWAI</Template>
  <TotalTime>17</TotalTime>
  <Words>718</Words>
  <Application>Microsoft Office PowerPoint</Application>
  <PresentationFormat>Personalizado</PresentationFormat>
  <Paragraphs>93</Paragraphs>
  <Slides>84</Slides>
  <Notes>38</Notes>
  <HiddenSlides>0</HiddenSlides>
  <MMClips>0</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LOS KOROWAI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cp:lastPrinted>1601-01-01T00:00:00Z</cp:lastPrinted>
  <dcterms:created xsi:type="dcterms:W3CDTF">2014-09-02T09:08:07Z</dcterms:created>
  <dcterms:modified xsi:type="dcterms:W3CDTF">2014-09-02T09:25:30Z</dcterms:modified>
</cp:coreProperties>
</file>