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3" r:id="rId22"/>
    <p:sldId id="276" r:id="rId23"/>
    <p:sldId id="277" r:id="rId24"/>
    <p:sldId id="280" r:id="rId25"/>
    <p:sldId id="278" r:id="rId26"/>
    <p:sldId id="281" r:id="rId27"/>
    <p:sldId id="283" r:id="rId28"/>
    <p:sldId id="282" r:id="rId29"/>
    <p:sldId id="284" r:id="rId30"/>
    <p:sldId id="279" r:id="rId31"/>
    <p:sldId id="286" r:id="rId32"/>
    <p:sldId id="285" r:id="rId33"/>
    <p:sldId id="290" r:id="rId34"/>
    <p:sldId id="287" r:id="rId35"/>
    <p:sldId id="299" r:id="rId36"/>
    <p:sldId id="288" r:id="rId37"/>
    <p:sldId id="302" r:id="rId38"/>
    <p:sldId id="289" r:id="rId39"/>
    <p:sldId id="30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301" r:id="rId49"/>
    <p:sldId id="303" r:id="rId50"/>
    <p:sldId id="305" r:id="rId51"/>
    <p:sldId id="304" r:id="rId52"/>
    <p:sldId id="309" r:id="rId53"/>
    <p:sldId id="308" r:id="rId54"/>
    <p:sldId id="307" r:id="rId55"/>
    <p:sldId id="310" r:id="rId56"/>
    <p:sldId id="311" r:id="rId57"/>
    <p:sldId id="312" r:id="rId58"/>
    <p:sldId id="315" r:id="rId59"/>
    <p:sldId id="306" r:id="rId60"/>
    <p:sldId id="313" r:id="rId61"/>
    <p:sldId id="317" r:id="rId62"/>
    <p:sldId id="314" r:id="rId63"/>
    <p:sldId id="316" r:id="rId64"/>
    <p:sldId id="319" r:id="rId65"/>
    <p:sldId id="318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J9GiSkwVphsGSxn2DS8EA==" hashData="f6j7zjvlIjkeRDwCcnyEoKQJqcM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6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00585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1950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1476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77532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43103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129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9583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49577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14681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8133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64506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F9E1E-DC56-4E76-8C94-C4042E303D93}" type="datetimeFigureOut">
              <a:rPr lang="es-CO" smtClean="0"/>
              <a:pPr/>
              <a:t>27/04/2017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3C4BB-0E6C-4A4C-884F-7E9C943B1D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32101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949613">
            <a:off x="10089355" y="411569"/>
            <a:ext cx="19407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Jaime Llano-Lucerito Fantasía Nocturna</a:t>
            </a:r>
            <a:endParaRPr lang="es-CO" sz="1000" b="1" i="1" dirty="0"/>
          </a:p>
        </p:txBody>
      </p:sp>
      <p:sp>
        <p:nvSpPr>
          <p:cNvPr id="7" name="Rectángulo 6"/>
          <p:cNvSpPr/>
          <p:nvPr/>
        </p:nvSpPr>
        <p:spPr>
          <a:xfrm>
            <a:off x="2581275" y="612844"/>
            <a:ext cx="70294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Área Natural Única Los Estoraques es una de las más pequeñas áreas protegidas de Colombia, abarcando tan solo 6 km² de superficie. Considerada única en su tipo por sus bellos paisajes quebradizos y erosionados, el área se encuentra ubicada a una altura que va entre 1450 y 2100 msnm, en plena Cordillera Oriental de la región andina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El Área Natural Única Los Estoraques toma su nombre de una especie vegetal llamada "</a:t>
            </a:r>
            <a:r>
              <a:rPr lang="es-CO" i="1" dirty="0" err="1" smtClean="0"/>
              <a:t>Istoraque</a:t>
            </a:r>
            <a:r>
              <a:rPr lang="es-CO" i="1" dirty="0" smtClean="0"/>
              <a:t>“, hoy </a:t>
            </a:r>
            <a:r>
              <a:rPr lang="es-CO" i="1" dirty="0"/>
              <a:t>inexistente en la zona por su uso indiscriminado para la medicina y la perfumería</a:t>
            </a:r>
            <a:r>
              <a:rPr lang="es-CO" i="1" dirty="0" smtClean="0"/>
              <a:t>. En </a:t>
            </a:r>
            <a:r>
              <a:rPr lang="es-CO" i="1" dirty="0"/>
              <a:t>Los Estoraques se observan características de desierto producto de una erosión acelerada y de una belleza paisajística única, por sus formaciones milenarias. El viento y el agua han formado cientos de formas geológicas entre las que se destacan columnas, cuevas e innumerables pedestales. A dichas formas, la sabiduría popular le ha legado diversos nombres entre los que se destacan: La cueva de los esqueletos, el cáliz, el barco, la ciudad perdida, el sendero de la virgen, entre otras</a:t>
            </a:r>
            <a:r>
              <a:rPr lang="es-CO" i="1" dirty="0" smtClean="0"/>
              <a:t>. Cercano </a:t>
            </a:r>
            <a:r>
              <a:rPr lang="es-CO" i="1" dirty="0"/>
              <a:t>al parque se han encontrado vestigios arqueológicos tales como urnas, momias, cuevas con osamentas y petroglifos, sin embargo no han podido ser atribuidas a ninguna cultura en particular</a:t>
            </a:r>
            <a:r>
              <a:rPr lang="es-CO" i="1" dirty="0" smtClean="0"/>
              <a:t>. Debido </a:t>
            </a:r>
            <a:r>
              <a:rPr lang="es-CO" i="1" dirty="0"/>
              <a:t>a las actividades agrícolas y de caza, muchas plantas y animales se han visto diezmados hasta el punto que algunas especies ya no se encuentran en el área circundante al parque.</a:t>
            </a:r>
          </a:p>
        </p:txBody>
      </p:sp>
      <p:pic>
        <p:nvPicPr>
          <p:cNvPr id="8" name="jaime_llano_---_lucerito_fantacia_nocturn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46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553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93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420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50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23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356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609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438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169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633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26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498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699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692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966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936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49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286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997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080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32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480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86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0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745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983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89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135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23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393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61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431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567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36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533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83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45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884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19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952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044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708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827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779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039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33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96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352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675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241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304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711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832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078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13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06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823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112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26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82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537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489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124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342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950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080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237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42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68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805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639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94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048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39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742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977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4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883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113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16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283</Words>
  <Application>Microsoft Office PowerPoint</Application>
  <PresentationFormat>Personalizado</PresentationFormat>
  <Paragraphs>7</Paragraphs>
  <Slides>84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2017-04-13T18:03:45Z</dcterms:created>
  <dcterms:modified xsi:type="dcterms:W3CDTF">2017-04-27T15:23:57Z</dcterms:modified>
</cp:coreProperties>
</file>