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321" r:id="rId4"/>
    <p:sldId id="320" r:id="rId5"/>
    <p:sldId id="268" r:id="rId6"/>
    <p:sldId id="322" r:id="rId7"/>
    <p:sldId id="323" r:id="rId8"/>
    <p:sldId id="395" r:id="rId9"/>
    <p:sldId id="324" r:id="rId10"/>
    <p:sldId id="287" r:id="rId11"/>
    <p:sldId id="364" r:id="rId12"/>
    <p:sldId id="325" r:id="rId13"/>
    <p:sldId id="396" r:id="rId14"/>
    <p:sldId id="326" r:id="rId15"/>
    <p:sldId id="328" r:id="rId16"/>
    <p:sldId id="329" r:id="rId17"/>
    <p:sldId id="290" r:id="rId18"/>
    <p:sldId id="333" r:id="rId19"/>
    <p:sldId id="397" r:id="rId20"/>
    <p:sldId id="283" r:id="rId21"/>
    <p:sldId id="294" r:id="rId22"/>
    <p:sldId id="336" r:id="rId23"/>
    <p:sldId id="398" r:id="rId24"/>
    <p:sldId id="335" r:id="rId25"/>
    <p:sldId id="337" r:id="rId26"/>
    <p:sldId id="338" r:id="rId27"/>
    <p:sldId id="399" r:id="rId28"/>
    <p:sldId id="367" r:id="rId29"/>
    <p:sldId id="340" r:id="rId30"/>
    <p:sldId id="341" r:id="rId31"/>
    <p:sldId id="343" r:id="rId32"/>
    <p:sldId id="342" r:id="rId33"/>
    <p:sldId id="344" r:id="rId34"/>
    <p:sldId id="369" r:id="rId35"/>
    <p:sldId id="404" r:id="rId36"/>
    <p:sldId id="400" r:id="rId37"/>
    <p:sldId id="264" r:id="rId38"/>
    <p:sldId id="368" r:id="rId39"/>
    <p:sldId id="365" r:id="rId40"/>
    <p:sldId id="348" r:id="rId41"/>
    <p:sldId id="347" r:id="rId42"/>
    <p:sldId id="371" r:id="rId43"/>
    <p:sldId id="401" r:id="rId44"/>
    <p:sldId id="269" r:id="rId45"/>
    <p:sldId id="349" r:id="rId46"/>
    <p:sldId id="355" r:id="rId47"/>
    <p:sldId id="351" r:id="rId48"/>
    <p:sldId id="372" r:id="rId49"/>
    <p:sldId id="353" r:id="rId50"/>
    <p:sldId id="370" r:id="rId51"/>
    <p:sldId id="302" r:id="rId52"/>
    <p:sldId id="263" r:id="rId53"/>
    <p:sldId id="357" r:id="rId54"/>
    <p:sldId id="356" r:id="rId55"/>
    <p:sldId id="360" r:id="rId56"/>
    <p:sldId id="361" r:id="rId57"/>
    <p:sldId id="403" r:id="rId58"/>
    <p:sldId id="402" r:id="rId59"/>
    <p:sldId id="363" r:id="rId60"/>
    <p:sldId id="373" r:id="rId61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nkiYZykX5c16oYbEBfANQ" hashData="6V+56XyWuIdU1E8YecmhzQB0QVk" cryptProvider="" algIdExt="0" algIdExtSource="" cryptProviderTypeExt="0" cryptProviderTypeExtSource=""/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." initials=".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DA3610"/>
    <a:srgbClr val="FFD03B"/>
    <a:srgbClr val="F3F066"/>
    <a:srgbClr val="FFD757"/>
    <a:srgbClr val="B55607"/>
    <a:srgbClr val="C45D08"/>
    <a:srgbClr val="CD6209"/>
    <a:srgbClr val="B4163C"/>
    <a:srgbClr val="E06B0A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5" d="100"/>
          <a:sy n="55" d="100"/>
        </p:scale>
        <p:origin x="-780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0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EAE-8A66-481B-84B9-A8E5F9DE5144}" type="datetimeFigureOut">
              <a:rPr lang="es-CL" smtClean="0"/>
              <a:pPr/>
              <a:t>02-10-2013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2A583-AF2A-437A-8FA1-E7D0F01B63D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EAE-8A66-481B-84B9-A8E5F9DE5144}" type="datetimeFigureOut">
              <a:rPr lang="es-CL" smtClean="0"/>
              <a:pPr/>
              <a:t>02-10-2013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2A583-AF2A-437A-8FA1-E7D0F01B63D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EAE-8A66-481B-84B9-A8E5F9DE5144}" type="datetimeFigureOut">
              <a:rPr lang="es-CL" smtClean="0"/>
              <a:pPr/>
              <a:t>02-10-2013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2A583-AF2A-437A-8FA1-E7D0F01B63D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EAE-8A66-481B-84B9-A8E5F9DE5144}" type="datetimeFigureOut">
              <a:rPr lang="es-CL" smtClean="0"/>
              <a:pPr/>
              <a:t>02-10-2013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2A583-AF2A-437A-8FA1-E7D0F01B63D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EAE-8A66-481B-84B9-A8E5F9DE5144}" type="datetimeFigureOut">
              <a:rPr lang="es-CL" smtClean="0"/>
              <a:pPr/>
              <a:t>02-10-2013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2A583-AF2A-437A-8FA1-E7D0F01B63D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EAE-8A66-481B-84B9-A8E5F9DE5144}" type="datetimeFigureOut">
              <a:rPr lang="es-CL" smtClean="0"/>
              <a:pPr/>
              <a:t>02-10-2013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2A583-AF2A-437A-8FA1-E7D0F01B63D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EAE-8A66-481B-84B9-A8E5F9DE5144}" type="datetimeFigureOut">
              <a:rPr lang="es-CL" smtClean="0"/>
              <a:pPr/>
              <a:t>02-10-2013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2A583-AF2A-437A-8FA1-E7D0F01B63D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EAE-8A66-481B-84B9-A8E5F9DE5144}" type="datetimeFigureOut">
              <a:rPr lang="es-CL" smtClean="0"/>
              <a:pPr/>
              <a:t>02-10-2013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2A583-AF2A-437A-8FA1-E7D0F01B63D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EAE-8A66-481B-84B9-A8E5F9DE5144}" type="datetimeFigureOut">
              <a:rPr lang="es-CL" smtClean="0"/>
              <a:pPr/>
              <a:t>02-10-2013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2A583-AF2A-437A-8FA1-E7D0F01B63D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EAE-8A66-481B-84B9-A8E5F9DE5144}" type="datetimeFigureOut">
              <a:rPr lang="es-CL" smtClean="0"/>
              <a:pPr/>
              <a:t>02-10-2013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2A583-AF2A-437A-8FA1-E7D0F01B63D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72EAE-8A66-481B-84B9-A8E5F9DE5144}" type="datetimeFigureOut">
              <a:rPr lang="es-CL" smtClean="0"/>
              <a:pPr/>
              <a:t>02-10-2013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2A583-AF2A-437A-8FA1-E7D0F01B63D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DFB9F5-5FCB-4ABE-92F7-9F5D97F2198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72EAE-8A66-481B-84B9-A8E5F9DE5144}" type="datetimeFigureOut">
              <a:rPr lang="es-CL" smtClean="0"/>
              <a:pPr/>
              <a:t>02-10-2013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72A583-AF2A-437A-8FA1-E7D0F01B63D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997CF9-EFBB-40FD-8945-5A014C7C8E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Documents and Settings\Ana María\Escritorio\otoño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 extrusionH="190500">
            <a:bevelT w="254000" h="127000"/>
          </a:sp3d>
        </p:spPr>
      </p:pic>
      <p:sp>
        <p:nvSpPr>
          <p:cNvPr id="7" name="6 Forma libre"/>
          <p:cNvSpPr/>
          <p:nvPr/>
        </p:nvSpPr>
        <p:spPr>
          <a:xfrm flipH="1">
            <a:off x="4500562" y="0"/>
            <a:ext cx="4857752" cy="6858000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5786446" y="500042"/>
            <a:ext cx="3357554" cy="5857916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flipH="1">
            <a:off x="6643702" y="928670"/>
            <a:ext cx="2500298" cy="4929222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>
            <a:off x="-214346" y="0"/>
            <a:ext cx="4857784" cy="6858000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0" y="500042"/>
            <a:ext cx="3286116" cy="5857916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928670"/>
            <a:ext cx="2428860" cy="4929222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7" name="16 Forma libre"/>
          <p:cNvSpPr/>
          <p:nvPr/>
        </p:nvSpPr>
        <p:spPr>
          <a:xfrm rot="5400000">
            <a:off x="2750331" y="-2964669"/>
            <a:ext cx="3643338" cy="9144000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16200000">
            <a:off x="2737715" y="691285"/>
            <a:ext cx="3668570" cy="9144000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9" name="18 Forma libre"/>
          <p:cNvSpPr/>
          <p:nvPr/>
        </p:nvSpPr>
        <p:spPr>
          <a:xfrm rot="5400000" flipH="1">
            <a:off x="2964661" y="1750191"/>
            <a:ext cx="3214678" cy="7429552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0" name="19 Forma libre"/>
          <p:cNvSpPr/>
          <p:nvPr/>
        </p:nvSpPr>
        <p:spPr>
          <a:xfrm rot="5400000" flipH="1">
            <a:off x="3429008" y="3000364"/>
            <a:ext cx="2357422" cy="5357850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1" name="20 Forma libre"/>
          <p:cNvSpPr/>
          <p:nvPr/>
        </p:nvSpPr>
        <p:spPr>
          <a:xfrm rot="5400000">
            <a:off x="3107533" y="-2035995"/>
            <a:ext cx="2928934" cy="7000924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2" name="21 Forma libre"/>
          <p:cNvSpPr/>
          <p:nvPr/>
        </p:nvSpPr>
        <p:spPr>
          <a:xfrm rot="5400000">
            <a:off x="3429004" y="-1785962"/>
            <a:ext cx="2357430" cy="5929354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23" name="Picture 5" descr="C:\Documents and Settings\Ana María\Escritorio\otoño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" name="15 Proceso"/>
          <p:cNvSpPr/>
          <p:nvPr/>
        </p:nvSpPr>
        <p:spPr>
          <a:xfrm>
            <a:off x="-214346" y="-214338"/>
            <a:ext cx="9358346" cy="7358114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1000">
    <p:sndAc>
      <p:stSnd loop="1">
        <p:snd r:embed="rId2" name="Red ro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7" presetClass="exit" presetSubtype="1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2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xit" presetSubtype="4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xit" presetSubtype="8" fill="hold" grpId="2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2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7" presetClass="exit" presetSubtype="1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xit" presetSubtype="8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4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na María\Escritorio\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lowChartProcess">
            <a:avLst/>
          </a:prstGeom>
          <a:noFill/>
        </p:spPr>
      </p:pic>
      <p:sp>
        <p:nvSpPr>
          <p:cNvPr id="3" name="2 Proceso"/>
          <p:cNvSpPr/>
          <p:nvPr/>
        </p:nvSpPr>
        <p:spPr>
          <a:xfrm flipH="1">
            <a:off x="0" y="0"/>
            <a:ext cx="9144000" cy="6858000"/>
          </a:xfrm>
          <a:prstGeom prst="flowChartProcess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75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na María\Escritorio\park-on-sunset-autumn-wallpapers-1280x102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Elipse"/>
          <p:cNvSpPr/>
          <p:nvPr/>
        </p:nvSpPr>
        <p:spPr>
          <a:xfrm>
            <a:off x="1285852" y="714356"/>
            <a:ext cx="6572296" cy="550072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lipse"/>
          <p:cNvSpPr/>
          <p:nvPr/>
        </p:nvSpPr>
        <p:spPr>
          <a:xfrm>
            <a:off x="1285852" y="714356"/>
            <a:ext cx="6572296" cy="550072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custDataLst>
      <p:tags r:id="rId1"/>
    </p:custDataLst>
  </p:cSld>
  <p:clrMapOvr>
    <a:masterClrMapping/>
  </p:clrMapOvr>
  <p:transition spd="slow" advTm="675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Ana María\Escritorio\uu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4" name="Picture 4" descr="F:\MIS COSAS\DOCUMENTOS ANA\PAISAJES\OTOÑO\OTOÑO-3\autumn-free-wallpaper-autumn_800x600_93083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4" descr="F:\MIS COSAS\DOCUMENTOS ANA\PAISAJES\OTOÑO\OTOÑO-3\autumn-free-wallpaper-autumn_800x600_93083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8" presetClass="entr" presetSubtype="3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na María\Escritorio\13930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3429000"/>
            <a:ext cx="9144000" cy="3429000"/>
          </a:xfrm>
          <a:prstGeom prst="flowChartExtract">
            <a:avLst/>
          </a:prstGeom>
          <a:solidFill>
            <a:schemeClr val="accent3">
              <a:lumMod val="50000"/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xtracto"/>
          <p:cNvSpPr/>
          <p:nvPr/>
        </p:nvSpPr>
        <p:spPr>
          <a:xfrm rot="10800000">
            <a:off x="0" y="0"/>
            <a:ext cx="9144000" cy="3429000"/>
          </a:xfrm>
          <a:prstGeom prst="flowChartExtract">
            <a:avLst/>
          </a:prstGeom>
          <a:solidFill>
            <a:schemeClr val="accent3">
              <a:lumMod val="50000"/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xtracto"/>
          <p:cNvSpPr/>
          <p:nvPr/>
        </p:nvSpPr>
        <p:spPr>
          <a:xfrm rot="5400000">
            <a:off x="-1143000" y="1143000"/>
            <a:ext cx="6858000" cy="4572000"/>
          </a:xfrm>
          <a:prstGeom prst="flowChartExtract">
            <a:avLst/>
          </a:prstGeom>
          <a:solidFill>
            <a:schemeClr val="accent3">
              <a:lumMod val="50000"/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xtracto"/>
          <p:cNvSpPr/>
          <p:nvPr/>
        </p:nvSpPr>
        <p:spPr>
          <a:xfrm rot="16200000">
            <a:off x="3429000" y="1143000"/>
            <a:ext cx="6858000" cy="4572000"/>
          </a:xfrm>
          <a:prstGeom prst="flowChartExtract">
            <a:avLst/>
          </a:prstGeom>
          <a:solidFill>
            <a:schemeClr val="accent3">
              <a:lumMod val="50000"/>
              <a:alpha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95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5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na María\Escritorio\r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na María\Escritorio\stream-in-the-forest-115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Operación manual"/>
          <p:cNvSpPr/>
          <p:nvPr/>
        </p:nvSpPr>
        <p:spPr>
          <a:xfrm rot="5400000">
            <a:off x="-1143000" y="1143000"/>
            <a:ext cx="6858000" cy="4572000"/>
          </a:xfrm>
          <a:prstGeom prst="flowChartManualOperation">
            <a:avLst/>
          </a:prstGeom>
          <a:gradFill>
            <a:gsLst>
              <a:gs pos="0">
                <a:schemeClr val="accent6">
                  <a:lumMod val="50000"/>
                  <a:alpha val="74000"/>
                </a:schemeClr>
              </a:gs>
              <a:gs pos="0">
                <a:schemeClr val="accent3">
                  <a:lumMod val="50000"/>
                </a:schemeClr>
              </a:gs>
              <a:gs pos="70000">
                <a:schemeClr val="accent3">
                  <a:lumMod val="50000"/>
                  <a:alpha val="70000"/>
                </a:schemeClr>
              </a:gs>
              <a:gs pos="88000">
                <a:schemeClr val="accent6">
                  <a:lumMod val="50000"/>
                  <a:alpha val="77000"/>
                </a:schemeClr>
              </a:gs>
              <a:gs pos="100000">
                <a:srgbClr val="705B3C"/>
              </a:gs>
            </a:gsLst>
            <a:lin ang="5400000" scaled="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contrasting" dir="t"/>
          </a:scene3d>
          <a:sp3d prstMaterial="metal">
            <a:bevelT w="114300" prst="artDeco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Operación manual"/>
          <p:cNvSpPr/>
          <p:nvPr/>
        </p:nvSpPr>
        <p:spPr>
          <a:xfrm rot="5400000" flipV="1">
            <a:off x="3393281" y="1107281"/>
            <a:ext cx="6858000" cy="4643438"/>
          </a:xfrm>
          <a:prstGeom prst="flowChartManualOperation">
            <a:avLst/>
          </a:prstGeom>
          <a:gradFill>
            <a:gsLst>
              <a:gs pos="0">
                <a:srgbClr val="705B3C"/>
              </a:gs>
              <a:gs pos="0">
                <a:schemeClr val="accent3">
                  <a:lumMod val="50000"/>
                </a:schemeClr>
              </a:gs>
              <a:gs pos="70000">
                <a:schemeClr val="accent3">
                  <a:lumMod val="50000"/>
                  <a:alpha val="70000"/>
                </a:schemeClr>
              </a:gs>
              <a:gs pos="88000">
                <a:schemeClr val="accent6">
                  <a:lumMod val="50000"/>
                  <a:alpha val="77000"/>
                </a:schemeClr>
              </a:gs>
              <a:gs pos="100000">
                <a:srgbClr val="705B3C"/>
              </a:gs>
            </a:gsLst>
            <a:lin ang="5400000" scaled="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contrasting" dir="t"/>
          </a:scene3d>
          <a:sp3d prstMaterial="metal">
            <a:bevelT w="114300" prst="artDeco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-285784" y="-357214"/>
            <a:ext cx="9644130" cy="7572428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4" grpId="0" animBg="1"/>
      <p:bldP spid="4" grpId="1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na María\Escritorio\bosqueconeg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lowChartProcess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FF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Elipse"/>
          <p:cNvSpPr/>
          <p:nvPr/>
        </p:nvSpPr>
        <p:spPr>
          <a:xfrm>
            <a:off x="1285852" y="785794"/>
            <a:ext cx="6572296" cy="521497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Ana María\Escritorio\OTOÑO\camino-al-parais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ombinar"/>
          <p:cNvSpPr/>
          <p:nvPr/>
        </p:nvSpPr>
        <p:spPr>
          <a:xfrm>
            <a:off x="0" y="0"/>
            <a:ext cx="9144000" cy="3429000"/>
          </a:xfrm>
          <a:prstGeom prst="flowChartMerge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Combinar"/>
          <p:cNvSpPr/>
          <p:nvPr/>
        </p:nvSpPr>
        <p:spPr>
          <a:xfrm flipV="1">
            <a:off x="0" y="3429000"/>
            <a:ext cx="9144000" cy="3429000"/>
          </a:xfrm>
          <a:prstGeom prst="flowChartMerge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Combinar"/>
          <p:cNvSpPr/>
          <p:nvPr/>
        </p:nvSpPr>
        <p:spPr>
          <a:xfrm rot="5400000">
            <a:off x="3429000" y="1143000"/>
            <a:ext cx="6858000" cy="4572000"/>
          </a:xfrm>
          <a:prstGeom prst="flowChartMerge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Combinar"/>
          <p:cNvSpPr/>
          <p:nvPr/>
        </p:nvSpPr>
        <p:spPr>
          <a:xfrm rot="5400000" flipV="1">
            <a:off x="-1143000" y="1143000"/>
            <a:ext cx="6858000" cy="4572000"/>
          </a:xfrm>
          <a:prstGeom prst="flowChartMerge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4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1" animBg="1"/>
      <p:bldP spid="5" grpId="2" animBg="1"/>
      <p:bldP spid="6" grpId="0" animBg="1"/>
      <p:bldP spid="6" grpId="1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Ana María\Escritorio\13306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Picture 2" descr="C:\Documents and Settings\Ana María\Escritorio\yhSin título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81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Ana María\Escritorio\Sin títul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4572000" cy="3429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4572000" y="0"/>
            <a:ext cx="4572000" cy="3429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3429000"/>
            <a:ext cx="4572000" cy="3429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4572000" y="3429000"/>
            <a:ext cx="4572000" cy="3429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na María\Escritorio\woman-lying-in-fall-leaves-44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Forma libre"/>
          <p:cNvSpPr/>
          <p:nvPr/>
        </p:nvSpPr>
        <p:spPr>
          <a:xfrm rot="5400000">
            <a:off x="-1188060" y="1097941"/>
            <a:ext cx="6858000" cy="4662117"/>
          </a:xfrm>
          <a:custGeom>
            <a:avLst/>
            <a:gdLst>
              <a:gd name="connsiteX0" fmla="*/ 0 w 5"/>
              <a:gd name="connsiteY0" fmla="*/ 0 h 5"/>
              <a:gd name="connsiteX1" fmla="*/ 5 w 5"/>
              <a:gd name="connsiteY1" fmla="*/ 0 h 5"/>
              <a:gd name="connsiteX2" fmla="*/ 4 w 5"/>
              <a:gd name="connsiteY2" fmla="*/ 5 h 5"/>
              <a:gd name="connsiteX3" fmla="*/ 1 w 5"/>
              <a:gd name="connsiteY3" fmla="*/ 5 h 5"/>
              <a:gd name="connsiteX4" fmla="*/ 0 w 5"/>
              <a:gd name="connsiteY4" fmla="*/ 0 h 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" h="5">
                <a:moveTo>
                  <a:pt x="0" y="0"/>
                </a:moveTo>
                <a:lnTo>
                  <a:pt x="5" y="0"/>
                </a:lnTo>
                <a:cubicBezTo>
                  <a:pt x="5" y="2"/>
                  <a:pt x="4" y="3"/>
                  <a:pt x="4" y="5"/>
                </a:cubicBezTo>
                <a:lnTo>
                  <a:pt x="1" y="5"/>
                </a:lnTo>
                <a:cubicBezTo>
                  <a:pt x="1" y="3"/>
                  <a:pt x="0" y="2"/>
                  <a:pt x="0" y="0"/>
                </a:cubicBezTo>
                <a:close/>
              </a:path>
            </a:pathLst>
          </a:custGeom>
          <a:gradFill flip="none" rotWithShape="1">
            <a:gsLst>
              <a:gs pos="49609">
                <a:schemeClr val="bg1">
                  <a:alpha val="60000"/>
                </a:schemeClr>
              </a:gs>
              <a:gs pos="38000">
                <a:srgbClr val="996633"/>
              </a:gs>
              <a:gs pos="89000">
                <a:srgbClr val="996633"/>
              </a:gs>
              <a:gs pos="77000">
                <a:schemeClr val="tx2">
                  <a:lumMod val="60000"/>
                  <a:lumOff val="40000"/>
                  <a:alpha val="70000"/>
                </a:schemeClr>
              </a:gs>
              <a:gs pos="63000">
                <a:srgbClr val="996633"/>
              </a:gs>
              <a:gs pos="26000">
                <a:schemeClr val="tx2">
                  <a:lumMod val="60000"/>
                  <a:lumOff val="40000"/>
                  <a:alpha val="61000"/>
                </a:schemeClr>
              </a:gs>
              <a:gs pos="12000">
                <a:srgbClr val="996633"/>
              </a:gs>
              <a:gs pos="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2159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Forma libre"/>
          <p:cNvSpPr/>
          <p:nvPr/>
        </p:nvSpPr>
        <p:spPr>
          <a:xfrm rot="5400000" flipV="1">
            <a:off x="3429000" y="1143000"/>
            <a:ext cx="6858000" cy="4572000"/>
          </a:xfrm>
          <a:custGeom>
            <a:avLst/>
            <a:gdLst>
              <a:gd name="connsiteX0" fmla="*/ 0 w 5"/>
              <a:gd name="connsiteY0" fmla="*/ 0 h 5"/>
              <a:gd name="connsiteX1" fmla="*/ 5 w 5"/>
              <a:gd name="connsiteY1" fmla="*/ 0 h 5"/>
              <a:gd name="connsiteX2" fmla="*/ 4 w 5"/>
              <a:gd name="connsiteY2" fmla="*/ 5 h 5"/>
              <a:gd name="connsiteX3" fmla="*/ 1 w 5"/>
              <a:gd name="connsiteY3" fmla="*/ 5 h 5"/>
              <a:gd name="connsiteX4" fmla="*/ 0 w 5"/>
              <a:gd name="connsiteY4" fmla="*/ 0 h 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" h="5">
                <a:moveTo>
                  <a:pt x="0" y="0"/>
                </a:moveTo>
                <a:lnTo>
                  <a:pt x="5" y="0"/>
                </a:lnTo>
                <a:cubicBezTo>
                  <a:pt x="5" y="2"/>
                  <a:pt x="4" y="3"/>
                  <a:pt x="4" y="5"/>
                </a:cubicBezTo>
                <a:lnTo>
                  <a:pt x="1" y="5"/>
                </a:lnTo>
                <a:cubicBezTo>
                  <a:pt x="1" y="3"/>
                  <a:pt x="0" y="2"/>
                  <a:pt x="0" y="0"/>
                </a:cubicBezTo>
                <a:close/>
              </a:path>
            </a:pathLst>
          </a:custGeom>
          <a:gradFill flip="none" rotWithShape="1">
            <a:gsLst>
              <a:gs pos="49609">
                <a:schemeClr val="bg1">
                  <a:alpha val="60000"/>
                </a:schemeClr>
              </a:gs>
              <a:gs pos="38000">
                <a:srgbClr val="996633"/>
              </a:gs>
              <a:gs pos="89000">
                <a:srgbClr val="996633"/>
              </a:gs>
              <a:gs pos="77000">
                <a:schemeClr val="tx2">
                  <a:lumMod val="60000"/>
                  <a:lumOff val="40000"/>
                  <a:alpha val="70000"/>
                </a:schemeClr>
              </a:gs>
              <a:gs pos="63000">
                <a:srgbClr val="996633"/>
              </a:gs>
              <a:gs pos="26000">
                <a:schemeClr val="tx2">
                  <a:lumMod val="60000"/>
                  <a:lumOff val="40000"/>
                  <a:alpha val="61000"/>
                </a:schemeClr>
              </a:gs>
              <a:gs pos="12000">
                <a:srgbClr val="996633"/>
              </a:gs>
              <a:gs pos="0">
                <a:schemeClr val="bg1"/>
              </a:gs>
              <a:gs pos="100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2159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-357222" y="0"/>
            <a:ext cx="9501222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406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na María\Escritorio\www.1m4g3n3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572272"/>
          </a:xfrm>
          <a:prstGeom prst="flowChartProcess">
            <a:avLst/>
          </a:prstGeom>
          <a:solidFill>
            <a:schemeClr val="accent6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5" grpId="0" animBg="1"/>
      <p:bldP spid="5" grpId="1" animBg="1"/>
      <p:bldP spid="7" grpId="0" animBg="1"/>
      <p:bldP spid="7" grpId="1" animBg="1"/>
      <p:bldP spid="8" grpId="1" animBg="1"/>
      <p:bldP spid="8" grpId="2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na María\Escritorio\p0p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254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na María\Escritorio\1794140642_62a5def5be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144000" cy="1620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5214950"/>
            <a:ext cx="9144000" cy="1584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1785926"/>
            <a:ext cx="9144000" cy="1584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3500438"/>
            <a:ext cx="9144000" cy="1584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Ana María\Escritorio\OTOÑO\Bosque-en-Otoño-Colores-Del-Otoñ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-285784" y="0"/>
            <a:ext cx="9715568" cy="3214686"/>
          </a:xfrm>
          <a:prstGeom prst="flowChartProcess">
            <a:avLst/>
          </a:prstGeom>
          <a:solidFill>
            <a:srgbClr val="CD6209">
              <a:alpha val="6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-500098" y="3214686"/>
            <a:ext cx="9644098" cy="3643314"/>
          </a:xfrm>
          <a:prstGeom prst="flowChartProcess">
            <a:avLst/>
          </a:prstGeom>
          <a:solidFill>
            <a:srgbClr val="CD6209">
              <a:alpha val="60000"/>
            </a:srgb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-571536" y="-214338"/>
            <a:ext cx="10144196" cy="7224738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custDataLst>
      <p:tags r:id="rId1"/>
    </p:custDataLst>
  </p:cSld>
  <p:clrMapOvr>
    <a:masterClrMapping/>
  </p:clrMapOvr>
  <p:transition advTm="9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Ana María\Escritorio\kk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3060000" cy="2286000"/>
          </a:xfrm>
          <a:prstGeom prst="flowChartProcess">
            <a:avLst/>
          </a:prstGeom>
          <a:solidFill>
            <a:schemeClr val="accent6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2285992"/>
            <a:ext cx="3060000" cy="2286016"/>
          </a:xfrm>
          <a:prstGeom prst="flowChartProcess">
            <a:avLst/>
          </a:prstGeom>
          <a:solidFill>
            <a:schemeClr val="accent6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4572008"/>
            <a:ext cx="3060000" cy="2285992"/>
          </a:xfrm>
          <a:prstGeom prst="flowChartProcess">
            <a:avLst/>
          </a:prstGeom>
          <a:solidFill>
            <a:schemeClr val="accent6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3071802" y="0"/>
            <a:ext cx="3060000" cy="2285992"/>
          </a:xfrm>
          <a:prstGeom prst="flowChartProcess">
            <a:avLst/>
          </a:prstGeom>
          <a:solidFill>
            <a:schemeClr val="accent6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6143636" y="0"/>
            <a:ext cx="3060000" cy="2285992"/>
          </a:xfrm>
          <a:prstGeom prst="flowChartProcess">
            <a:avLst/>
          </a:prstGeom>
          <a:solidFill>
            <a:schemeClr val="accent6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6084000" y="2285992"/>
            <a:ext cx="3060000" cy="2285992"/>
          </a:xfrm>
          <a:prstGeom prst="flowChartProcess">
            <a:avLst/>
          </a:prstGeom>
          <a:solidFill>
            <a:schemeClr val="accent6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Proceso"/>
          <p:cNvSpPr/>
          <p:nvPr/>
        </p:nvSpPr>
        <p:spPr>
          <a:xfrm>
            <a:off x="6084000" y="4572008"/>
            <a:ext cx="3060000" cy="2285992"/>
          </a:xfrm>
          <a:prstGeom prst="flowChartProcess">
            <a:avLst/>
          </a:prstGeom>
          <a:solidFill>
            <a:schemeClr val="accent6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3071802" y="4572008"/>
            <a:ext cx="3060000" cy="2285992"/>
          </a:xfrm>
          <a:prstGeom prst="flowChartProcess">
            <a:avLst/>
          </a:prstGeom>
          <a:solidFill>
            <a:schemeClr val="accent6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Proceso"/>
          <p:cNvSpPr/>
          <p:nvPr/>
        </p:nvSpPr>
        <p:spPr>
          <a:xfrm>
            <a:off x="3071802" y="2214554"/>
            <a:ext cx="3060000" cy="2285992"/>
          </a:xfrm>
          <a:prstGeom prst="flowChartProcess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6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4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Documents and Settings\Ana María\Escritorio\old-bee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Onda"/>
          <p:cNvSpPr/>
          <p:nvPr/>
        </p:nvSpPr>
        <p:spPr>
          <a:xfrm>
            <a:off x="0" y="214290"/>
            <a:ext cx="4572000" cy="1000132"/>
          </a:xfrm>
          <a:prstGeom prst="wave">
            <a:avLst>
              <a:gd name="adj1" fmla="val 15224"/>
              <a:gd name="adj2" fmla="val 0"/>
            </a:avLst>
          </a:prstGeom>
          <a:solidFill>
            <a:schemeClr val="accent6">
              <a:lumMod val="75000"/>
            </a:schemeClr>
          </a:solidFill>
          <a:ln w="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Onda"/>
          <p:cNvSpPr/>
          <p:nvPr/>
        </p:nvSpPr>
        <p:spPr>
          <a:xfrm>
            <a:off x="0" y="1500174"/>
            <a:ext cx="4572000" cy="1000132"/>
          </a:xfrm>
          <a:prstGeom prst="wave">
            <a:avLst>
              <a:gd name="adj1" fmla="val 15223"/>
              <a:gd name="adj2" fmla="val 0"/>
            </a:avLst>
          </a:prstGeom>
          <a:solidFill>
            <a:srgbClr val="92D050"/>
          </a:solidFill>
          <a:ln w="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Onda"/>
          <p:cNvSpPr/>
          <p:nvPr/>
        </p:nvSpPr>
        <p:spPr>
          <a:xfrm>
            <a:off x="0" y="2928934"/>
            <a:ext cx="4572000" cy="1000132"/>
          </a:xfrm>
          <a:prstGeom prst="wave">
            <a:avLst>
              <a:gd name="adj1" fmla="val 16652"/>
              <a:gd name="adj2" fmla="val 0"/>
            </a:avLst>
          </a:prstGeom>
          <a:solidFill>
            <a:schemeClr val="accent6">
              <a:lumMod val="75000"/>
            </a:schemeClr>
          </a:solidFill>
          <a:ln w="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Onda"/>
          <p:cNvSpPr/>
          <p:nvPr/>
        </p:nvSpPr>
        <p:spPr>
          <a:xfrm>
            <a:off x="0" y="4286256"/>
            <a:ext cx="4572000" cy="1071570"/>
          </a:xfrm>
          <a:prstGeom prst="wave">
            <a:avLst>
              <a:gd name="adj1" fmla="val 14938"/>
              <a:gd name="adj2" fmla="val 0"/>
            </a:avLst>
          </a:prstGeom>
          <a:solidFill>
            <a:srgbClr val="92D050"/>
          </a:solidFill>
          <a:ln w="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Onda"/>
          <p:cNvSpPr/>
          <p:nvPr/>
        </p:nvSpPr>
        <p:spPr>
          <a:xfrm>
            <a:off x="0" y="5643578"/>
            <a:ext cx="4572000" cy="1000132"/>
          </a:xfrm>
          <a:prstGeom prst="wave">
            <a:avLst>
              <a:gd name="adj1" fmla="val 15224"/>
              <a:gd name="adj2" fmla="val 0"/>
            </a:avLst>
          </a:prstGeom>
          <a:solidFill>
            <a:schemeClr val="accent6">
              <a:lumMod val="75000"/>
            </a:schemeClr>
          </a:solidFill>
          <a:ln w="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Onda"/>
          <p:cNvSpPr/>
          <p:nvPr/>
        </p:nvSpPr>
        <p:spPr>
          <a:xfrm flipH="1">
            <a:off x="4572000" y="214290"/>
            <a:ext cx="4572000" cy="1000132"/>
          </a:xfrm>
          <a:prstGeom prst="wave">
            <a:avLst>
              <a:gd name="adj1" fmla="val 14286"/>
              <a:gd name="adj2" fmla="val 0"/>
            </a:avLst>
          </a:prstGeom>
          <a:solidFill>
            <a:schemeClr val="accent6">
              <a:lumMod val="75000"/>
            </a:schemeClr>
          </a:solidFill>
          <a:ln w="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Onda"/>
          <p:cNvSpPr/>
          <p:nvPr/>
        </p:nvSpPr>
        <p:spPr>
          <a:xfrm flipH="1">
            <a:off x="4572000" y="1500174"/>
            <a:ext cx="4572000" cy="1000132"/>
          </a:xfrm>
          <a:prstGeom prst="wave">
            <a:avLst>
              <a:gd name="adj1" fmla="val 12857"/>
              <a:gd name="adj2" fmla="val 0"/>
            </a:avLst>
          </a:prstGeom>
          <a:solidFill>
            <a:srgbClr val="92D050"/>
          </a:solidFill>
          <a:ln w="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Onda"/>
          <p:cNvSpPr/>
          <p:nvPr/>
        </p:nvSpPr>
        <p:spPr>
          <a:xfrm flipH="1">
            <a:off x="4572000" y="2928934"/>
            <a:ext cx="4572000" cy="1000132"/>
          </a:xfrm>
          <a:prstGeom prst="wave">
            <a:avLst>
              <a:gd name="adj1" fmla="val 15714"/>
              <a:gd name="adj2" fmla="val 0"/>
            </a:avLst>
          </a:prstGeom>
          <a:solidFill>
            <a:schemeClr val="accent6">
              <a:lumMod val="75000"/>
            </a:schemeClr>
          </a:solidFill>
          <a:ln w="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Onda"/>
          <p:cNvSpPr/>
          <p:nvPr/>
        </p:nvSpPr>
        <p:spPr>
          <a:xfrm flipH="1">
            <a:off x="4572000" y="4286256"/>
            <a:ext cx="4572000" cy="1000132"/>
          </a:xfrm>
          <a:prstGeom prst="wave">
            <a:avLst>
              <a:gd name="adj1" fmla="val 13795"/>
              <a:gd name="adj2" fmla="val 0"/>
            </a:avLst>
          </a:prstGeom>
          <a:solidFill>
            <a:srgbClr val="92D050"/>
          </a:solidFill>
          <a:ln w="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Onda"/>
          <p:cNvSpPr/>
          <p:nvPr/>
        </p:nvSpPr>
        <p:spPr>
          <a:xfrm flipH="1">
            <a:off x="4572000" y="5643578"/>
            <a:ext cx="4572000" cy="1000132"/>
          </a:xfrm>
          <a:prstGeom prst="wave">
            <a:avLst>
              <a:gd name="adj1" fmla="val 16652"/>
              <a:gd name="adj2" fmla="val 0"/>
            </a:avLst>
          </a:prstGeom>
          <a:solidFill>
            <a:schemeClr val="accent6">
              <a:lumMod val="75000"/>
            </a:schemeClr>
          </a:solidFill>
          <a:ln w="0"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flood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Proceso"/>
          <p:cNvSpPr/>
          <p:nvPr/>
        </p:nvSpPr>
        <p:spPr>
          <a:xfrm>
            <a:off x="-571536" y="-214338"/>
            <a:ext cx="10144196" cy="7224738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812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na María\Escritorio\OTOÑO\caballos-horses-animales-mamiferos-equin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OTOÑO\caballos-horses-animales-mamiferos-equinos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Proceso"/>
          <p:cNvSpPr/>
          <p:nvPr/>
        </p:nvSpPr>
        <p:spPr>
          <a:xfrm>
            <a:off x="0" y="5130000"/>
            <a:ext cx="9144000" cy="1728000"/>
          </a:xfrm>
          <a:prstGeom prst="flowChartProcess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0" y="3429000"/>
            <a:ext cx="9144000" cy="1728000"/>
          </a:xfrm>
          <a:prstGeom prst="flowChartProcess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Proceso"/>
          <p:cNvSpPr/>
          <p:nvPr/>
        </p:nvSpPr>
        <p:spPr>
          <a:xfrm>
            <a:off x="0" y="1714488"/>
            <a:ext cx="9144000" cy="1728000"/>
          </a:xfrm>
          <a:prstGeom prst="flowChartProcess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1728000"/>
          </a:xfrm>
          <a:prstGeom prst="flowChartProcess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/>
          <a:srcRect r="63281" b="66667"/>
          <a:stretch>
            <a:fillRect/>
          </a:stretch>
        </p:blipFill>
        <p:spPr bwMode="auto">
          <a:xfrm>
            <a:off x="0" y="0"/>
            <a:ext cx="3357554" cy="2357430"/>
          </a:xfrm>
          <a:prstGeom prst="rect">
            <a:avLst/>
          </a:prstGeom>
          <a:noFill/>
        </p:spPr>
      </p:pic>
      <p:pic>
        <p:nvPicPr>
          <p:cNvPr id="18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36719" r="31250" b="66667"/>
          <a:stretch>
            <a:fillRect/>
          </a:stretch>
        </p:blipFill>
        <p:spPr bwMode="auto">
          <a:xfrm>
            <a:off x="3357554" y="0"/>
            <a:ext cx="2928958" cy="2357430"/>
          </a:xfrm>
          <a:prstGeom prst="rect">
            <a:avLst/>
          </a:prstGeom>
          <a:noFill/>
        </p:spPr>
      </p:pic>
      <p:pic>
        <p:nvPicPr>
          <p:cNvPr id="19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68750" b="66667"/>
          <a:stretch>
            <a:fillRect/>
          </a:stretch>
        </p:blipFill>
        <p:spPr bwMode="auto">
          <a:xfrm>
            <a:off x="6286512" y="0"/>
            <a:ext cx="2857488" cy="2357430"/>
          </a:xfrm>
          <a:prstGeom prst="rect">
            <a:avLst/>
          </a:prstGeom>
          <a:noFill/>
        </p:spPr>
      </p:pic>
      <p:pic>
        <p:nvPicPr>
          <p:cNvPr id="20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t="32291" r="63281" b="34375"/>
          <a:stretch>
            <a:fillRect/>
          </a:stretch>
        </p:blipFill>
        <p:spPr bwMode="auto">
          <a:xfrm>
            <a:off x="0" y="2357430"/>
            <a:ext cx="3357554" cy="2214578"/>
          </a:xfrm>
          <a:prstGeom prst="rect">
            <a:avLst/>
          </a:prstGeom>
          <a:noFill/>
        </p:spPr>
      </p:pic>
      <p:pic>
        <p:nvPicPr>
          <p:cNvPr id="21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36719" t="32291" r="31250" b="34375"/>
          <a:stretch>
            <a:fillRect/>
          </a:stretch>
        </p:blipFill>
        <p:spPr bwMode="auto">
          <a:xfrm>
            <a:off x="3357554" y="2357430"/>
            <a:ext cx="2928958" cy="2214578"/>
          </a:xfrm>
          <a:prstGeom prst="rect">
            <a:avLst/>
          </a:prstGeom>
          <a:noFill/>
        </p:spPr>
      </p:pic>
      <p:pic>
        <p:nvPicPr>
          <p:cNvPr id="22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/>
          <a:srcRect l="68750" t="32291" b="34375"/>
          <a:stretch>
            <a:fillRect/>
          </a:stretch>
        </p:blipFill>
        <p:spPr bwMode="auto">
          <a:xfrm>
            <a:off x="6286512" y="2285992"/>
            <a:ext cx="2857488" cy="2286016"/>
          </a:xfrm>
          <a:prstGeom prst="rect">
            <a:avLst/>
          </a:prstGeom>
          <a:noFill/>
        </p:spPr>
      </p:pic>
      <p:pic>
        <p:nvPicPr>
          <p:cNvPr id="23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/>
          <a:srcRect t="64583" r="63281"/>
          <a:stretch>
            <a:fillRect/>
          </a:stretch>
        </p:blipFill>
        <p:spPr bwMode="auto">
          <a:xfrm>
            <a:off x="0" y="4518000"/>
            <a:ext cx="3357554" cy="2340000"/>
          </a:xfrm>
          <a:prstGeom prst="rect">
            <a:avLst/>
          </a:prstGeom>
          <a:noFill/>
        </p:spPr>
      </p:pic>
      <p:pic>
        <p:nvPicPr>
          <p:cNvPr id="24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/>
          <a:srcRect l="36719" t="64583" r="31250"/>
          <a:stretch>
            <a:fillRect/>
          </a:stretch>
        </p:blipFill>
        <p:spPr bwMode="auto">
          <a:xfrm>
            <a:off x="3357554" y="4518000"/>
            <a:ext cx="2928958" cy="2340000"/>
          </a:xfrm>
          <a:prstGeom prst="rect">
            <a:avLst/>
          </a:prstGeom>
          <a:noFill/>
        </p:spPr>
      </p:pic>
      <p:pic>
        <p:nvPicPr>
          <p:cNvPr id="25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/>
          <a:srcRect l="68750" t="64583"/>
          <a:stretch>
            <a:fillRect/>
          </a:stretch>
        </p:blipFill>
        <p:spPr bwMode="auto">
          <a:xfrm>
            <a:off x="6286512" y="4518000"/>
            <a:ext cx="2857488" cy="2340000"/>
          </a:xfrm>
          <a:prstGeom prst="rect">
            <a:avLst/>
          </a:prstGeom>
          <a:noFill/>
        </p:spPr>
      </p:pic>
      <p:pic>
        <p:nvPicPr>
          <p:cNvPr id="26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t="64583" r="63281"/>
          <a:stretch>
            <a:fillRect/>
          </a:stretch>
        </p:blipFill>
        <p:spPr bwMode="auto">
          <a:xfrm>
            <a:off x="0" y="4518000"/>
            <a:ext cx="3357554" cy="2340000"/>
          </a:xfrm>
          <a:prstGeom prst="rect">
            <a:avLst/>
          </a:prstGeom>
          <a:noFill/>
        </p:spPr>
      </p:pic>
      <p:pic>
        <p:nvPicPr>
          <p:cNvPr id="27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t="32291" r="63281" b="34375"/>
          <a:stretch>
            <a:fillRect/>
          </a:stretch>
        </p:blipFill>
        <p:spPr bwMode="auto">
          <a:xfrm>
            <a:off x="0" y="2357430"/>
            <a:ext cx="3357554" cy="2214578"/>
          </a:xfrm>
          <a:prstGeom prst="rect">
            <a:avLst/>
          </a:prstGeom>
          <a:noFill/>
        </p:spPr>
      </p:pic>
      <p:pic>
        <p:nvPicPr>
          <p:cNvPr id="28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r="63281" b="66667"/>
          <a:stretch>
            <a:fillRect/>
          </a:stretch>
        </p:blipFill>
        <p:spPr bwMode="auto">
          <a:xfrm>
            <a:off x="0" y="0"/>
            <a:ext cx="3357554" cy="2357430"/>
          </a:xfrm>
          <a:prstGeom prst="rect">
            <a:avLst/>
          </a:prstGeom>
          <a:noFill/>
        </p:spPr>
      </p:pic>
      <p:pic>
        <p:nvPicPr>
          <p:cNvPr id="29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36719" r="31250" b="66667"/>
          <a:stretch>
            <a:fillRect/>
          </a:stretch>
        </p:blipFill>
        <p:spPr bwMode="auto">
          <a:xfrm>
            <a:off x="3357554" y="0"/>
            <a:ext cx="2928958" cy="2357430"/>
          </a:xfrm>
          <a:prstGeom prst="rect">
            <a:avLst/>
          </a:prstGeom>
          <a:noFill/>
        </p:spPr>
      </p:pic>
      <p:pic>
        <p:nvPicPr>
          <p:cNvPr id="30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68750" b="66667"/>
          <a:stretch>
            <a:fillRect/>
          </a:stretch>
        </p:blipFill>
        <p:spPr bwMode="auto">
          <a:xfrm>
            <a:off x="6286512" y="0"/>
            <a:ext cx="2857488" cy="2357430"/>
          </a:xfrm>
          <a:prstGeom prst="rect">
            <a:avLst/>
          </a:prstGeom>
          <a:noFill/>
        </p:spPr>
      </p:pic>
      <p:pic>
        <p:nvPicPr>
          <p:cNvPr id="31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36719" t="32291" r="31250" b="34375"/>
          <a:stretch>
            <a:fillRect/>
          </a:stretch>
        </p:blipFill>
        <p:spPr bwMode="auto">
          <a:xfrm>
            <a:off x="3357554" y="2357430"/>
            <a:ext cx="2928958" cy="2214578"/>
          </a:xfrm>
          <a:prstGeom prst="rect">
            <a:avLst/>
          </a:prstGeom>
          <a:noFill/>
        </p:spPr>
      </p:pic>
      <p:pic>
        <p:nvPicPr>
          <p:cNvPr id="32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68750" t="32291" b="34375"/>
          <a:stretch>
            <a:fillRect/>
          </a:stretch>
        </p:blipFill>
        <p:spPr bwMode="auto">
          <a:xfrm>
            <a:off x="6286512" y="2357430"/>
            <a:ext cx="2857488" cy="2214578"/>
          </a:xfrm>
          <a:prstGeom prst="rect">
            <a:avLst/>
          </a:prstGeom>
          <a:noFill/>
        </p:spPr>
      </p:pic>
      <p:pic>
        <p:nvPicPr>
          <p:cNvPr id="33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36719" t="64583" r="31250"/>
          <a:stretch>
            <a:fillRect/>
          </a:stretch>
        </p:blipFill>
        <p:spPr bwMode="auto">
          <a:xfrm>
            <a:off x="3357554" y="4518000"/>
            <a:ext cx="2928958" cy="2340000"/>
          </a:xfrm>
          <a:prstGeom prst="rect">
            <a:avLst/>
          </a:prstGeom>
          <a:noFill/>
        </p:spPr>
      </p:pic>
      <p:pic>
        <p:nvPicPr>
          <p:cNvPr id="34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68750" t="64583"/>
          <a:stretch>
            <a:fillRect/>
          </a:stretch>
        </p:blipFill>
        <p:spPr bwMode="auto">
          <a:xfrm>
            <a:off x="6286512" y="4518000"/>
            <a:ext cx="2857488" cy="2340000"/>
          </a:xfrm>
          <a:prstGeom prst="rect">
            <a:avLst/>
          </a:prstGeom>
          <a:noFill/>
        </p:spPr>
      </p:pic>
      <p:pic>
        <p:nvPicPr>
          <p:cNvPr id="35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/>
          <a:srcRect r="63281" b="66667"/>
          <a:stretch>
            <a:fillRect/>
          </a:stretch>
        </p:blipFill>
        <p:spPr bwMode="auto">
          <a:xfrm>
            <a:off x="0" y="0"/>
            <a:ext cx="3357554" cy="2357430"/>
          </a:xfrm>
          <a:prstGeom prst="rect">
            <a:avLst/>
          </a:prstGeom>
          <a:noFill/>
        </p:spPr>
      </p:pic>
      <p:pic>
        <p:nvPicPr>
          <p:cNvPr id="36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36719" r="31250" b="66667"/>
          <a:stretch>
            <a:fillRect/>
          </a:stretch>
        </p:blipFill>
        <p:spPr bwMode="auto">
          <a:xfrm>
            <a:off x="3357554" y="0"/>
            <a:ext cx="2928958" cy="2357430"/>
          </a:xfrm>
          <a:prstGeom prst="rect">
            <a:avLst/>
          </a:prstGeom>
          <a:noFill/>
        </p:spPr>
      </p:pic>
      <p:pic>
        <p:nvPicPr>
          <p:cNvPr id="37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68750" b="66667"/>
          <a:stretch>
            <a:fillRect/>
          </a:stretch>
        </p:blipFill>
        <p:spPr bwMode="auto">
          <a:xfrm>
            <a:off x="6286512" y="0"/>
            <a:ext cx="2857488" cy="2357430"/>
          </a:xfrm>
          <a:prstGeom prst="rect">
            <a:avLst/>
          </a:prstGeom>
          <a:noFill/>
        </p:spPr>
      </p:pic>
      <p:pic>
        <p:nvPicPr>
          <p:cNvPr id="38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t="32291" r="63281" b="34375"/>
          <a:stretch>
            <a:fillRect/>
          </a:stretch>
        </p:blipFill>
        <p:spPr bwMode="auto">
          <a:xfrm>
            <a:off x="0" y="2357430"/>
            <a:ext cx="3357554" cy="2214578"/>
          </a:xfrm>
          <a:prstGeom prst="rect">
            <a:avLst/>
          </a:prstGeom>
          <a:noFill/>
        </p:spPr>
      </p:pic>
      <p:pic>
        <p:nvPicPr>
          <p:cNvPr id="39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l="36719" t="32291" r="31250" b="34375"/>
          <a:stretch>
            <a:fillRect/>
          </a:stretch>
        </p:blipFill>
        <p:spPr bwMode="auto">
          <a:xfrm>
            <a:off x="3357554" y="2285992"/>
            <a:ext cx="2928958" cy="2286016"/>
          </a:xfrm>
          <a:prstGeom prst="rect">
            <a:avLst/>
          </a:prstGeom>
          <a:noFill/>
        </p:spPr>
      </p:pic>
      <p:pic>
        <p:nvPicPr>
          <p:cNvPr id="40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/>
          <a:srcRect l="68750" t="32291" b="34375"/>
          <a:stretch>
            <a:fillRect/>
          </a:stretch>
        </p:blipFill>
        <p:spPr bwMode="auto">
          <a:xfrm>
            <a:off x="6286512" y="2285992"/>
            <a:ext cx="2857488" cy="2286016"/>
          </a:xfrm>
          <a:prstGeom prst="rect">
            <a:avLst/>
          </a:prstGeom>
          <a:noFill/>
        </p:spPr>
      </p:pic>
      <p:pic>
        <p:nvPicPr>
          <p:cNvPr id="41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/>
          <a:srcRect t="64583" r="63281"/>
          <a:stretch>
            <a:fillRect/>
          </a:stretch>
        </p:blipFill>
        <p:spPr bwMode="auto">
          <a:xfrm>
            <a:off x="0" y="4518000"/>
            <a:ext cx="3357554" cy="2340000"/>
          </a:xfrm>
          <a:prstGeom prst="rect">
            <a:avLst/>
          </a:prstGeom>
          <a:noFill/>
        </p:spPr>
      </p:pic>
      <p:pic>
        <p:nvPicPr>
          <p:cNvPr id="42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/>
          <a:srcRect l="36719" t="64583" r="31250"/>
          <a:stretch>
            <a:fillRect/>
          </a:stretch>
        </p:blipFill>
        <p:spPr bwMode="auto">
          <a:xfrm>
            <a:off x="3357554" y="4518000"/>
            <a:ext cx="2928958" cy="2340000"/>
          </a:xfrm>
          <a:prstGeom prst="rect">
            <a:avLst/>
          </a:prstGeom>
          <a:noFill/>
        </p:spPr>
      </p:pic>
      <p:pic>
        <p:nvPicPr>
          <p:cNvPr id="43" name="Picture 2" descr="C:\Documents and Settings\Ana María\Escritorio\OTOÑO\Paisajes-Landscapes-5.jpg"/>
          <p:cNvPicPr>
            <a:picLocks noChangeAspect="1" noChangeArrowheads="1"/>
          </p:cNvPicPr>
          <p:nvPr/>
        </p:nvPicPr>
        <p:blipFill>
          <a:blip r:embed="rId2"/>
          <a:srcRect l="68750" t="64583"/>
          <a:stretch>
            <a:fillRect/>
          </a:stretch>
        </p:blipFill>
        <p:spPr bwMode="auto">
          <a:xfrm>
            <a:off x="6286512" y="4518000"/>
            <a:ext cx="2857488" cy="2340000"/>
          </a:xfrm>
          <a:prstGeom prst="rect">
            <a:avLst/>
          </a:prstGeom>
          <a:noFill/>
        </p:spPr>
      </p:pic>
      <p:sp>
        <p:nvSpPr>
          <p:cNvPr id="45" name="4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2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Ana María\Escritorio\nn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4572000" cy="3429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4572000" y="0"/>
            <a:ext cx="4572000" cy="3429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3429000"/>
            <a:ext cx="4572000" cy="3429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4572000" y="3429000"/>
            <a:ext cx="4572000" cy="3429000"/>
          </a:xfrm>
          <a:prstGeom prst="flowChartProcess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med" advTm="7875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na María\Escritorio\Sin título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gradFill flip="none" rotWithShape="1">
            <a:gsLst>
              <a:gs pos="0">
                <a:schemeClr val="accent3">
                  <a:lumMod val="50000"/>
                </a:schemeClr>
              </a:gs>
              <a:gs pos="30000">
                <a:schemeClr val="accent6">
                  <a:lumMod val="50000"/>
                </a:schemeClr>
              </a:gs>
              <a:gs pos="50000">
                <a:schemeClr val="accent6">
                  <a:lumMod val="50000"/>
                </a:schemeClr>
              </a:gs>
              <a:gs pos="100000">
                <a:srgbClr val="FFC000">
                  <a:alpha val="5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642918"/>
            <a:ext cx="9144000" cy="5500702"/>
          </a:xfrm>
          <a:prstGeom prst="flowChartDecision">
            <a:avLst/>
          </a:prstGeom>
          <a:gradFill flip="none" rotWithShape="1">
            <a:gsLst>
              <a:gs pos="66000">
                <a:schemeClr val="accent3">
                  <a:lumMod val="50000"/>
                </a:schemeClr>
              </a:gs>
              <a:gs pos="30000">
                <a:schemeClr val="accent6">
                  <a:lumMod val="50000"/>
                </a:schemeClr>
              </a:gs>
              <a:gs pos="50000">
                <a:schemeClr val="accent6">
                  <a:lumMod val="50000"/>
                </a:schemeClr>
              </a:gs>
              <a:gs pos="100000">
                <a:srgbClr val="FFC000">
                  <a:alpha val="3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1285860"/>
            <a:ext cx="9144000" cy="4286256"/>
          </a:xfrm>
          <a:prstGeom prst="flowChartDecision">
            <a:avLst/>
          </a:prstGeom>
          <a:gradFill flip="none" rotWithShape="1">
            <a:gsLst>
              <a:gs pos="66000">
                <a:schemeClr val="accent3">
                  <a:lumMod val="50000"/>
                </a:schemeClr>
              </a:gs>
              <a:gs pos="30000">
                <a:schemeClr val="accent6">
                  <a:lumMod val="50000"/>
                </a:schemeClr>
              </a:gs>
              <a:gs pos="50000">
                <a:schemeClr val="accent6">
                  <a:lumMod val="50000"/>
                </a:schemeClr>
              </a:gs>
              <a:gs pos="100000">
                <a:srgbClr val="FFC000">
                  <a:alpha val="3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1928802"/>
            <a:ext cx="9144000" cy="3000396"/>
          </a:xfrm>
          <a:prstGeom prst="flowChartDecision">
            <a:avLst/>
          </a:prstGeom>
          <a:gradFill flip="none" rotWithShape="1">
            <a:gsLst>
              <a:gs pos="66000">
                <a:schemeClr val="accent3">
                  <a:lumMod val="50000"/>
                </a:schemeClr>
              </a:gs>
              <a:gs pos="0">
                <a:schemeClr val="accent6">
                  <a:lumMod val="50000"/>
                </a:schemeClr>
              </a:gs>
              <a:gs pos="50000">
                <a:schemeClr val="accent6">
                  <a:lumMod val="50000"/>
                </a:schemeClr>
              </a:gs>
              <a:gs pos="100000">
                <a:srgbClr val="FFC000">
                  <a:alpha val="30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custDataLst>
      <p:tags r:id="rId1"/>
    </p:custDataLst>
  </p:cSld>
  <p:clrMapOvr>
    <a:masterClrMapping/>
  </p:clrMapOvr>
  <p:transition spd="slow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Ana María\Escritorio\lgos-colores-del-otoño---ww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3786182" y="1643050"/>
            <a:ext cx="914400" cy="612648"/>
          </a:xfrm>
          <a:prstGeom prst="flowChartProcess">
            <a:avLst/>
          </a:prstGeom>
          <a:noFill/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es-CL" sz="5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3 Proceso"/>
          <p:cNvSpPr/>
          <p:nvPr/>
        </p:nvSpPr>
        <p:spPr>
          <a:xfrm>
            <a:off x="4214810" y="2214554"/>
            <a:ext cx="1500198" cy="923330"/>
          </a:xfrm>
          <a:prstGeom prst="flowChartProcess">
            <a:avLst/>
          </a:prstGeom>
          <a:noFill/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es-CL" sz="5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286116" y="2000240"/>
            <a:ext cx="914400" cy="914400"/>
          </a:xfrm>
          <a:prstGeom prst="rect">
            <a:avLst/>
          </a:prstGeom>
          <a:noFill/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es-CL" sz="5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5 Proceso"/>
          <p:cNvSpPr/>
          <p:nvPr/>
        </p:nvSpPr>
        <p:spPr>
          <a:xfrm>
            <a:off x="3929058" y="785794"/>
            <a:ext cx="2843226" cy="923330"/>
          </a:xfrm>
          <a:prstGeom prst="flowChartProcess">
            <a:avLst/>
          </a:prstGeom>
          <a:noFill/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es-CL" sz="5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4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Ana María\Escritorio\oo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1548000" cy="6876000"/>
          </a:xfrm>
          <a:prstGeom prst="flowChartProcess">
            <a:avLst/>
          </a:prstGeom>
          <a:gradFill>
            <a:gsLst>
              <a:gs pos="75000">
                <a:srgbClr val="FFD03B">
                  <a:alpha val="17000"/>
                </a:srgbClr>
              </a:gs>
              <a:gs pos="50000">
                <a:schemeClr val="accent6">
                  <a:lumMod val="50000"/>
                </a:schemeClr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1500166" y="0"/>
            <a:ext cx="1548000" cy="6876000"/>
          </a:xfrm>
          <a:prstGeom prst="flowChartProcess">
            <a:avLst/>
          </a:prstGeom>
          <a:gradFill>
            <a:gsLst>
              <a:gs pos="75000">
                <a:srgbClr val="FFD03B">
                  <a:alpha val="17000"/>
                </a:srgbClr>
              </a:gs>
              <a:gs pos="50000">
                <a:schemeClr val="accent6">
                  <a:lumMod val="50000"/>
                </a:schemeClr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3000364" y="0"/>
            <a:ext cx="1548000" cy="6876000"/>
          </a:xfrm>
          <a:prstGeom prst="flowChartProcess">
            <a:avLst/>
          </a:prstGeom>
          <a:gradFill>
            <a:gsLst>
              <a:gs pos="75000">
                <a:srgbClr val="FFD03B">
                  <a:alpha val="17000"/>
                </a:srgbClr>
              </a:gs>
              <a:gs pos="50000">
                <a:schemeClr val="accent6">
                  <a:lumMod val="50000"/>
                </a:schemeClr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4500562" y="0"/>
            <a:ext cx="1584000" cy="6876000"/>
          </a:xfrm>
          <a:prstGeom prst="flowChartProcess">
            <a:avLst/>
          </a:prstGeom>
          <a:gradFill>
            <a:gsLst>
              <a:gs pos="75000">
                <a:srgbClr val="FFD03B">
                  <a:alpha val="17000"/>
                </a:srgbClr>
              </a:gs>
              <a:gs pos="50000">
                <a:schemeClr val="accent6">
                  <a:lumMod val="50000"/>
                </a:schemeClr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7596000" y="0"/>
            <a:ext cx="1548000" cy="6858000"/>
          </a:xfrm>
          <a:prstGeom prst="flowChartProcess">
            <a:avLst/>
          </a:prstGeom>
          <a:gradFill>
            <a:gsLst>
              <a:gs pos="75000">
                <a:srgbClr val="FFD03B">
                  <a:alpha val="17000"/>
                </a:srgbClr>
              </a:gs>
              <a:gs pos="50000">
                <a:schemeClr val="accent6">
                  <a:lumMod val="50000"/>
                </a:schemeClr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Proceso"/>
          <p:cNvSpPr/>
          <p:nvPr/>
        </p:nvSpPr>
        <p:spPr>
          <a:xfrm>
            <a:off x="6072198" y="0"/>
            <a:ext cx="1548000" cy="6876000"/>
          </a:xfrm>
          <a:prstGeom prst="flowChartProcess">
            <a:avLst/>
          </a:prstGeom>
          <a:gradFill>
            <a:gsLst>
              <a:gs pos="75000">
                <a:srgbClr val="FFD03B">
                  <a:alpha val="17000"/>
                </a:srgbClr>
              </a:gs>
              <a:gs pos="50000">
                <a:schemeClr val="accent6">
                  <a:lumMod val="50000"/>
                </a:schemeClr>
              </a:gs>
              <a:gs pos="100000">
                <a:srgbClr val="156B13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Ana María\Escritorio\tig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3">
                  <a:lumMod val="5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3">
                  <a:lumMod val="50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1142984"/>
            <a:ext cx="9144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3">
                  <a:lumMod val="5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3">
                  <a:lumMod val="50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2285992"/>
            <a:ext cx="9144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3">
                  <a:lumMod val="5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3">
                  <a:lumMod val="50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3429000"/>
            <a:ext cx="9144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3">
                  <a:lumMod val="5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3">
                  <a:lumMod val="50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4572008"/>
            <a:ext cx="9144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3">
                  <a:lumMod val="5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3">
                  <a:lumMod val="50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5706000"/>
            <a:ext cx="9144000" cy="1152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3">
                  <a:lumMod val="5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3">
                  <a:lumMod val="50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3">
                  <a:lumMod val="50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na María\Escritorio\casaotoñ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Documents and Settings\Ana María\Mis documentos\Mis imágenes\Imagen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644098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139700">
            <a:bevelT w="228600" h="254000" prst="slope"/>
            <a:bevelB w="254000" h="254000" prst="angle"/>
          </a:sp3d>
        </p:spPr>
      </p:pic>
      <p:pic>
        <p:nvPicPr>
          <p:cNvPr id="4" name="Picture 2" descr="C:\Documents and Settings\Ana María\Mis documentos\Mis imágenes\Imagen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500096" y="0"/>
            <a:ext cx="9644096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 extrusionH="139700">
            <a:bevelT w="228600" h="254000" prst="slope"/>
            <a:bevelB w="254000" h="254000" prst="angle"/>
          </a:sp3d>
        </p:spPr>
      </p:pic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C:\Documents and Settings\Ana María\Escritorio\bb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Proceso"/>
          <p:cNvSpPr/>
          <p:nvPr/>
        </p:nvSpPr>
        <p:spPr>
          <a:xfrm rot="16200000">
            <a:off x="-2835000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Proceso"/>
          <p:cNvSpPr/>
          <p:nvPr/>
        </p:nvSpPr>
        <p:spPr>
          <a:xfrm rot="16200000">
            <a:off x="-1692024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-549016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 rot="16200000">
            <a:off x="593992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 rot="16200000">
            <a:off x="5121000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 rot="16200000">
            <a:off x="3951578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 rot="16200000">
            <a:off x="2808570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 rot="16200000">
            <a:off x="1692000" y="2862000"/>
            <a:ext cx="6876000" cy="1116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Ana María\Escritorio\70-fotos-otoñ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ombo"/>
          <p:cNvSpPr/>
          <p:nvPr/>
        </p:nvSpPr>
        <p:spPr>
          <a:xfrm>
            <a:off x="0" y="571480"/>
            <a:ext cx="9144000" cy="5724540"/>
          </a:xfrm>
          <a:prstGeom prst="diamond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ombo"/>
          <p:cNvSpPr/>
          <p:nvPr/>
        </p:nvSpPr>
        <p:spPr>
          <a:xfrm>
            <a:off x="0" y="571480"/>
            <a:ext cx="9144000" cy="5724540"/>
          </a:xfrm>
          <a:prstGeom prst="diamond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6" presetClass="exit" presetSubtype="37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Ana María\Escritorio\aa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714348" y="642918"/>
            <a:ext cx="7715304" cy="5572164"/>
          </a:xfrm>
          <a:prstGeom prst="flowChartProcess">
            <a:avLst/>
          </a:prstGeom>
          <a:solidFill>
            <a:schemeClr val="accent2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Ana María\Escritorio\0_dafc9_52b04243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>
                  <a:lumMod val="65000"/>
                  <a:lumOff val="35000"/>
                </a:schemeClr>
              </a:gs>
              <a:gs pos="100000">
                <a:schemeClr val="accent6">
                  <a:lumMod val="75000"/>
                </a:schemeClr>
              </a:gs>
              <a:gs pos="35000">
                <a:schemeClr val="bg1">
                  <a:alpha val="79000"/>
                </a:schemeClr>
              </a:gs>
              <a:gs pos="32000">
                <a:schemeClr val="bg1">
                  <a:lumMod val="65000"/>
                  <a:lumOff val="35000"/>
                </a:schemeClr>
              </a:gs>
              <a:gs pos="32000">
                <a:schemeClr val="bg1">
                  <a:lumMod val="65000"/>
                  <a:lumOff val="3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350043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>
                  <a:lumMod val="65000"/>
                  <a:lumOff val="35000"/>
                </a:schemeClr>
              </a:gs>
              <a:gs pos="100000">
                <a:schemeClr val="accent6">
                  <a:lumMod val="75000"/>
                </a:schemeClr>
              </a:gs>
              <a:gs pos="35000">
                <a:schemeClr val="bg1">
                  <a:alpha val="79000"/>
                </a:schemeClr>
              </a:gs>
              <a:gs pos="33000">
                <a:schemeClr val="bg1">
                  <a:lumMod val="65000"/>
                  <a:lumOff val="35000"/>
                </a:schemeClr>
              </a:gs>
              <a:gs pos="32000">
                <a:schemeClr val="bg1">
                  <a:lumMod val="65000"/>
                  <a:lumOff val="3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Triángulo isósceles"/>
          <p:cNvSpPr/>
          <p:nvPr/>
        </p:nvSpPr>
        <p:spPr>
          <a:xfrm rot="16200000" flipV="1">
            <a:off x="-1143000" y="1143000"/>
            <a:ext cx="6858000" cy="4572000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>
                  <a:lumMod val="65000"/>
                  <a:lumOff val="35000"/>
                </a:schemeClr>
              </a:gs>
              <a:gs pos="100000">
                <a:schemeClr val="accent6">
                  <a:lumMod val="75000"/>
                </a:schemeClr>
              </a:gs>
              <a:gs pos="35000">
                <a:schemeClr val="bg1">
                  <a:alpha val="79000"/>
                </a:schemeClr>
              </a:gs>
              <a:gs pos="32000">
                <a:schemeClr val="bg1">
                  <a:lumMod val="65000"/>
                  <a:lumOff val="35000"/>
                </a:schemeClr>
              </a:gs>
              <a:gs pos="32000">
                <a:schemeClr val="bg1">
                  <a:lumMod val="65000"/>
                  <a:lumOff val="3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3393281" y="1107281"/>
            <a:ext cx="6858000" cy="4643438"/>
          </a:xfrm>
          <a:prstGeom prst="triangle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bg1">
                  <a:lumMod val="65000"/>
                  <a:lumOff val="35000"/>
                </a:schemeClr>
              </a:gs>
              <a:gs pos="100000">
                <a:schemeClr val="accent6">
                  <a:lumMod val="75000"/>
                </a:schemeClr>
              </a:gs>
              <a:gs pos="35000">
                <a:schemeClr val="bg1">
                  <a:alpha val="79000"/>
                </a:schemeClr>
              </a:gs>
              <a:gs pos="32000">
                <a:schemeClr val="bg1">
                  <a:lumMod val="65000"/>
                  <a:lumOff val="35000"/>
                </a:schemeClr>
              </a:gs>
              <a:gs pos="32000">
                <a:schemeClr val="bg1">
                  <a:lumMod val="65000"/>
                  <a:lumOff val="3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Ana María\Escritorio\ff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2714612" y="0"/>
            <a:ext cx="936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8172000" y="0"/>
            <a:ext cx="972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7215206" y="0"/>
            <a:ext cx="972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3643306" y="0"/>
            <a:ext cx="936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4572000" y="0"/>
            <a:ext cx="936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5500694" y="0"/>
            <a:ext cx="936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6357950" y="0"/>
            <a:ext cx="936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Proceso"/>
          <p:cNvSpPr/>
          <p:nvPr/>
        </p:nvSpPr>
        <p:spPr>
          <a:xfrm>
            <a:off x="1785918" y="0"/>
            <a:ext cx="936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857224" y="0"/>
            <a:ext cx="936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Proceso"/>
          <p:cNvSpPr/>
          <p:nvPr/>
        </p:nvSpPr>
        <p:spPr>
          <a:xfrm>
            <a:off x="0" y="0"/>
            <a:ext cx="900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3" name="1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0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9" presetClass="exit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9" presetClass="exit" presetSubtype="0" ac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9" presetClass="exit" presetSubtype="0" accel="10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49" presetClass="exit" presetSubtype="0" accel="100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9" presetClass="exit" presetSubtype="0" accel="10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9" presetClass="exit" presetSubtype="0" accel="10000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9" presetClass="exit" presetSubtype="0" accel="10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9" presetClass="exit" presetSubtype="0" accel="10000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9" presetClass="exit" presetSubtype="0" accel="10000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9" presetClass="exit" presetSubtype="0" accel="100000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6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1746" name="Picture 2" descr="C:\Documents and Settings\Ana María\Escritorio\ññ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3" grpId="1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Ana María\Escritorio\pa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3429000"/>
            <a:ext cx="9144000" cy="3429000"/>
          </a:xfrm>
          <a:prstGeom prst="flowChartExtract">
            <a:avLst/>
          </a:prstGeom>
          <a:solidFill>
            <a:srgbClr val="B55607">
              <a:alpha val="6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xtracto"/>
          <p:cNvSpPr/>
          <p:nvPr/>
        </p:nvSpPr>
        <p:spPr>
          <a:xfrm flipV="1">
            <a:off x="0" y="0"/>
            <a:ext cx="9144000" cy="3429000"/>
          </a:xfrm>
          <a:prstGeom prst="flowChartExtract">
            <a:avLst/>
          </a:prstGeom>
          <a:solidFill>
            <a:srgbClr val="B55607">
              <a:alpha val="6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xtracto"/>
          <p:cNvSpPr/>
          <p:nvPr/>
        </p:nvSpPr>
        <p:spPr>
          <a:xfrm rot="5400000">
            <a:off x="-1143000" y="1143000"/>
            <a:ext cx="6858000" cy="4572000"/>
          </a:xfrm>
          <a:prstGeom prst="flowChartExtract">
            <a:avLst/>
          </a:prstGeom>
          <a:solidFill>
            <a:srgbClr val="B55607">
              <a:alpha val="6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xtracto"/>
          <p:cNvSpPr/>
          <p:nvPr/>
        </p:nvSpPr>
        <p:spPr>
          <a:xfrm rot="16200000">
            <a:off x="3429000" y="1143000"/>
            <a:ext cx="6858000" cy="4572000"/>
          </a:xfrm>
          <a:prstGeom prst="flowChartExtract">
            <a:avLst/>
          </a:prstGeom>
          <a:solidFill>
            <a:srgbClr val="B55607">
              <a:alpha val="6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17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5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na María\Escritorio\Nueva carpeta\Otoño - Autumn - Fog Season by Katya Horn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144000" cy="1620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5214950"/>
            <a:ext cx="9144000" cy="1584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1785926"/>
            <a:ext cx="9144000" cy="1584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3500438"/>
            <a:ext cx="9144000" cy="1584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Ana María\Escritorio\gitan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Forma libre"/>
          <p:cNvSpPr/>
          <p:nvPr/>
        </p:nvSpPr>
        <p:spPr>
          <a:xfrm rot="5400000" flipH="1">
            <a:off x="678641" y="-1607359"/>
            <a:ext cx="7786718" cy="9144000"/>
          </a:xfrm>
          <a:custGeom>
            <a:avLst/>
            <a:gdLst>
              <a:gd name="connsiteX0" fmla="*/ 1 w 6"/>
              <a:gd name="connsiteY0" fmla="*/ 0 h 6"/>
              <a:gd name="connsiteX1" fmla="*/ 6 w 6"/>
              <a:gd name="connsiteY1" fmla="*/ 0 h 6"/>
              <a:gd name="connsiteX2" fmla="*/ 5 w 6"/>
              <a:gd name="connsiteY2" fmla="*/ 3 h 6"/>
              <a:gd name="connsiteX3" fmla="*/ 6 w 6"/>
              <a:gd name="connsiteY3" fmla="*/ 6 h 6"/>
              <a:gd name="connsiteX4" fmla="*/ 1 w 6"/>
              <a:gd name="connsiteY4" fmla="*/ 6 h 6"/>
              <a:gd name="connsiteX5" fmla="*/ 0 w 6"/>
              <a:gd name="connsiteY5" fmla="*/ 4 h 6"/>
              <a:gd name="connsiteX6" fmla="*/ 0 w 6"/>
              <a:gd name="connsiteY6" fmla="*/ 3 h 6"/>
              <a:gd name="connsiteX7" fmla="*/ 1 w 6"/>
              <a:gd name="connsiteY7" fmla="*/ 1 h 6"/>
              <a:gd name="connsiteX8" fmla="*/ 1 w 6"/>
              <a:gd name="connsiteY8" fmla="*/ 0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0 w 7"/>
              <a:gd name="connsiteY8" fmla="*/ 4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1 w 7"/>
              <a:gd name="connsiteY8" fmla="*/ 5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" h="6">
                <a:moveTo>
                  <a:pt x="0" y="1"/>
                </a:moveTo>
                <a:lnTo>
                  <a:pt x="0" y="0"/>
                </a:lnTo>
                <a:lnTo>
                  <a:pt x="5" y="0"/>
                </a:lnTo>
                <a:cubicBezTo>
                  <a:pt x="6" y="0"/>
                  <a:pt x="4" y="1"/>
                  <a:pt x="4" y="3"/>
                </a:cubicBezTo>
                <a:cubicBezTo>
                  <a:pt x="4" y="5"/>
                  <a:pt x="6" y="6"/>
                  <a:pt x="5" y="6"/>
                </a:cubicBezTo>
                <a:lnTo>
                  <a:pt x="0" y="6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0" y="1"/>
                </a:lnTo>
                <a:close/>
              </a:path>
            </a:pathLst>
          </a:custGeom>
          <a:solidFill>
            <a:srgbClr val="C00000">
              <a:alpha val="74902"/>
            </a:srgb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w="139700" h="254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Forma libre"/>
          <p:cNvSpPr/>
          <p:nvPr/>
        </p:nvSpPr>
        <p:spPr>
          <a:xfrm rot="16200000" flipH="1">
            <a:off x="678641" y="-678641"/>
            <a:ext cx="7786718" cy="9144000"/>
          </a:xfrm>
          <a:custGeom>
            <a:avLst/>
            <a:gdLst>
              <a:gd name="connsiteX0" fmla="*/ 1 w 6"/>
              <a:gd name="connsiteY0" fmla="*/ 0 h 6"/>
              <a:gd name="connsiteX1" fmla="*/ 6 w 6"/>
              <a:gd name="connsiteY1" fmla="*/ 0 h 6"/>
              <a:gd name="connsiteX2" fmla="*/ 5 w 6"/>
              <a:gd name="connsiteY2" fmla="*/ 3 h 6"/>
              <a:gd name="connsiteX3" fmla="*/ 6 w 6"/>
              <a:gd name="connsiteY3" fmla="*/ 6 h 6"/>
              <a:gd name="connsiteX4" fmla="*/ 1 w 6"/>
              <a:gd name="connsiteY4" fmla="*/ 6 h 6"/>
              <a:gd name="connsiteX5" fmla="*/ 0 w 6"/>
              <a:gd name="connsiteY5" fmla="*/ 4 h 6"/>
              <a:gd name="connsiteX6" fmla="*/ 0 w 6"/>
              <a:gd name="connsiteY6" fmla="*/ 3 h 6"/>
              <a:gd name="connsiteX7" fmla="*/ 1 w 6"/>
              <a:gd name="connsiteY7" fmla="*/ 1 h 6"/>
              <a:gd name="connsiteX8" fmla="*/ 1 w 6"/>
              <a:gd name="connsiteY8" fmla="*/ 0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1 w 6"/>
              <a:gd name="connsiteY8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3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3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6"/>
              <a:gd name="connsiteY0" fmla="*/ 1 h 6"/>
              <a:gd name="connsiteX1" fmla="*/ 1 w 6"/>
              <a:gd name="connsiteY1" fmla="*/ 0 h 6"/>
              <a:gd name="connsiteX2" fmla="*/ 6 w 6"/>
              <a:gd name="connsiteY2" fmla="*/ 0 h 6"/>
              <a:gd name="connsiteX3" fmla="*/ 5 w 6"/>
              <a:gd name="connsiteY3" fmla="*/ 3 h 6"/>
              <a:gd name="connsiteX4" fmla="*/ 6 w 6"/>
              <a:gd name="connsiteY4" fmla="*/ 6 h 6"/>
              <a:gd name="connsiteX5" fmla="*/ 1 w 6"/>
              <a:gd name="connsiteY5" fmla="*/ 6 h 6"/>
              <a:gd name="connsiteX6" fmla="*/ 0 w 6"/>
              <a:gd name="connsiteY6" fmla="*/ 4 h 6"/>
              <a:gd name="connsiteX7" fmla="*/ 0 w 6"/>
              <a:gd name="connsiteY7" fmla="*/ 4 h 6"/>
              <a:gd name="connsiteX8" fmla="*/ 0 w 6"/>
              <a:gd name="connsiteY8" fmla="*/ 4 h 6"/>
              <a:gd name="connsiteX9" fmla="*/ 1 w 6"/>
              <a:gd name="connsiteY9" fmla="*/ 5 h 6"/>
              <a:gd name="connsiteX10" fmla="*/ 1 w 6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0 w 7"/>
              <a:gd name="connsiteY8" fmla="*/ 4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0 w 7"/>
              <a:gd name="connsiteY7" fmla="*/ 4 h 6"/>
              <a:gd name="connsiteX8" fmla="*/ 1 w 7"/>
              <a:gd name="connsiteY8" fmla="*/ 5 h 6"/>
              <a:gd name="connsiteX9" fmla="*/ 1 w 7"/>
              <a:gd name="connsiteY9" fmla="*/ 5 h 6"/>
              <a:gd name="connsiteX10" fmla="*/ 1 w 7"/>
              <a:gd name="connsiteY10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0" fmla="*/ 1 w 7"/>
              <a:gd name="connsiteY0" fmla="*/ 1 h 6"/>
              <a:gd name="connsiteX1" fmla="*/ 1 w 7"/>
              <a:gd name="connsiteY1" fmla="*/ 0 h 6"/>
              <a:gd name="connsiteX2" fmla="*/ 6 w 7"/>
              <a:gd name="connsiteY2" fmla="*/ 0 h 6"/>
              <a:gd name="connsiteX3" fmla="*/ 5 w 7"/>
              <a:gd name="connsiteY3" fmla="*/ 3 h 6"/>
              <a:gd name="connsiteX4" fmla="*/ 6 w 7"/>
              <a:gd name="connsiteY4" fmla="*/ 6 h 6"/>
              <a:gd name="connsiteX5" fmla="*/ 1 w 7"/>
              <a:gd name="connsiteY5" fmla="*/ 6 h 6"/>
              <a:gd name="connsiteX6" fmla="*/ 0 w 7"/>
              <a:gd name="connsiteY6" fmla="*/ 4 h 6"/>
              <a:gd name="connsiteX7" fmla="*/ 1 w 7"/>
              <a:gd name="connsiteY7" fmla="*/ 5 h 6"/>
              <a:gd name="connsiteX8" fmla="*/ 1 w 7"/>
              <a:gd name="connsiteY8" fmla="*/ 5 h 6"/>
              <a:gd name="connsiteX9" fmla="*/ 1 w 7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  <a:gd name="connsiteX0" fmla="*/ 0 w 6"/>
              <a:gd name="connsiteY0" fmla="*/ 1 h 6"/>
              <a:gd name="connsiteX1" fmla="*/ 0 w 6"/>
              <a:gd name="connsiteY1" fmla="*/ 0 h 6"/>
              <a:gd name="connsiteX2" fmla="*/ 5 w 6"/>
              <a:gd name="connsiteY2" fmla="*/ 0 h 6"/>
              <a:gd name="connsiteX3" fmla="*/ 4 w 6"/>
              <a:gd name="connsiteY3" fmla="*/ 3 h 6"/>
              <a:gd name="connsiteX4" fmla="*/ 5 w 6"/>
              <a:gd name="connsiteY4" fmla="*/ 6 h 6"/>
              <a:gd name="connsiteX5" fmla="*/ 0 w 6"/>
              <a:gd name="connsiteY5" fmla="*/ 6 h 6"/>
              <a:gd name="connsiteX6" fmla="*/ 0 w 6"/>
              <a:gd name="connsiteY6" fmla="*/ 5 h 6"/>
              <a:gd name="connsiteX7" fmla="*/ 0 w 6"/>
              <a:gd name="connsiteY7" fmla="*/ 5 h 6"/>
              <a:gd name="connsiteX8" fmla="*/ 0 w 6"/>
              <a:gd name="connsiteY8" fmla="*/ 5 h 6"/>
              <a:gd name="connsiteX9" fmla="*/ 0 w 6"/>
              <a:gd name="connsiteY9" fmla="*/ 1 h 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" h="6">
                <a:moveTo>
                  <a:pt x="0" y="1"/>
                </a:moveTo>
                <a:lnTo>
                  <a:pt x="0" y="0"/>
                </a:lnTo>
                <a:lnTo>
                  <a:pt x="5" y="0"/>
                </a:lnTo>
                <a:cubicBezTo>
                  <a:pt x="6" y="0"/>
                  <a:pt x="4" y="1"/>
                  <a:pt x="4" y="3"/>
                </a:cubicBezTo>
                <a:cubicBezTo>
                  <a:pt x="4" y="5"/>
                  <a:pt x="6" y="6"/>
                  <a:pt x="5" y="6"/>
                </a:cubicBezTo>
                <a:lnTo>
                  <a:pt x="0" y="6"/>
                </a:lnTo>
                <a:lnTo>
                  <a:pt x="0" y="5"/>
                </a:lnTo>
                <a:lnTo>
                  <a:pt x="0" y="5"/>
                </a:lnTo>
                <a:lnTo>
                  <a:pt x="0" y="5"/>
                </a:lnTo>
                <a:lnTo>
                  <a:pt x="0" y="1"/>
                </a:lnTo>
                <a:close/>
              </a:path>
            </a:pathLst>
          </a:custGeom>
          <a:solidFill>
            <a:srgbClr val="C00000">
              <a:alpha val="75000"/>
            </a:srgbClr>
          </a:solidFill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orthographicFront"/>
            <a:lightRig rig="twoPt" dir="t"/>
          </a:scene3d>
          <a:sp3d>
            <a:bevelT w="139700" h="254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-285784" y="-285776"/>
            <a:ext cx="9644130" cy="7358114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F:\MIS COSAS\DOCUMENTOS ANA\PAISAJES\OTOÑO\OTOÑO-3\autumn-free-wallpaper-sunlight_800x600_931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Forma libre"/>
          <p:cNvSpPr/>
          <p:nvPr/>
        </p:nvSpPr>
        <p:spPr>
          <a:xfrm rot="10800000">
            <a:off x="0" y="0"/>
            <a:ext cx="9144000" cy="3500438"/>
          </a:xfrm>
          <a:custGeom>
            <a:avLst/>
            <a:gdLst>
              <a:gd name="connsiteX0" fmla="*/ 0 w 9144000"/>
              <a:gd name="connsiteY0" fmla="*/ 3214686 h 3214686"/>
              <a:gd name="connsiteX1" fmla="*/ 2030846 w 9144000"/>
              <a:gd name="connsiteY1" fmla="*/ 0 h 3214686"/>
              <a:gd name="connsiteX2" fmla="*/ 7113154 w 9144000"/>
              <a:gd name="connsiteY2" fmla="*/ 0 h 3214686"/>
              <a:gd name="connsiteX3" fmla="*/ 9144000 w 9144000"/>
              <a:gd name="connsiteY3" fmla="*/ 3214686 h 3214686"/>
              <a:gd name="connsiteX4" fmla="*/ 0 w 9144000"/>
              <a:gd name="connsiteY4" fmla="*/ 3214686 h 3214686"/>
              <a:gd name="connsiteX0" fmla="*/ 0 w 9144000"/>
              <a:gd name="connsiteY0" fmla="*/ 3214686 h 3214686"/>
              <a:gd name="connsiteX1" fmla="*/ 2030846 w 9144000"/>
              <a:gd name="connsiteY1" fmla="*/ 0 h 3214686"/>
              <a:gd name="connsiteX2" fmla="*/ 7113154 w 9144000"/>
              <a:gd name="connsiteY2" fmla="*/ 0 h 3214686"/>
              <a:gd name="connsiteX3" fmla="*/ 9144000 w 9144000"/>
              <a:gd name="connsiteY3" fmla="*/ 3214686 h 3214686"/>
              <a:gd name="connsiteX4" fmla="*/ 0 w 9144000"/>
              <a:gd name="connsiteY4" fmla="*/ 3214686 h 3214686"/>
              <a:gd name="connsiteX0" fmla="*/ 0 w 9144000"/>
              <a:gd name="connsiteY0" fmla="*/ 3214686 h 3214686"/>
              <a:gd name="connsiteX1" fmla="*/ 2030846 w 9144000"/>
              <a:gd name="connsiteY1" fmla="*/ 0 h 3214686"/>
              <a:gd name="connsiteX2" fmla="*/ 7113154 w 9144000"/>
              <a:gd name="connsiteY2" fmla="*/ 0 h 3214686"/>
              <a:gd name="connsiteX3" fmla="*/ 9144000 w 9144000"/>
              <a:gd name="connsiteY3" fmla="*/ 3214686 h 3214686"/>
              <a:gd name="connsiteX4" fmla="*/ 0 w 9144000"/>
              <a:gd name="connsiteY4" fmla="*/ 3214686 h 3214686"/>
              <a:gd name="connsiteX0" fmla="*/ 0 w 9144000"/>
              <a:gd name="connsiteY0" fmla="*/ 3214686 h 3214686"/>
              <a:gd name="connsiteX1" fmla="*/ 2030846 w 9144000"/>
              <a:gd name="connsiteY1" fmla="*/ 0 h 3214686"/>
              <a:gd name="connsiteX2" fmla="*/ 7113154 w 9144000"/>
              <a:gd name="connsiteY2" fmla="*/ 0 h 3214686"/>
              <a:gd name="connsiteX3" fmla="*/ 9144000 w 9144000"/>
              <a:gd name="connsiteY3" fmla="*/ 3214686 h 3214686"/>
              <a:gd name="connsiteX4" fmla="*/ 0 w 9144000"/>
              <a:gd name="connsiteY4" fmla="*/ 3214686 h 3214686"/>
              <a:gd name="connsiteX0" fmla="*/ 0 w 9144000"/>
              <a:gd name="connsiteY0" fmla="*/ 3214686 h 3214686"/>
              <a:gd name="connsiteX1" fmla="*/ 2030846 w 9144000"/>
              <a:gd name="connsiteY1" fmla="*/ 0 h 3214686"/>
              <a:gd name="connsiteX2" fmla="*/ 7113154 w 9144000"/>
              <a:gd name="connsiteY2" fmla="*/ 0 h 3214686"/>
              <a:gd name="connsiteX3" fmla="*/ 9144000 w 9144000"/>
              <a:gd name="connsiteY3" fmla="*/ 3214686 h 3214686"/>
              <a:gd name="connsiteX4" fmla="*/ 0 w 9144000"/>
              <a:gd name="connsiteY4" fmla="*/ 3214686 h 3214686"/>
              <a:gd name="connsiteX0" fmla="*/ 0 w 9144000"/>
              <a:gd name="connsiteY0" fmla="*/ 3214686 h 3214686"/>
              <a:gd name="connsiteX1" fmla="*/ 2030846 w 9144000"/>
              <a:gd name="connsiteY1" fmla="*/ 0 h 3214686"/>
              <a:gd name="connsiteX2" fmla="*/ 7113154 w 9144000"/>
              <a:gd name="connsiteY2" fmla="*/ 0 h 3214686"/>
              <a:gd name="connsiteX3" fmla="*/ 9144000 w 9144000"/>
              <a:gd name="connsiteY3" fmla="*/ 3214686 h 3214686"/>
              <a:gd name="connsiteX4" fmla="*/ 0 w 9144000"/>
              <a:gd name="connsiteY4" fmla="*/ 3214686 h 3214686"/>
              <a:gd name="connsiteX0" fmla="*/ 0 w 9144000"/>
              <a:gd name="connsiteY0" fmla="*/ 3286124 h 3286124"/>
              <a:gd name="connsiteX1" fmla="*/ 2030846 w 9144000"/>
              <a:gd name="connsiteY1" fmla="*/ 71438 h 3286124"/>
              <a:gd name="connsiteX2" fmla="*/ 7684626 w 9144000"/>
              <a:gd name="connsiteY2" fmla="*/ 0 h 3286124"/>
              <a:gd name="connsiteX3" fmla="*/ 9144000 w 9144000"/>
              <a:gd name="connsiteY3" fmla="*/ 3286124 h 3286124"/>
              <a:gd name="connsiteX4" fmla="*/ 0 w 9144000"/>
              <a:gd name="connsiteY4" fmla="*/ 3286124 h 3286124"/>
              <a:gd name="connsiteX0" fmla="*/ 0 w 9144000"/>
              <a:gd name="connsiteY0" fmla="*/ 3286124 h 3286124"/>
              <a:gd name="connsiteX1" fmla="*/ 1602186 w 9144000"/>
              <a:gd name="connsiteY1" fmla="*/ 0 h 3286124"/>
              <a:gd name="connsiteX2" fmla="*/ 7684626 w 9144000"/>
              <a:gd name="connsiteY2" fmla="*/ 0 h 3286124"/>
              <a:gd name="connsiteX3" fmla="*/ 9144000 w 9144000"/>
              <a:gd name="connsiteY3" fmla="*/ 3286124 h 3286124"/>
              <a:gd name="connsiteX4" fmla="*/ 0 w 9144000"/>
              <a:gd name="connsiteY4" fmla="*/ 3286124 h 3286124"/>
              <a:gd name="connsiteX0" fmla="*/ 0 w 9144000"/>
              <a:gd name="connsiteY0" fmla="*/ 3425960 h 3425960"/>
              <a:gd name="connsiteX1" fmla="*/ 1602186 w 9144000"/>
              <a:gd name="connsiteY1" fmla="*/ 139836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  <a:gd name="connsiteX0" fmla="*/ 0 w 9144000"/>
              <a:gd name="connsiteY0" fmla="*/ 3425960 h 3425960"/>
              <a:gd name="connsiteX1" fmla="*/ 1602186 w 9144000"/>
              <a:gd name="connsiteY1" fmla="*/ 139836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  <a:gd name="connsiteX0" fmla="*/ 0 w 9144000"/>
              <a:gd name="connsiteY0" fmla="*/ 3425960 h 3425960"/>
              <a:gd name="connsiteX1" fmla="*/ 30518 w 9144000"/>
              <a:gd name="connsiteY1" fmla="*/ 139836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  <a:gd name="connsiteX0" fmla="*/ 0 w 9144000"/>
              <a:gd name="connsiteY0" fmla="*/ 3425960 h 3425960"/>
              <a:gd name="connsiteX1" fmla="*/ 30518 w 9144000"/>
              <a:gd name="connsiteY1" fmla="*/ 139836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  <a:gd name="connsiteX0" fmla="*/ 0 w 9144000"/>
              <a:gd name="connsiteY0" fmla="*/ 3425960 h 3425960"/>
              <a:gd name="connsiteX1" fmla="*/ 30518 w 9144000"/>
              <a:gd name="connsiteY1" fmla="*/ 69918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  <a:gd name="connsiteX0" fmla="*/ 0 w 9144000"/>
              <a:gd name="connsiteY0" fmla="*/ 3425960 h 3425960"/>
              <a:gd name="connsiteX1" fmla="*/ 30518 w 9144000"/>
              <a:gd name="connsiteY1" fmla="*/ 69918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  <a:gd name="connsiteX0" fmla="*/ 0 w 9144000"/>
              <a:gd name="connsiteY0" fmla="*/ 3425960 h 3425960"/>
              <a:gd name="connsiteX1" fmla="*/ 30518 w 9144000"/>
              <a:gd name="connsiteY1" fmla="*/ 69918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3425960">
                <a:moveTo>
                  <a:pt x="0" y="3425960"/>
                </a:moveTo>
                <a:cubicBezTo>
                  <a:pt x="997771" y="2558857"/>
                  <a:pt x="1522371" y="1801943"/>
                  <a:pt x="30518" y="69918"/>
                </a:cubicBezTo>
                <a:lnTo>
                  <a:pt x="9113354" y="0"/>
                </a:lnTo>
                <a:cubicBezTo>
                  <a:pt x="7183997" y="1765391"/>
                  <a:pt x="8161055" y="2440658"/>
                  <a:pt x="9144000" y="3425960"/>
                </a:cubicBezTo>
                <a:lnTo>
                  <a:pt x="0" y="3425960"/>
                </a:lnTo>
                <a:close/>
              </a:path>
            </a:pathLst>
          </a:custGeom>
          <a:gradFill>
            <a:gsLst>
              <a:gs pos="0">
                <a:srgbClr val="92D050"/>
              </a:gs>
              <a:gs pos="56000">
                <a:srgbClr val="FFFF00">
                  <a:alpha val="85000"/>
                </a:srgbClr>
              </a:gs>
              <a:gs pos="100000">
                <a:schemeClr val="accent6">
                  <a:lumMod val="75000"/>
                  <a:alpha val="84000"/>
                </a:schemeClr>
              </a:gs>
            </a:gsLst>
            <a:lin ang="5400000" scaled="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flood" dir="t"/>
          </a:scene3d>
          <a:sp3d>
            <a:bevelT w="114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Forma libre"/>
          <p:cNvSpPr/>
          <p:nvPr/>
        </p:nvSpPr>
        <p:spPr>
          <a:xfrm>
            <a:off x="0" y="3357562"/>
            <a:ext cx="9144000" cy="3500438"/>
          </a:xfrm>
          <a:custGeom>
            <a:avLst/>
            <a:gdLst>
              <a:gd name="connsiteX0" fmla="*/ 0 w 9144000"/>
              <a:gd name="connsiteY0" fmla="*/ 3214686 h 3214686"/>
              <a:gd name="connsiteX1" fmla="*/ 2030846 w 9144000"/>
              <a:gd name="connsiteY1" fmla="*/ 0 h 3214686"/>
              <a:gd name="connsiteX2" fmla="*/ 7113154 w 9144000"/>
              <a:gd name="connsiteY2" fmla="*/ 0 h 3214686"/>
              <a:gd name="connsiteX3" fmla="*/ 9144000 w 9144000"/>
              <a:gd name="connsiteY3" fmla="*/ 3214686 h 3214686"/>
              <a:gd name="connsiteX4" fmla="*/ 0 w 9144000"/>
              <a:gd name="connsiteY4" fmla="*/ 3214686 h 3214686"/>
              <a:gd name="connsiteX0" fmla="*/ 0 w 9144000"/>
              <a:gd name="connsiteY0" fmla="*/ 3214686 h 3214686"/>
              <a:gd name="connsiteX1" fmla="*/ 2030846 w 9144000"/>
              <a:gd name="connsiteY1" fmla="*/ 0 h 3214686"/>
              <a:gd name="connsiteX2" fmla="*/ 7113154 w 9144000"/>
              <a:gd name="connsiteY2" fmla="*/ 0 h 3214686"/>
              <a:gd name="connsiteX3" fmla="*/ 9144000 w 9144000"/>
              <a:gd name="connsiteY3" fmla="*/ 3214686 h 3214686"/>
              <a:gd name="connsiteX4" fmla="*/ 0 w 9144000"/>
              <a:gd name="connsiteY4" fmla="*/ 3214686 h 3214686"/>
              <a:gd name="connsiteX0" fmla="*/ 0 w 9144000"/>
              <a:gd name="connsiteY0" fmla="*/ 3214686 h 3214686"/>
              <a:gd name="connsiteX1" fmla="*/ 2030846 w 9144000"/>
              <a:gd name="connsiteY1" fmla="*/ 0 h 3214686"/>
              <a:gd name="connsiteX2" fmla="*/ 7113154 w 9144000"/>
              <a:gd name="connsiteY2" fmla="*/ 0 h 3214686"/>
              <a:gd name="connsiteX3" fmla="*/ 9144000 w 9144000"/>
              <a:gd name="connsiteY3" fmla="*/ 3214686 h 3214686"/>
              <a:gd name="connsiteX4" fmla="*/ 0 w 9144000"/>
              <a:gd name="connsiteY4" fmla="*/ 3214686 h 3214686"/>
              <a:gd name="connsiteX0" fmla="*/ 0 w 9144000"/>
              <a:gd name="connsiteY0" fmla="*/ 3214686 h 3214686"/>
              <a:gd name="connsiteX1" fmla="*/ 2030846 w 9144000"/>
              <a:gd name="connsiteY1" fmla="*/ 0 h 3214686"/>
              <a:gd name="connsiteX2" fmla="*/ 7113154 w 9144000"/>
              <a:gd name="connsiteY2" fmla="*/ 0 h 3214686"/>
              <a:gd name="connsiteX3" fmla="*/ 9144000 w 9144000"/>
              <a:gd name="connsiteY3" fmla="*/ 3214686 h 3214686"/>
              <a:gd name="connsiteX4" fmla="*/ 0 w 9144000"/>
              <a:gd name="connsiteY4" fmla="*/ 3214686 h 3214686"/>
              <a:gd name="connsiteX0" fmla="*/ 0 w 9144000"/>
              <a:gd name="connsiteY0" fmla="*/ 3214686 h 3214686"/>
              <a:gd name="connsiteX1" fmla="*/ 2030846 w 9144000"/>
              <a:gd name="connsiteY1" fmla="*/ 0 h 3214686"/>
              <a:gd name="connsiteX2" fmla="*/ 7113154 w 9144000"/>
              <a:gd name="connsiteY2" fmla="*/ 0 h 3214686"/>
              <a:gd name="connsiteX3" fmla="*/ 9144000 w 9144000"/>
              <a:gd name="connsiteY3" fmla="*/ 3214686 h 3214686"/>
              <a:gd name="connsiteX4" fmla="*/ 0 w 9144000"/>
              <a:gd name="connsiteY4" fmla="*/ 3214686 h 3214686"/>
              <a:gd name="connsiteX0" fmla="*/ 0 w 9144000"/>
              <a:gd name="connsiteY0" fmla="*/ 3214686 h 3214686"/>
              <a:gd name="connsiteX1" fmla="*/ 2030846 w 9144000"/>
              <a:gd name="connsiteY1" fmla="*/ 0 h 3214686"/>
              <a:gd name="connsiteX2" fmla="*/ 7113154 w 9144000"/>
              <a:gd name="connsiteY2" fmla="*/ 0 h 3214686"/>
              <a:gd name="connsiteX3" fmla="*/ 9144000 w 9144000"/>
              <a:gd name="connsiteY3" fmla="*/ 3214686 h 3214686"/>
              <a:gd name="connsiteX4" fmla="*/ 0 w 9144000"/>
              <a:gd name="connsiteY4" fmla="*/ 3214686 h 3214686"/>
              <a:gd name="connsiteX0" fmla="*/ 0 w 9144000"/>
              <a:gd name="connsiteY0" fmla="*/ 3286124 h 3286124"/>
              <a:gd name="connsiteX1" fmla="*/ 2030846 w 9144000"/>
              <a:gd name="connsiteY1" fmla="*/ 71438 h 3286124"/>
              <a:gd name="connsiteX2" fmla="*/ 7684626 w 9144000"/>
              <a:gd name="connsiteY2" fmla="*/ 0 h 3286124"/>
              <a:gd name="connsiteX3" fmla="*/ 9144000 w 9144000"/>
              <a:gd name="connsiteY3" fmla="*/ 3286124 h 3286124"/>
              <a:gd name="connsiteX4" fmla="*/ 0 w 9144000"/>
              <a:gd name="connsiteY4" fmla="*/ 3286124 h 3286124"/>
              <a:gd name="connsiteX0" fmla="*/ 0 w 9144000"/>
              <a:gd name="connsiteY0" fmla="*/ 3286124 h 3286124"/>
              <a:gd name="connsiteX1" fmla="*/ 1602186 w 9144000"/>
              <a:gd name="connsiteY1" fmla="*/ 0 h 3286124"/>
              <a:gd name="connsiteX2" fmla="*/ 7684626 w 9144000"/>
              <a:gd name="connsiteY2" fmla="*/ 0 h 3286124"/>
              <a:gd name="connsiteX3" fmla="*/ 9144000 w 9144000"/>
              <a:gd name="connsiteY3" fmla="*/ 3286124 h 3286124"/>
              <a:gd name="connsiteX4" fmla="*/ 0 w 9144000"/>
              <a:gd name="connsiteY4" fmla="*/ 3286124 h 3286124"/>
              <a:gd name="connsiteX0" fmla="*/ 0 w 9144000"/>
              <a:gd name="connsiteY0" fmla="*/ 3425960 h 3425960"/>
              <a:gd name="connsiteX1" fmla="*/ 1602186 w 9144000"/>
              <a:gd name="connsiteY1" fmla="*/ 139836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  <a:gd name="connsiteX0" fmla="*/ 0 w 9144000"/>
              <a:gd name="connsiteY0" fmla="*/ 3425960 h 3425960"/>
              <a:gd name="connsiteX1" fmla="*/ 1602186 w 9144000"/>
              <a:gd name="connsiteY1" fmla="*/ 139836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  <a:gd name="connsiteX0" fmla="*/ 0 w 9144000"/>
              <a:gd name="connsiteY0" fmla="*/ 3425960 h 3425960"/>
              <a:gd name="connsiteX1" fmla="*/ 30518 w 9144000"/>
              <a:gd name="connsiteY1" fmla="*/ 139836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  <a:gd name="connsiteX0" fmla="*/ 0 w 9144000"/>
              <a:gd name="connsiteY0" fmla="*/ 3425960 h 3425960"/>
              <a:gd name="connsiteX1" fmla="*/ 30518 w 9144000"/>
              <a:gd name="connsiteY1" fmla="*/ 139836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  <a:gd name="connsiteX0" fmla="*/ 0 w 9144000"/>
              <a:gd name="connsiteY0" fmla="*/ 3425960 h 3425960"/>
              <a:gd name="connsiteX1" fmla="*/ 30518 w 9144000"/>
              <a:gd name="connsiteY1" fmla="*/ 69918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  <a:gd name="connsiteX0" fmla="*/ 0 w 9144000"/>
              <a:gd name="connsiteY0" fmla="*/ 3425960 h 3425960"/>
              <a:gd name="connsiteX1" fmla="*/ 30518 w 9144000"/>
              <a:gd name="connsiteY1" fmla="*/ 69918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  <a:gd name="connsiteX0" fmla="*/ 0 w 9144000"/>
              <a:gd name="connsiteY0" fmla="*/ 3425960 h 3425960"/>
              <a:gd name="connsiteX1" fmla="*/ 30518 w 9144000"/>
              <a:gd name="connsiteY1" fmla="*/ 69918 h 3425960"/>
              <a:gd name="connsiteX2" fmla="*/ 9113354 w 9144000"/>
              <a:gd name="connsiteY2" fmla="*/ 0 h 3425960"/>
              <a:gd name="connsiteX3" fmla="*/ 9144000 w 9144000"/>
              <a:gd name="connsiteY3" fmla="*/ 3425960 h 3425960"/>
              <a:gd name="connsiteX4" fmla="*/ 0 w 9144000"/>
              <a:gd name="connsiteY4" fmla="*/ 3425960 h 34259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3425960">
                <a:moveTo>
                  <a:pt x="0" y="3425960"/>
                </a:moveTo>
                <a:cubicBezTo>
                  <a:pt x="997771" y="2558857"/>
                  <a:pt x="1522371" y="1801943"/>
                  <a:pt x="30518" y="69918"/>
                </a:cubicBezTo>
                <a:lnTo>
                  <a:pt x="9113354" y="0"/>
                </a:lnTo>
                <a:cubicBezTo>
                  <a:pt x="7183997" y="1765391"/>
                  <a:pt x="8161055" y="2440658"/>
                  <a:pt x="9144000" y="3425960"/>
                </a:cubicBezTo>
                <a:lnTo>
                  <a:pt x="0" y="3425960"/>
                </a:lnTo>
                <a:close/>
              </a:path>
            </a:pathLst>
          </a:custGeom>
          <a:gradFill>
            <a:gsLst>
              <a:gs pos="0">
                <a:srgbClr val="92D050"/>
              </a:gs>
              <a:gs pos="56000">
                <a:srgbClr val="FFFF00">
                  <a:alpha val="85000"/>
                </a:srgbClr>
              </a:gs>
              <a:gs pos="100000">
                <a:schemeClr val="accent6">
                  <a:lumMod val="75000"/>
                  <a:alpha val="84000"/>
                </a:schemeClr>
              </a:gs>
            </a:gsLst>
            <a:lin ang="5400000" scaled="0"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flood" dir="t"/>
          </a:scene3d>
          <a:sp3d>
            <a:bevelT w="1143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-285784" y="-285776"/>
            <a:ext cx="9644130" cy="7429552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6156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lipse"/>
          <p:cNvSpPr/>
          <p:nvPr/>
        </p:nvSpPr>
        <p:spPr>
          <a:xfrm>
            <a:off x="1285852" y="714356"/>
            <a:ext cx="6572296" cy="550072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6" name="Picture 2" descr="C:\Documents and Settings\Ana María\Escritorio\vvtítulo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lipse"/>
          <p:cNvSpPr/>
          <p:nvPr/>
        </p:nvSpPr>
        <p:spPr>
          <a:xfrm>
            <a:off x="1285852" y="714356"/>
            <a:ext cx="6572296" cy="550072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custDataLst>
      <p:tags r:id="rId1"/>
    </p:custDataLst>
  </p:cSld>
  <p:clrMapOvr>
    <a:masterClrMapping/>
  </p:clrMapOvr>
  <p:transition advTm="8937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Ana María\Escritorio\OTOÑO\imagenes-hermosas-de-paisajes-naturales-para-compartir-gratis-en-facebook--1 (1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3060000" cy="2286000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2285992"/>
            <a:ext cx="3060000" cy="2286016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4572008"/>
            <a:ext cx="3060000" cy="2285992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3071802" y="0"/>
            <a:ext cx="3060000" cy="2285992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6143636" y="0"/>
            <a:ext cx="3060000" cy="2285992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6084000" y="2285992"/>
            <a:ext cx="3060000" cy="2285992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Proceso"/>
          <p:cNvSpPr/>
          <p:nvPr/>
        </p:nvSpPr>
        <p:spPr>
          <a:xfrm>
            <a:off x="6084000" y="4572008"/>
            <a:ext cx="3060000" cy="2285992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3071802" y="4572008"/>
            <a:ext cx="3060000" cy="2285992"/>
          </a:xfrm>
          <a:prstGeom prst="flowChartProcess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Proceso"/>
          <p:cNvSpPr/>
          <p:nvPr/>
        </p:nvSpPr>
        <p:spPr>
          <a:xfrm>
            <a:off x="3071802" y="2285992"/>
            <a:ext cx="3060000" cy="2285992"/>
          </a:xfrm>
          <a:prstGeom prst="flowChartProcess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Ana María\Escritorio\glob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972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1214422"/>
            <a:ext cx="9144000" cy="972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2357430"/>
            <a:ext cx="9144000" cy="972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3500438"/>
            <a:ext cx="9144000" cy="972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4714884"/>
            <a:ext cx="9144000" cy="972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5886000"/>
            <a:ext cx="9144000" cy="972000"/>
          </a:xfrm>
          <a:prstGeom prst="flowChartProcess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218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4818" name="Picture 2" descr="C:\Documents and Settings\Ana María\Escritorio\de-regreso-al-bosque-encantado-magic-fore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de-regreso-al-bosque-encantado-magic-fore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6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" name="Picture 2" descr="C:\Documents and Settings\Ana María\Escritorio\baila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na María\Escritorio\imágenes-bonitas-para-fondo-de-tu-computadora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Forma libre"/>
          <p:cNvSpPr/>
          <p:nvPr/>
        </p:nvSpPr>
        <p:spPr>
          <a:xfrm flipH="1">
            <a:off x="4500562" y="0"/>
            <a:ext cx="4957428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243410" y="0"/>
            <a:ext cx="4815410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3214678" y="0"/>
            <a:ext cx="5500694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500034" y="-64942"/>
            <a:ext cx="5500694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86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8" grpId="0" animBg="1"/>
      <p:bldP spid="6" grpId="0" animBg="1"/>
      <p:bldP spid="1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 descr="F:\MIS COSAS\DOCUMENTOS ANA\PAISAJES\OTOÑO\OTOÑO-3\2063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7" descr="F:\MIS COSAS\DOCUMENTOS ANA\PAISAJES\OTOÑO\OTOÑO-3\2063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5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3F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37890" name="Picture 2" descr="C:\Documents and Settings\Ana María\Escritorio\pue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000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9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6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1" animBg="1"/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gradFill flip="none" rotWithShape="1">
            <a:gsLst>
              <a:gs pos="0">
                <a:srgbClr val="C00000">
                  <a:alpha val="39000"/>
                </a:srgbClr>
              </a:gs>
              <a:gs pos="56000">
                <a:schemeClr val="accent3">
                  <a:lumMod val="50000"/>
                  <a:alpha val="86000"/>
                </a:schemeClr>
              </a:gs>
              <a:gs pos="100000">
                <a:srgbClr val="C00000">
                  <a:alpha val="39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4034" name="Picture 2" descr="C:\Documents and Settings\Ana María\Escritorio\xxSin títul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Escritorio\cc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Proceso"/>
          <p:cNvSpPr/>
          <p:nvPr/>
        </p:nvSpPr>
        <p:spPr>
          <a:xfrm>
            <a:off x="357158" y="357166"/>
            <a:ext cx="8358246" cy="6215106"/>
          </a:xfrm>
          <a:prstGeom prst="flowChartProcess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785786" y="785794"/>
            <a:ext cx="7500990" cy="5357850"/>
          </a:xfrm>
          <a:prstGeom prst="flowChartProcess">
            <a:avLst/>
          </a:prstGeom>
          <a:solidFill>
            <a:srgbClr val="FF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89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2" name="Picture 2" descr="C:\Documents and Settings\Ana María\Escritorio\atardecer-de-otoño-autumn-afternoon-paisaj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1" animBg="1"/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1986" name="Picture 2" descr="C:\Documents and Settings\Ana María\Escritorio\tt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tt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Ana María\Escritorio\otoño-es-autum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Proceso"/>
          <p:cNvSpPr/>
          <p:nvPr/>
        </p:nvSpPr>
        <p:spPr>
          <a:xfrm rot="16200000">
            <a:off x="-2835000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Proceso"/>
          <p:cNvSpPr/>
          <p:nvPr/>
        </p:nvSpPr>
        <p:spPr>
          <a:xfrm rot="16200000">
            <a:off x="-1692024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rot="16200000">
            <a:off x="-549016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 rot="16200000">
            <a:off x="593992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 rot="16200000">
            <a:off x="5121000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 rot="16200000">
            <a:off x="3951578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Proceso"/>
          <p:cNvSpPr/>
          <p:nvPr/>
        </p:nvSpPr>
        <p:spPr>
          <a:xfrm rot="16200000">
            <a:off x="2808570" y="2835000"/>
            <a:ext cx="6858000" cy="1188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Proceso"/>
          <p:cNvSpPr/>
          <p:nvPr/>
        </p:nvSpPr>
        <p:spPr>
          <a:xfrm rot="16200000">
            <a:off x="1692000" y="2862000"/>
            <a:ext cx="6876000" cy="1116000"/>
          </a:xfrm>
          <a:prstGeom prst="flowChartProcess">
            <a:avLst/>
          </a:prstGeom>
          <a:gradFill>
            <a:gsLst>
              <a:gs pos="65000">
                <a:schemeClr val="accent6">
                  <a:lumMod val="50000"/>
                  <a:alpha val="56000"/>
                </a:schemeClr>
              </a:gs>
              <a:gs pos="0">
                <a:schemeClr val="accent6">
                  <a:lumMod val="75000"/>
                  <a:alpha val="20000"/>
                </a:schemeClr>
              </a:gs>
              <a:gs pos="32001">
                <a:schemeClr val="accent6">
                  <a:lumMod val="50000"/>
                  <a:alpha val="81000"/>
                </a:schemeClr>
              </a:gs>
              <a:gs pos="47000">
                <a:schemeClr val="accent6">
                  <a:lumMod val="50000"/>
                  <a:alpha val="15000"/>
                </a:schemeClr>
              </a:gs>
              <a:gs pos="85001">
                <a:schemeClr val="accent6">
                  <a:lumMod val="50000"/>
                </a:schemeClr>
              </a:gs>
              <a:gs pos="100000">
                <a:schemeClr val="accent6">
                  <a:lumMod val="50000"/>
                  <a:alpha val="32000"/>
                </a:schemeClr>
              </a:gs>
            </a:gsLst>
            <a:lin ang="0" scaled="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62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F:\MIS COSAS\DOCUMENTOS ANA\PAISAJES\OTOÑO\OTOÑO\1808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203636" cy="6858000"/>
          </a:xfrm>
          <a:prstGeom prst="flowChartProcess">
            <a:avLst/>
          </a:prstGeom>
          <a:solidFill>
            <a:srgbClr val="B4163C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203636" cy="6858000"/>
          </a:xfrm>
          <a:prstGeom prst="flowChartProcess">
            <a:avLst/>
          </a:prstGeom>
          <a:solidFill>
            <a:srgbClr val="B4163C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custDataLst>
      <p:tags r:id="rId1"/>
    </p:custData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1" animBg="1"/>
      <p:bldP spid="6" grpId="2" animBg="1"/>
      <p:bldP spid="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F:\MIS COSAS\DOCUMENTOS ANA\PAISAJES\OTOÑO\OTOÑO-3\beautiful-scenery-wallpaper_800x600_919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4572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flipH="1">
            <a:off x="4572000" y="0"/>
            <a:ext cx="4572000" cy="6858000"/>
          </a:xfrm>
          <a:prstGeom prst="flowChartProcess">
            <a:avLst/>
          </a:prstGeom>
          <a:gradFill>
            <a:gsLst>
              <a:gs pos="7000">
                <a:schemeClr val="accent6">
                  <a:lumMod val="50000"/>
                  <a:alpha val="63000"/>
                </a:schemeClr>
              </a:gs>
              <a:gs pos="50000">
                <a:schemeClr val="accent3">
                  <a:lumMod val="50000"/>
                  <a:alpha val="87000"/>
                </a:schemeClr>
              </a:gs>
              <a:gs pos="100000">
                <a:srgbClr val="CC6600">
                  <a:shade val="100000"/>
                  <a:satMod val="115000"/>
                  <a:alpha val="6100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623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Ana María\Escritorio\yy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Proceso"/>
          <p:cNvSpPr/>
          <p:nvPr/>
        </p:nvSpPr>
        <p:spPr>
          <a:xfrm>
            <a:off x="0" y="0"/>
            <a:ext cx="9203636" cy="6858000"/>
          </a:xfrm>
          <a:prstGeom prst="flowChartProcess">
            <a:avLst/>
          </a:prstGeom>
          <a:solidFill>
            <a:schemeClr val="accent3">
              <a:lumMod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Proceso"/>
          <p:cNvSpPr/>
          <p:nvPr/>
        </p:nvSpPr>
        <p:spPr>
          <a:xfrm>
            <a:off x="0" y="0"/>
            <a:ext cx="9203636" cy="6858000"/>
          </a:xfrm>
          <a:prstGeom prst="flowChartProcess">
            <a:avLst/>
          </a:prstGeom>
          <a:solidFill>
            <a:srgbClr val="C0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1" animBg="1"/>
      <p:bldP spid="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Ana María\Escritorio\puente-hacia-el-bosque-postales-de-nuestro-plan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Ana María\Escritorio\autumn-scenery-wallpaper-1680x1050-0021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Proceso"/>
          <p:cNvSpPr/>
          <p:nvPr/>
        </p:nvSpPr>
        <p:spPr>
          <a:xfrm>
            <a:off x="0" y="0"/>
            <a:ext cx="4572000" cy="6858000"/>
          </a:xfrm>
          <a:prstGeom prst="flowChartProcess">
            <a:avLst/>
          </a:prstGeom>
          <a:gradFill>
            <a:gsLst>
              <a:gs pos="0">
                <a:srgbClr val="FFFF00">
                  <a:alpha val="74000"/>
                </a:srgbClr>
              </a:gs>
              <a:gs pos="50000">
                <a:srgbClr val="CC6600">
                  <a:shade val="67500"/>
                  <a:satMod val="115000"/>
                  <a:alpha val="83000"/>
                </a:srgbClr>
              </a:gs>
              <a:gs pos="100000">
                <a:srgbClr val="CC6600">
                  <a:shade val="100000"/>
                  <a:satMod val="115000"/>
                  <a:alpha val="8000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 flipH="1">
            <a:off x="4572000" y="0"/>
            <a:ext cx="4572000" cy="6858000"/>
          </a:xfrm>
          <a:prstGeom prst="flowChartProcess">
            <a:avLst/>
          </a:prstGeom>
          <a:gradFill>
            <a:gsLst>
              <a:gs pos="0">
                <a:srgbClr val="FFFF00">
                  <a:alpha val="74000"/>
                </a:srgbClr>
              </a:gs>
              <a:gs pos="50000">
                <a:srgbClr val="CC6600">
                  <a:shade val="67500"/>
                  <a:satMod val="115000"/>
                  <a:alpha val="83000"/>
                </a:srgbClr>
              </a:gs>
              <a:gs pos="100000">
                <a:srgbClr val="CC6600">
                  <a:shade val="100000"/>
                  <a:satMod val="115000"/>
                  <a:alpha val="80000"/>
                </a:srgb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Ana María\Escritorio\zzSin títul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92D05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rgbClr val="92D05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accent6">
              <a:lumMod val="5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Proceso"/>
          <p:cNvSpPr/>
          <p:nvPr/>
        </p:nvSpPr>
        <p:spPr>
          <a:xfrm>
            <a:off x="0" y="0"/>
            <a:ext cx="9144000" cy="6858000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  <p:bldP spid="3" grpId="1" animBg="1"/>
      <p:bldP spid="4" grpId="0" animBg="1"/>
      <p:bldP spid="4" grpId="1" animBg="1"/>
      <p:bldP spid="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Nature-mountain-and-clouds-www_hqimage_com-99999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100000">
                <a:srgbClr val="FFC000"/>
              </a:gs>
              <a:gs pos="74000">
                <a:schemeClr val="bg1"/>
              </a:gs>
              <a:gs pos="0">
                <a:schemeClr val="tx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Forma libre"/>
          <p:cNvSpPr/>
          <p:nvPr/>
        </p:nvSpPr>
        <p:spPr>
          <a:xfrm rot="5056185">
            <a:off x="854472" y="189439"/>
            <a:ext cx="2785398" cy="4408104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85956"/>
              <a:gd name="connsiteY0" fmla="*/ 68676 h 5612125"/>
              <a:gd name="connsiteX1" fmla="*/ 3085956 w 3085956"/>
              <a:gd name="connsiteY1" fmla="*/ 0 h 5612125"/>
              <a:gd name="connsiteX2" fmla="*/ 1303299 w 3085956"/>
              <a:gd name="connsiteY2" fmla="*/ 5578157 h 5612125"/>
              <a:gd name="connsiteX3" fmla="*/ 0 w 3085956"/>
              <a:gd name="connsiteY3" fmla="*/ 5612125 h 5612125"/>
              <a:gd name="connsiteX4" fmla="*/ 2589005 w 3085956"/>
              <a:gd name="connsiteY4" fmla="*/ 3955 h 5612125"/>
              <a:gd name="connsiteX0" fmla="*/ 3062615 w 3085956"/>
              <a:gd name="connsiteY0" fmla="*/ 68676 h 5612125"/>
              <a:gd name="connsiteX1" fmla="*/ 3085956 w 3085956"/>
              <a:gd name="connsiteY1" fmla="*/ 0 h 5612125"/>
              <a:gd name="connsiteX2" fmla="*/ 1303299 w 3085956"/>
              <a:gd name="connsiteY2" fmla="*/ 5578157 h 5612125"/>
              <a:gd name="connsiteX3" fmla="*/ 0 w 3085956"/>
              <a:gd name="connsiteY3" fmla="*/ 5612125 h 5612125"/>
              <a:gd name="connsiteX4" fmla="*/ 2589005 w 3085956"/>
              <a:gd name="connsiteY4" fmla="*/ 3955 h 5612125"/>
              <a:gd name="connsiteX5" fmla="*/ 3062615 w 3085956"/>
              <a:gd name="connsiteY5" fmla="*/ 68676 h 5612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85956" h="5612125">
                <a:moveTo>
                  <a:pt x="3062615" y="68676"/>
                </a:moveTo>
                <a:lnTo>
                  <a:pt x="3085956" y="0"/>
                </a:lnTo>
                <a:lnTo>
                  <a:pt x="1303299" y="5578157"/>
                </a:lnTo>
                <a:lnTo>
                  <a:pt x="0" y="5612125"/>
                </a:lnTo>
                <a:cubicBezTo>
                  <a:pt x="455006" y="4603729"/>
                  <a:pt x="2435616" y="337814"/>
                  <a:pt x="2589005" y="3955"/>
                </a:cubicBezTo>
                <a:lnTo>
                  <a:pt x="3062615" y="68676"/>
                </a:lnTo>
                <a:close/>
              </a:path>
            </a:pathLst>
          </a:custGeom>
          <a:gradFill flip="none" rotWithShape="1">
            <a:gsLst>
              <a:gs pos="6000">
                <a:srgbClr val="C00000"/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Forma libre"/>
          <p:cNvSpPr/>
          <p:nvPr/>
        </p:nvSpPr>
        <p:spPr>
          <a:xfrm rot="5400000" flipV="1">
            <a:off x="5285326" y="-789121"/>
            <a:ext cx="3065195" cy="4643438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3032569 w 3062615"/>
              <a:gd name="connsiteY1" fmla="*/ 104470 h 5608170"/>
              <a:gd name="connsiteX2" fmla="*/ 1303299 w 3062615"/>
              <a:gd name="connsiteY2" fmla="*/ 5574202 h 5608170"/>
              <a:gd name="connsiteX3" fmla="*/ 0 w 3062615"/>
              <a:gd name="connsiteY3" fmla="*/ 5608170 h 5608170"/>
              <a:gd name="connsiteX4" fmla="*/ 2589005 w 3062615"/>
              <a:gd name="connsiteY4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4" fmla="*/ 3062615 w 3062615"/>
              <a:gd name="connsiteY4" fmla="*/ 64721 h 560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62615" h="5608170">
                <a:moveTo>
                  <a:pt x="3062615" y="64721"/>
                </a:moveTo>
                <a:lnTo>
                  <a:pt x="1303299" y="5574202"/>
                </a:lnTo>
                <a:lnTo>
                  <a:pt x="0" y="5608170"/>
                </a:lnTo>
                <a:cubicBezTo>
                  <a:pt x="455006" y="4599774"/>
                  <a:pt x="2435616" y="333859"/>
                  <a:pt x="2589005" y="0"/>
                </a:cubicBezTo>
                <a:lnTo>
                  <a:pt x="3062615" y="64721"/>
                </a:lnTo>
                <a:close/>
              </a:path>
            </a:pathLst>
          </a:custGeom>
          <a:gradFill flip="none" rotWithShape="1">
            <a:gsLst>
              <a:gs pos="6000">
                <a:srgbClr val="C00000"/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Forma libre"/>
          <p:cNvSpPr/>
          <p:nvPr/>
        </p:nvSpPr>
        <p:spPr>
          <a:xfrm rot="5616347" flipV="1">
            <a:off x="5497464" y="82161"/>
            <a:ext cx="2703166" cy="4589906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4" fmla="*/ 3062615 w 3062615"/>
              <a:gd name="connsiteY4" fmla="*/ 64721 h 5608170"/>
              <a:gd name="connsiteX0" fmla="*/ 3062615 w 3187065"/>
              <a:gd name="connsiteY0" fmla="*/ 131356 h 5674805"/>
              <a:gd name="connsiteX1" fmla="*/ 1303299 w 3187065"/>
              <a:gd name="connsiteY1" fmla="*/ 5640837 h 5674805"/>
              <a:gd name="connsiteX2" fmla="*/ 0 w 3187065"/>
              <a:gd name="connsiteY2" fmla="*/ 5674805 h 5674805"/>
              <a:gd name="connsiteX3" fmla="*/ 2589005 w 3187065"/>
              <a:gd name="connsiteY3" fmla="*/ 66635 h 5674805"/>
              <a:gd name="connsiteX4" fmla="*/ 3062615 w 3187065"/>
              <a:gd name="connsiteY4" fmla="*/ 131356 h 5674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87065" h="5674805">
                <a:moveTo>
                  <a:pt x="3062615" y="131356"/>
                </a:moveTo>
                <a:lnTo>
                  <a:pt x="1303299" y="5640837"/>
                </a:lnTo>
                <a:lnTo>
                  <a:pt x="0" y="5674805"/>
                </a:lnTo>
                <a:cubicBezTo>
                  <a:pt x="455006" y="4666409"/>
                  <a:pt x="2435616" y="400494"/>
                  <a:pt x="2589005" y="66635"/>
                </a:cubicBezTo>
                <a:cubicBezTo>
                  <a:pt x="2746875" y="88209"/>
                  <a:pt x="3187065" y="0"/>
                  <a:pt x="3062615" y="131356"/>
                </a:cubicBezTo>
                <a:close/>
              </a:path>
            </a:pathLst>
          </a:custGeom>
          <a:gradFill flip="none" rotWithShape="1">
            <a:gsLst>
              <a:gs pos="6000">
                <a:srgbClr val="C00000"/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Forma libre"/>
          <p:cNvSpPr/>
          <p:nvPr/>
        </p:nvSpPr>
        <p:spPr>
          <a:xfrm rot="5400000">
            <a:off x="749045" y="-753402"/>
            <a:ext cx="3065195" cy="4572000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3032569 w 3062615"/>
              <a:gd name="connsiteY1" fmla="*/ 104470 h 5608170"/>
              <a:gd name="connsiteX2" fmla="*/ 1303299 w 3062615"/>
              <a:gd name="connsiteY2" fmla="*/ 5574202 h 5608170"/>
              <a:gd name="connsiteX3" fmla="*/ 0 w 3062615"/>
              <a:gd name="connsiteY3" fmla="*/ 5608170 h 5608170"/>
              <a:gd name="connsiteX4" fmla="*/ 2589005 w 3062615"/>
              <a:gd name="connsiteY4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4" fmla="*/ 3062615 w 3062615"/>
              <a:gd name="connsiteY4" fmla="*/ 64721 h 560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62615" h="5608170">
                <a:moveTo>
                  <a:pt x="3062615" y="64721"/>
                </a:moveTo>
                <a:lnTo>
                  <a:pt x="1303299" y="5574202"/>
                </a:lnTo>
                <a:lnTo>
                  <a:pt x="0" y="5608170"/>
                </a:lnTo>
                <a:cubicBezTo>
                  <a:pt x="455006" y="4599774"/>
                  <a:pt x="2435616" y="333859"/>
                  <a:pt x="2589005" y="0"/>
                </a:cubicBezTo>
                <a:lnTo>
                  <a:pt x="3062615" y="64721"/>
                </a:lnTo>
                <a:close/>
              </a:path>
            </a:pathLst>
          </a:custGeom>
          <a:gradFill flip="none" rotWithShape="1">
            <a:gsLst>
              <a:gs pos="6000">
                <a:srgbClr val="C00000"/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dist="50800" sx="1000" sy="1000" algn="ctr" rotWithShape="0">
              <a:srgbClr val="FFC000"/>
            </a:outerShd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5" name="14 Forma libre"/>
          <p:cNvSpPr/>
          <p:nvPr/>
        </p:nvSpPr>
        <p:spPr>
          <a:xfrm rot="16543815" flipV="1">
            <a:off x="933304" y="2395939"/>
            <a:ext cx="2627733" cy="4408104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85956"/>
              <a:gd name="connsiteY0" fmla="*/ 68676 h 5612125"/>
              <a:gd name="connsiteX1" fmla="*/ 3085956 w 3085956"/>
              <a:gd name="connsiteY1" fmla="*/ 0 h 5612125"/>
              <a:gd name="connsiteX2" fmla="*/ 1303299 w 3085956"/>
              <a:gd name="connsiteY2" fmla="*/ 5578157 h 5612125"/>
              <a:gd name="connsiteX3" fmla="*/ 0 w 3085956"/>
              <a:gd name="connsiteY3" fmla="*/ 5612125 h 5612125"/>
              <a:gd name="connsiteX4" fmla="*/ 2589005 w 3085956"/>
              <a:gd name="connsiteY4" fmla="*/ 3955 h 5612125"/>
              <a:gd name="connsiteX0" fmla="*/ 3062615 w 3085956"/>
              <a:gd name="connsiteY0" fmla="*/ 68676 h 5612125"/>
              <a:gd name="connsiteX1" fmla="*/ 3085956 w 3085956"/>
              <a:gd name="connsiteY1" fmla="*/ 0 h 5612125"/>
              <a:gd name="connsiteX2" fmla="*/ 1303299 w 3085956"/>
              <a:gd name="connsiteY2" fmla="*/ 5578157 h 5612125"/>
              <a:gd name="connsiteX3" fmla="*/ 0 w 3085956"/>
              <a:gd name="connsiteY3" fmla="*/ 5612125 h 5612125"/>
              <a:gd name="connsiteX4" fmla="*/ 2589005 w 3085956"/>
              <a:gd name="connsiteY4" fmla="*/ 3955 h 5612125"/>
              <a:gd name="connsiteX5" fmla="*/ 3062615 w 3085956"/>
              <a:gd name="connsiteY5" fmla="*/ 68676 h 5612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85956" h="5612125">
                <a:moveTo>
                  <a:pt x="3062615" y="68676"/>
                </a:moveTo>
                <a:lnTo>
                  <a:pt x="3085956" y="0"/>
                </a:lnTo>
                <a:lnTo>
                  <a:pt x="1303299" y="5578157"/>
                </a:lnTo>
                <a:lnTo>
                  <a:pt x="0" y="5612125"/>
                </a:lnTo>
                <a:cubicBezTo>
                  <a:pt x="455006" y="4603729"/>
                  <a:pt x="2435616" y="337814"/>
                  <a:pt x="2589005" y="3955"/>
                </a:cubicBezTo>
                <a:lnTo>
                  <a:pt x="3062615" y="68676"/>
                </a:lnTo>
                <a:close/>
              </a:path>
            </a:pathLst>
          </a:custGeom>
          <a:gradFill flip="none" rotWithShape="1">
            <a:gsLst>
              <a:gs pos="6000">
                <a:srgbClr val="C00000"/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15 Forma libre"/>
          <p:cNvSpPr/>
          <p:nvPr/>
        </p:nvSpPr>
        <p:spPr>
          <a:xfrm rot="16200000">
            <a:off x="5372078" y="3090435"/>
            <a:ext cx="2891693" cy="4643438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3032569 w 3062615"/>
              <a:gd name="connsiteY1" fmla="*/ 104470 h 5608170"/>
              <a:gd name="connsiteX2" fmla="*/ 1303299 w 3062615"/>
              <a:gd name="connsiteY2" fmla="*/ 5574202 h 5608170"/>
              <a:gd name="connsiteX3" fmla="*/ 0 w 3062615"/>
              <a:gd name="connsiteY3" fmla="*/ 5608170 h 5608170"/>
              <a:gd name="connsiteX4" fmla="*/ 2589005 w 3062615"/>
              <a:gd name="connsiteY4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4" fmla="*/ 3062615 w 3062615"/>
              <a:gd name="connsiteY4" fmla="*/ 64721 h 560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62615" h="5608170">
                <a:moveTo>
                  <a:pt x="3062615" y="64721"/>
                </a:moveTo>
                <a:lnTo>
                  <a:pt x="1303299" y="5574202"/>
                </a:lnTo>
                <a:lnTo>
                  <a:pt x="0" y="5608170"/>
                </a:lnTo>
                <a:cubicBezTo>
                  <a:pt x="455006" y="4599774"/>
                  <a:pt x="2435616" y="333859"/>
                  <a:pt x="2589005" y="0"/>
                </a:cubicBezTo>
                <a:lnTo>
                  <a:pt x="3062615" y="64721"/>
                </a:lnTo>
                <a:close/>
              </a:path>
            </a:pathLst>
          </a:custGeom>
          <a:gradFill flip="none" rotWithShape="1">
            <a:gsLst>
              <a:gs pos="6000">
                <a:srgbClr val="C00000"/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 w="0"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Forma libre"/>
          <p:cNvSpPr/>
          <p:nvPr/>
        </p:nvSpPr>
        <p:spPr>
          <a:xfrm rot="15983653">
            <a:off x="5573969" y="2320487"/>
            <a:ext cx="2550156" cy="4589906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4" fmla="*/ 3062615 w 3062615"/>
              <a:gd name="connsiteY4" fmla="*/ 64721 h 5608170"/>
              <a:gd name="connsiteX0" fmla="*/ 3062615 w 3187065"/>
              <a:gd name="connsiteY0" fmla="*/ 131356 h 5674805"/>
              <a:gd name="connsiteX1" fmla="*/ 1303299 w 3187065"/>
              <a:gd name="connsiteY1" fmla="*/ 5640837 h 5674805"/>
              <a:gd name="connsiteX2" fmla="*/ 0 w 3187065"/>
              <a:gd name="connsiteY2" fmla="*/ 5674805 h 5674805"/>
              <a:gd name="connsiteX3" fmla="*/ 2589005 w 3187065"/>
              <a:gd name="connsiteY3" fmla="*/ 66635 h 5674805"/>
              <a:gd name="connsiteX4" fmla="*/ 3062615 w 3187065"/>
              <a:gd name="connsiteY4" fmla="*/ 131356 h 5674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87065" h="5674805">
                <a:moveTo>
                  <a:pt x="3062615" y="131356"/>
                </a:moveTo>
                <a:lnTo>
                  <a:pt x="1303299" y="5640837"/>
                </a:lnTo>
                <a:lnTo>
                  <a:pt x="0" y="5674805"/>
                </a:lnTo>
                <a:cubicBezTo>
                  <a:pt x="455006" y="4666409"/>
                  <a:pt x="2435616" y="400494"/>
                  <a:pt x="2589005" y="66635"/>
                </a:cubicBezTo>
                <a:cubicBezTo>
                  <a:pt x="2746875" y="88209"/>
                  <a:pt x="3187065" y="0"/>
                  <a:pt x="3062615" y="131356"/>
                </a:cubicBezTo>
                <a:close/>
              </a:path>
            </a:pathLst>
          </a:custGeom>
          <a:gradFill flip="none" rotWithShape="1">
            <a:gsLst>
              <a:gs pos="6000">
                <a:srgbClr val="C00000"/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Forma libre"/>
          <p:cNvSpPr/>
          <p:nvPr/>
        </p:nvSpPr>
        <p:spPr>
          <a:xfrm rot="16200000" flipV="1">
            <a:off x="817175" y="3107533"/>
            <a:ext cx="2928935" cy="4572000"/>
          </a:xfrm>
          <a:custGeom>
            <a:avLst/>
            <a:gdLst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193241 h 6025938"/>
              <a:gd name="connsiteX1" fmla="*/ 1365018 w 2643182"/>
              <a:gd name="connsiteY1" fmla="*/ 168054 h 6025938"/>
              <a:gd name="connsiteX2" fmla="*/ 1431354 w 2643182"/>
              <a:gd name="connsiteY2" fmla="*/ 0 h 6025938"/>
              <a:gd name="connsiteX3" fmla="*/ 2643182 w 2643182"/>
              <a:gd name="connsiteY3" fmla="*/ 168054 h 6025938"/>
              <a:gd name="connsiteX4" fmla="*/ 0 w 2643182"/>
              <a:gd name="connsiteY4" fmla="*/ 6025938 h 6025938"/>
              <a:gd name="connsiteX5" fmla="*/ 0 w 2643182"/>
              <a:gd name="connsiteY5" fmla="*/ 3193241 h 6025938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643182"/>
              <a:gd name="connsiteY0" fmla="*/ 3025187 h 5857884"/>
              <a:gd name="connsiteX1" fmla="*/ 1365018 w 2643182"/>
              <a:gd name="connsiteY1" fmla="*/ 0 h 5857884"/>
              <a:gd name="connsiteX2" fmla="*/ 2643182 w 2643182"/>
              <a:gd name="connsiteY2" fmla="*/ 0 h 5857884"/>
              <a:gd name="connsiteX3" fmla="*/ 0 w 2643182"/>
              <a:gd name="connsiteY3" fmla="*/ 5857884 h 5857884"/>
              <a:gd name="connsiteX4" fmla="*/ 0 w 2643182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2330163 w 2535997"/>
              <a:gd name="connsiteY3" fmla="*/ 447612 h 5857884"/>
              <a:gd name="connsiteX4" fmla="*/ 0 w 2535997"/>
              <a:gd name="connsiteY4" fmla="*/ 5857884 h 5857884"/>
              <a:gd name="connsiteX5" fmla="*/ 0 w 2535997"/>
              <a:gd name="connsiteY5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0 w 2535997"/>
              <a:gd name="connsiteY0" fmla="*/ 3025187 h 5857884"/>
              <a:gd name="connsiteX1" fmla="*/ 1365018 w 2535997"/>
              <a:gd name="connsiteY1" fmla="*/ 0 h 5857884"/>
              <a:gd name="connsiteX2" fmla="*/ 2535997 w 2535997"/>
              <a:gd name="connsiteY2" fmla="*/ 250037 h 5857884"/>
              <a:gd name="connsiteX3" fmla="*/ 0 w 2535997"/>
              <a:gd name="connsiteY3" fmla="*/ 5857884 h 5857884"/>
              <a:gd name="connsiteX4" fmla="*/ 0 w 2535997"/>
              <a:gd name="connsiteY4" fmla="*/ 3025187 h 5857884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142922 h 5750769"/>
              <a:gd name="connsiteX1" fmla="*/ 0 w 2535997"/>
              <a:gd name="connsiteY1" fmla="*/ 5750769 h 5750769"/>
              <a:gd name="connsiteX2" fmla="*/ 0 w 2535997"/>
              <a:gd name="connsiteY2" fmla="*/ 2918072 h 5750769"/>
              <a:gd name="connsiteX3" fmla="*/ 1456458 w 2535997"/>
              <a:gd name="connsiteY3" fmla="*/ 0 h 5750769"/>
              <a:gd name="connsiteX0" fmla="*/ 2535997 w 2535997"/>
              <a:gd name="connsiteY0" fmla="*/ -1 h 5607846"/>
              <a:gd name="connsiteX1" fmla="*/ 0 w 2535997"/>
              <a:gd name="connsiteY1" fmla="*/ 5607846 h 5607846"/>
              <a:gd name="connsiteX2" fmla="*/ 0 w 2535997"/>
              <a:gd name="connsiteY2" fmla="*/ 2775149 h 5607846"/>
              <a:gd name="connsiteX3" fmla="*/ 1285706 w 2535997"/>
              <a:gd name="connsiteY3" fmla="*/ 33644 h 5607846"/>
              <a:gd name="connsiteX0" fmla="*/ 3839296 w 3839296"/>
              <a:gd name="connsiteY0" fmla="*/ 0 h 5641815"/>
              <a:gd name="connsiteX1" fmla="*/ 1303299 w 3839296"/>
              <a:gd name="connsiteY1" fmla="*/ 5607847 h 5641815"/>
              <a:gd name="connsiteX2" fmla="*/ 0 w 3839296"/>
              <a:gd name="connsiteY2" fmla="*/ 5641815 h 5641815"/>
              <a:gd name="connsiteX3" fmla="*/ 2589005 w 3839296"/>
              <a:gd name="connsiteY3" fmla="*/ 33645 h 5641815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3032569 w 3062615"/>
              <a:gd name="connsiteY1" fmla="*/ 104470 h 5608170"/>
              <a:gd name="connsiteX2" fmla="*/ 1303299 w 3062615"/>
              <a:gd name="connsiteY2" fmla="*/ 5574202 h 5608170"/>
              <a:gd name="connsiteX3" fmla="*/ 0 w 3062615"/>
              <a:gd name="connsiteY3" fmla="*/ 5608170 h 5608170"/>
              <a:gd name="connsiteX4" fmla="*/ 2589005 w 3062615"/>
              <a:gd name="connsiteY4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0" fmla="*/ 3062615 w 3062615"/>
              <a:gd name="connsiteY0" fmla="*/ 64721 h 5608170"/>
              <a:gd name="connsiteX1" fmla="*/ 1303299 w 3062615"/>
              <a:gd name="connsiteY1" fmla="*/ 5574202 h 5608170"/>
              <a:gd name="connsiteX2" fmla="*/ 0 w 3062615"/>
              <a:gd name="connsiteY2" fmla="*/ 5608170 h 5608170"/>
              <a:gd name="connsiteX3" fmla="*/ 2589005 w 3062615"/>
              <a:gd name="connsiteY3" fmla="*/ 0 h 5608170"/>
              <a:gd name="connsiteX4" fmla="*/ 3062615 w 3062615"/>
              <a:gd name="connsiteY4" fmla="*/ 64721 h 5608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62615" h="5608170">
                <a:moveTo>
                  <a:pt x="3062615" y="64721"/>
                </a:moveTo>
                <a:lnTo>
                  <a:pt x="1303299" y="5574202"/>
                </a:lnTo>
                <a:lnTo>
                  <a:pt x="0" y="5608170"/>
                </a:lnTo>
                <a:cubicBezTo>
                  <a:pt x="455006" y="4599774"/>
                  <a:pt x="2435616" y="333859"/>
                  <a:pt x="2589005" y="0"/>
                </a:cubicBezTo>
                <a:lnTo>
                  <a:pt x="3062615" y="64721"/>
                </a:lnTo>
                <a:close/>
              </a:path>
            </a:pathLst>
          </a:custGeom>
          <a:gradFill flip="none" rotWithShape="1">
            <a:gsLst>
              <a:gs pos="6000">
                <a:srgbClr val="C00000"/>
              </a:gs>
              <a:gs pos="0">
                <a:schemeClr val="bg1"/>
              </a:gs>
              <a:gs pos="100000">
                <a:srgbClr val="FFC000"/>
              </a:gs>
            </a:gsLst>
            <a:lin ang="18900000" scaled="1"/>
            <a:tileRect/>
          </a:gra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254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3" name="Picture 2" descr="C:\Documents and Settings\Ana María\Escritorio\fotos-de-otoño-autumn-photos-arboles-de-colores-1 (8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" name="13 Proceso"/>
          <p:cNvSpPr/>
          <p:nvPr/>
        </p:nvSpPr>
        <p:spPr>
          <a:xfrm>
            <a:off x="-285784" y="-285776"/>
            <a:ext cx="9715568" cy="7429552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Ana María\Escritorio\parejahoja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076331" cy="7020000"/>
          </a:xfrm>
          <a:prstGeom prst="rect">
            <a:avLst/>
          </a:prstGeom>
          <a:noFill/>
        </p:spPr>
      </p:pic>
      <p:sp>
        <p:nvSpPr>
          <p:cNvPr id="7" name="6 Forma libre"/>
          <p:cNvSpPr/>
          <p:nvPr/>
        </p:nvSpPr>
        <p:spPr>
          <a:xfrm flipH="1">
            <a:off x="4500562" y="0"/>
            <a:ext cx="4957428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>
            <a:off x="-243410" y="0"/>
            <a:ext cx="4815410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3214678" y="0"/>
            <a:ext cx="5500694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500034" y="-64942"/>
            <a:ext cx="5500694" cy="6922942"/>
          </a:xfrm>
          <a:custGeom>
            <a:avLst/>
            <a:gdLst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1918496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1918496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3786182"/>
              <a:gd name="connsiteY0" fmla="*/ 0 h 6858000"/>
              <a:gd name="connsiteX1" fmla="*/ 2275654 w 3786182"/>
              <a:gd name="connsiteY1" fmla="*/ 0 h 6858000"/>
              <a:gd name="connsiteX2" fmla="*/ 3786182 w 3786182"/>
              <a:gd name="connsiteY2" fmla="*/ 3429000 h 6858000"/>
              <a:gd name="connsiteX3" fmla="*/ 2347092 w 3786182"/>
              <a:gd name="connsiteY3" fmla="*/ 6858000 h 6858000"/>
              <a:gd name="connsiteX4" fmla="*/ 0 w 3786182"/>
              <a:gd name="connsiteY4" fmla="*/ 6858000 h 6858000"/>
              <a:gd name="connsiteX5" fmla="*/ 1867686 w 3786182"/>
              <a:gd name="connsiteY5" fmla="*/ 3429000 h 6858000"/>
              <a:gd name="connsiteX6" fmla="*/ 0 w 3786182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347092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198987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275654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275590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0 w 4286216"/>
              <a:gd name="connsiteY0" fmla="*/ 0 h 6858000"/>
              <a:gd name="connsiteX1" fmla="*/ 2632812 w 4286216"/>
              <a:gd name="connsiteY1" fmla="*/ 0 h 6858000"/>
              <a:gd name="connsiteX2" fmla="*/ 4286216 w 4286216"/>
              <a:gd name="connsiteY2" fmla="*/ 3429000 h 6858000"/>
              <a:gd name="connsiteX3" fmla="*/ 2632748 w 4286216"/>
              <a:gd name="connsiteY3" fmla="*/ 6858000 h 6858000"/>
              <a:gd name="connsiteX4" fmla="*/ 0 w 4286216"/>
              <a:gd name="connsiteY4" fmla="*/ 6858000 h 6858000"/>
              <a:gd name="connsiteX5" fmla="*/ 1867686 w 4286216"/>
              <a:gd name="connsiteY5" fmla="*/ 3429000 h 6858000"/>
              <a:gd name="connsiteX6" fmla="*/ 0 w 4286216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858000"/>
              <a:gd name="connsiteX1" fmla="*/ 2830960 w 4484364"/>
              <a:gd name="connsiteY1" fmla="*/ 0 h 6858000"/>
              <a:gd name="connsiteX2" fmla="*/ 4484364 w 4484364"/>
              <a:gd name="connsiteY2" fmla="*/ 3429000 h 6858000"/>
              <a:gd name="connsiteX3" fmla="*/ 2830896 w 4484364"/>
              <a:gd name="connsiteY3" fmla="*/ 6858000 h 6858000"/>
              <a:gd name="connsiteX4" fmla="*/ 198148 w 4484364"/>
              <a:gd name="connsiteY4" fmla="*/ 6858000 h 6858000"/>
              <a:gd name="connsiteX5" fmla="*/ 2065834 w 4484364"/>
              <a:gd name="connsiteY5" fmla="*/ 3429000 h 6858000"/>
              <a:gd name="connsiteX6" fmla="*/ 198148 w 4484364"/>
              <a:gd name="connsiteY6" fmla="*/ 0 h 6858000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198148 w 4484364"/>
              <a:gd name="connsiteY0" fmla="*/ 0 h 6922942"/>
              <a:gd name="connsiteX1" fmla="*/ 2830960 w 4484364"/>
              <a:gd name="connsiteY1" fmla="*/ 0 h 6922942"/>
              <a:gd name="connsiteX2" fmla="*/ 4484364 w 4484364"/>
              <a:gd name="connsiteY2" fmla="*/ 3429000 h 6922942"/>
              <a:gd name="connsiteX3" fmla="*/ 2830896 w 4484364"/>
              <a:gd name="connsiteY3" fmla="*/ 6858000 h 6922942"/>
              <a:gd name="connsiteX4" fmla="*/ 198148 w 4484364"/>
              <a:gd name="connsiteY4" fmla="*/ 6858000 h 6922942"/>
              <a:gd name="connsiteX5" fmla="*/ 2065834 w 4484364"/>
              <a:gd name="connsiteY5" fmla="*/ 3429000 h 6922942"/>
              <a:gd name="connsiteX6" fmla="*/ 198148 w 4484364"/>
              <a:gd name="connsiteY6" fmla="*/ 0 h 6922942"/>
              <a:gd name="connsiteX0" fmla="*/ 0 w 4286216"/>
              <a:gd name="connsiteY0" fmla="*/ 0 h 6922942"/>
              <a:gd name="connsiteX1" fmla="*/ 2632812 w 4286216"/>
              <a:gd name="connsiteY1" fmla="*/ 0 h 6922942"/>
              <a:gd name="connsiteX2" fmla="*/ 4286216 w 4286216"/>
              <a:gd name="connsiteY2" fmla="*/ 3429000 h 6922942"/>
              <a:gd name="connsiteX3" fmla="*/ 2632748 w 4286216"/>
              <a:gd name="connsiteY3" fmla="*/ 6858000 h 6922942"/>
              <a:gd name="connsiteX4" fmla="*/ 0 w 4286216"/>
              <a:gd name="connsiteY4" fmla="*/ 6858000 h 6922942"/>
              <a:gd name="connsiteX5" fmla="*/ 1867686 w 4286216"/>
              <a:gd name="connsiteY5" fmla="*/ 3429000 h 6922942"/>
              <a:gd name="connsiteX6" fmla="*/ 0 w 4286216"/>
              <a:gd name="connsiteY6" fmla="*/ 0 h 69229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0 w 4286216"/>
              <a:gd name="connsiteY0" fmla="*/ 50800 h 6973742"/>
              <a:gd name="connsiteX1" fmla="*/ 2632812 w 4286216"/>
              <a:gd name="connsiteY1" fmla="*/ 50800 h 6973742"/>
              <a:gd name="connsiteX2" fmla="*/ 4286216 w 4286216"/>
              <a:gd name="connsiteY2" fmla="*/ 3479800 h 6973742"/>
              <a:gd name="connsiteX3" fmla="*/ 2632748 w 4286216"/>
              <a:gd name="connsiteY3" fmla="*/ 6908800 h 6973742"/>
              <a:gd name="connsiteX4" fmla="*/ 0 w 4286216"/>
              <a:gd name="connsiteY4" fmla="*/ 6908800 h 6973742"/>
              <a:gd name="connsiteX5" fmla="*/ 1867686 w 4286216"/>
              <a:gd name="connsiteY5" fmla="*/ 3479800 h 6973742"/>
              <a:gd name="connsiteX6" fmla="*/ 0 w 4286216"/>
              <a:gd name="connsiteY6" fmla="*/ 50800 h 69737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7126142"/>
              <a:gd name="connsiteX1" fmla="*/ 2876222 w 4529626"/>
              <a:gd name="connsiteY1" fmla="*/ 76200 h 7126142"/>
              <a:gd name="connsiteX2" fmla="*/ 4529626 w 4529626"/>
              <a:gd name="connsiteY2" fmla="*/ 3505200 h 7126142"/>
              <a:gd name="connsiteX3" fmla="*/ 2876158 w 4529626"/>
              <a:gd name="connsiteY3" fmla="*/ 6934200 h 7126142"/>
              <a:gd name="connsiteX4" fmla="*/ 243410 w 4529626"/>
              <a:gd name="connsiteY4" fmla="*/ 6934200 h 7126142"/>
              <a:gd name="connsiteX5" fmla="*/ 2111096 w 4529626"/>
              <a:gd name="connsiteY5" fmla="*/ 3505200 h 7126142"/>
              <a:gd name="connsiteX6" fmla="*/ 243410 w 4529626"/>
              <a:gd name="connsiteY6" fmla="*/ 76200 h 7126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  <a:gd name="connsiteX0" fmla="*/ 243410 w 4529626"/>
              <a:gd name="connsiteY0" fmla="*/ 76200 h 6999142"/>
              <a:gd name="connsiteX1" fmla="*/ 2876222 w 4529626"/>
              <a:gd name="connsiteY1" fmla="*/ 76200 h 6999142"/>
              <a:gd name="connsiteX2" fmla="*/ 4529626 w 4529626"/>
              <a:gd name="connsiteY2" fmla="*/ 3505200 h 6999142"/>
              <a:gd name="connsiteX3" fmla="*/ 2876158 w 4529626"/>
              <a:gd name="connsiteY3" fmla="*/ 6934200 h 6999142"/>
              <a:gd name="connsiteX4" fmla="*/ 243410 w 4529626"/>
              <a:gd name="connsiteY4" fmla="*/ 6934200 h 6999142"/>
              <a:gd name="connsiteX5" fmla="*/ 2111096 w 4529626"/>
              <a:gd name="connsiteY5" fmla="*/ 3505200 h 6999142"/>
              <a:gd name="connsiteX6" fmla="*/ 243410 w 4529626"/>
              <a:gd name="connsiteY6" fmla="*/ 76200 h 69991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29626" h="6999142">
                <a:moveTo>
                  <a:pt x="243410" y="76200"/>
                </a:moveTo>
                <a:cubicBezTo>
                  <a:pt x="1121014" y="76200"/>
                  <a:pt x="0" y="0"/>
                  <a:pt x="2876222" y="76200"/>
                </a:cubicBezTo>
                <a:cubicBezTo>
                  <a:pt x="3283016" y="25480"/>
                  <a:pt x="2445042" y="2311432"/>
                  <a:pt x="4529626" y="3505200"/>
                </a:cubicBezTo>
                <a:cubicBezTo>
                  <a:pt x="2456172" y="4560846"/>
                  <a:pt x="2862298" y="6999142"/>
                  <a:pt x="2876158" y="6934200"/>
                </a:cubicBezTo>
                <a:lnTo>
                  <a:pt x="243410" y="6934200"/>
                </a:lnTo>
                <a:cubicBezTo>
                  <a:pt x="1081900" y="5330796"/>
                  <a:pt x="876234" y="3786062"/>
                  <a:pt x="2111096" y="3505200"/>
                </a:cubicBezTo>
                <a:cubicBezTo>
                  <a:pt x="823716" y="3254492"/>
                  <a:pt x="934262" y="1317684"/>
                  <a:pt x="243410" y="76200"/>
                </a:cubicBezTo>
                <a:close/>
              </a:path>
            </a:pathLst>
          </a:cu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flood" dir="t"/>
          </a:scene3d>
          <a:sp3d extrusionH="152400">
            <a:bevelT w="952500" h="1270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Proceso"/>
          <p:cNvSpPr/>
          <p:nvPr/>
        </p:nvSpPr>
        <p:spPr>
          <a:xfrm>
            <a:off x="-285784" y="-285776"/>
            <a:ext cx="9715568" cy="7429552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204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8" grpId="0" animBg="1"/>
      <p:bldP spid="6" grpId="0" animBg="1"/>
      <p:bldP spid="10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Ana María\Escritorio\sheyla.jpg"/>
          <p:cNvPicPr>
            <a:picLocks noChangeAspect="1" noChangeArrowheads="1"/>
          </p:cNvPicPr>
          <p:nvPr/>
        </p:nvPicPr>
        <p:blipFill>
          <a:blip r:embed="rId3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2" descr="C:\Documents and Settings\Ana María\Escritorio\sheyla.jpg"/>
          <p:cNvPicPr>
            <a:picLocks noChangeAspect="1" noChangeArrowheads="1"/>
          </p:cNvPicPr>
          <p:nvPr/>
        </p:nvPicPr>
        <p:blipFill>
          <a:blip r:embed="rId3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Forma libre"/>
          <p:cNvSpPr/>
          <p:nvPr/>
        </p:nvSpPr>
        <p:spPr>
          <a:xfrm rot="2356560">
            <a:off x="1671953" y="591329"/>
            <a:ext cx="3193227" cy="3713398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/>
          </a:scene3d>
          <a:sp3d>
            <a:bevelT w="5080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gradFill>
                <a:gsLst>
                  <a:gs pos="0">
                    <a:srgbClr val="006600"/>
                  </a:gs>
                  <a:gs pos="50000">
                    <a:srgbClr val="C00000"/>
                  </a:gs>
                  <a:gs pos="100000">
                    <a:srgbClr val="FFC000"/>
                  </a:gs>
                </a:gsLst>
                <a:lin ang="5400000" scaled="0"/>
              </a:gradFill>
            </a:endParaRPr>
          </a:p>
        </p:txBody>
      </p:sp>
      <p:sp>
        <p:nvSpPr>
          <p:cNvPr id="3" name="2 Forma libre"/>
          <p:cNvSpPr/>
          <p:nvPr/>
        </p:nvSpPr>
        <p:spPr>
          <a:xfrm rot="8705123">
            <a:off x="4218427" y="664160"/>
            <a:ext cx="3145849" cy="3713570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/>
          </a:scene3d>
          <a:sp3d>
            <a:bevelT w="5080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9117414">
            <a:off x="1792364" y="2554317"/>
            <a:ext cx="3050728" cy="3765361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/>
          </a:scene3d>
          <a:sp3d>
            <a:bevelT w="5080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3224083">
            <a:off x="4055390" y="2681118"/>
            <a:ext cx="3189391" cy="3570894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/>
          </a:scene3d>
          <a:sp3d>
            <a:bevelT w="5080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2170227">
            <a:off x="1252440" y="507782"/>
            <a:ext cx="2527212" cy="2824533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/>
          </a:scene3d>
          <a:sp3d>
            <a:bevelT w="5080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2169790">
            <a:off x="524122" y="69430"/>
            <a:ext cx="2241775" cy="2547463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/>
          </a:scene3d>
          <a:sp3d>
            <a:bevelT w="5080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8629074">
            <a:off x="5266233" y="692228"/>
            <a:ext cx="2577904" cy="2710034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/>
          </a:scene3d>
          <a:sp3d>
            <a:bevelT w="5080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8539946">
            <a:off x="6235437" y="-52917"/>
            <a:ext cx="2489202" cy="2874386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/>
          </a:scene3d>
          <a:sp3d>
            <a:bevelT w="5080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2934529">
            <a:off x="5175478" y="3703099"/>
            <a:ext cx="2740696" cy="2614731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/>
          </a:scene3d>
          <a:sp3d>
            <a:bevelT w="5080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2775245">
            <a:off x="6285895" y="4314378"/>
            <a:ext cx="2428632" cy="2345239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/>
          </a:scene3d>
          <a:sp3d>
            <a:bevelT w="5080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8280392" flipH="1">
            <a:off x="1429835" y="3700078"/>
            <a:ext cx="2460036" cy="2680155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/>
          </a:scene3d>
          <a:sp3d>
            <a:bevelT w="5080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3" name="12 Forma libre"/>
          <p:cNvSpPr/>
          <p:nvPr/>
        </p:nvSpPr>
        <p:spPr>
          <a:xfrm rot="8476010" flipH="1">
            <a:off x="611017" y="4578498"/>
            <a:ext cx="2397410" cy="2122189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31000">
                <a:srgbClr val="FFFF00"/>
              </a:gs>
              <a:gs pos="42000">
                <a:srgbClr val="FF0000"/>
              </a:gs>
              <a:gs pos="35001">
                <a:srgbClr val="FFFF00"/>
              </a:gs>
              <a:gs pos="61000">
                <a:srgbClr val="006600"/>
              </a:gs>
              <a:gs pos="100000">
                <a:srgbClr val="006600"/>
              </a:gs>
              <a:gs pos="72000">
                <a:srgbClr val="FF0000"/>
              </a:gs>
              <a:gs pos="67000">
                <a:srgbClr val="FFFF00">
                  <a:alpha val="82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balanced" dir="t"/>
          </a:scene3d>
          <a:sp3d>
            <a:bevelT w="5080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20" name="Picture 2" descr="C:\Documents and Settings\Ana María\Escritorio\sheyl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</p:spPr>
      </p:pic>
      <p:sp>
        <p:nvSpPr>
          <p:cNvPr id="18" name="17 Proceso"/>
          <p:cNvSpPr/>
          <p:nvPr/>
        </p:nvSpPr>
        <p:spPr>
          <a:xfrm>
            <a:off x="-285784" y="-500090"/>
            <a:ext cx="9715568" cy="7715304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custDataLst>
      <p:tags r:id="rId1"/>
    </p:custData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4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4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4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8000"/>
                            </p:stCondLst>
                            <p:childTnLst>
                              <p:par>
                                <p:cTn id="1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8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"/>
</p:tagLst>
</file>

<file path=ppt/theme/theme1.xml><?xml version="1.0" encoding="utf-8"?>
<a:theme xmlns:a="http://schemas.openxmlformats.org/drawingml/2006/main" name="Los Colores Del Otoño - Shey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</a:spPr>
      <a:bodyPr wrap="square" lIns="91440" tIns="45720" rIns="91440" bIns="45720" rtlCol="0" anchor="ctr">
        <a:spAutoFit/>
      </a:bodyPr>
      <a:lstStyle>
        <a:defPPr algn="ctr">
          <a:defRPr sz="5400" b="1" dirty="0" smtClean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Colores Del Otoño - Sheyla</Template>
  <TotalTime>15</TotalTime>
  <Words>60</Words>
  <Application>Microsoft Office PowerPoint</Application>
  <PresentationFormat>Presentación en pantalla (4:3)</PresentationFormat>
  <Paragraphs>28</Paragraphs>
  <Slides>59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Los Colores Del Otoño - Sheyla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2</cp:revision>
  <dcterms:created xsi:type="dcterms:W3CDTF">2013-10-01T23:34:05Z</dcterms:created>
  <dcterms:modified xsi:type="dcterms:W3CDTF">2013-10-01T23:49:31Z</dcterms:modified>
</cp:coreProperties>
</file>