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314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16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8" r:id="rId6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/YByV0UR2ktj05ekgHrag==" hashData="hyU00GtOU/sbfoSx5O1a8voczS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8" autoAdjust="0"/>
    <p:restoredTop sz="94660"/>
  </p:normalViewPr>
  <p:slideViewPr>
    <p:cSldViewPr snapToGrid="0">
      <p:cViewPr varScale="1">
        <p:scale>
          <a:sx n="34" d="100"/>
          <a:sy n="34" d="100"/>
        </p:scale>
        <p:origin x="-102" y="-15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72656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1360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5985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8613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98629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4228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28563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54913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39242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3826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731428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F9B54-090F-4726-8CED-094DCA507739}" type="datetimeFigureOut">
              <a:rPr lang="es-CO" smtClean="0"/>
              <a:pPr/>
              <a:t>22/03/2016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66AE2-0266-425D-AFA8-4293DE2031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83630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3.png"/><Relationship Id="rId5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48413" y="539245"/>
            <a:ext cx="6895174" cy="5779509"/>
          </a:xfrm>
          <a:prstGeom prst="rect">
            <a:avLst/>
          </a:prstGeom>
        </p:spPr>
      </p:pic>
      <p:pic>
        <p:nvPicPr>
          <p:cNvPr id="5" name="CHIQUITITA-_Instrumental_Harp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 rot="19605997">
            <a:off x="10287007" y="5552164"/>
            <a:ext cx="174691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b="1" i="1" dirty="0" smtClean="0"/>
              <a:t>Una creación de: </a:t>
            </a:r>
          </a:p>
          <a:p>
            <a:pPr algn="ctr"/>
            <a:r>
              <a:rPr lang="es-CO" sz="1100" b="1" i="1" dirty="0" smtClean="0"/>
              <a:t>Jeremías </a:t>
            </a:r>
            <a:r>
              <a:rPr lang="es-CO" sz="1100" b="1" i="1" dirty="0" err="1" smtClean="0"/>
              <a:t>Candelo</a:t>
            </a:r>
            <a:r>
              <a:rPr lang="es-CO" sz="1100" b="1" i="1" dirty="0" smtClean="0"/>
              <a:t> Valencia</a:t>
            </a:r>
          </a:p>
          <a:p>
            <a:pPr algn="ctr"/>
            <a:r>
              <a:rPr lang="es-CO" sz="1100" b="1" i="1" dirty="0" smtClean="0"/>
              <a:t>Para: mis </a:t>
            </a:r>
            <a:r>
              <a:rPr lang="es-CO" sz="1100" b="1" i="1" dirty="0" err="1" smtClean="0"/>
              <a:t>pps</a:t>
            </a:r>
            <a:endParaRPr lang="es-CO" sz="1100" b="1" i="1" dirty="0"/>
          </a:p>
        </p:txBody>
      </p:sp>
    </p:spTree>
    <p:extLst>
      <p:ext uri="{BB962C8B-B14F-4D97-AF65-F5344CB8AC3E}">
        <p14:creationId xmlns:p14="http://schemas.microsoft.com/office/powerpoint/2010/main" xmlns="" val="3747870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609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931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024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086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316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298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900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882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065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355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21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559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440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291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97"/>
            <a:ext cx="12192000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1546" y="362446"/>
            <a:ext cx="7888908" cy="613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726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75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714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284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541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473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39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284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000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443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950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161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080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877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194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72070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27208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64293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96581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12762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7441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85407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26244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80818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923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671443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59981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34444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39905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81802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69976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40570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56510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97"/>
            <a:ext cx="12192000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62554" y="576618"/>
            <a:ext cx="8266892" cy="570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21080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26639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953278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776980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676759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274675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736900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691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782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27</Words>
  <Application>Microsoft Office PowerPoint</Application>
  <PresentationFormat>Personalizado</PresentationFormat>
  <Paragraphs>5</Paragraphs>
  <Slides>59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11</cp:revision>
  <dcterms:created xsi:type="dcterms:W3CDTF">2016-03-20T16:48:50Z</dcterms:created>
  <dcterms:modified xsi:type="dcterms:W3CDTF">2016-03-22T20:08:56Z</dcterms:modified>
</cp:coreProperties>
</file>