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gif" ContentType="image/gif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5" r:id="rId2"/>
  </p:sldMasterIdLst>
  <p:notesMasterIdLst>
    <p:notesMasterId r:id="rId39"/>
  </p:notesMasterIdLst>
  <p:sldIdLst>
    <p:sldId id="344" r:id="rId3"/>
    <p:sldId id="336" r:id="rId4"/>
    <p:sldId id="347" r:id="rId5"/>
    <p:sldId id="319" r:id="rId6"/>
    <p:sldId id="368" r:id="rId7"/>
    <p:sldId id="356" r:id="rId8"/>
    <p:sldId id="334" r:id="rId9"/>
    <p:sldId id="365" r:id="rId10"/>
    <p:sldId id="271" r:id="rId11"/>
    <p:sldId id="367" r:id="rId12"/>
    <p:sldId id="366" r:id="rId13"/>
    <p:sldId id="264" r:id="rId14"/>
    <p:sldId id="298" r:id="rId15"/>
    <p:sldId id="321" r:id="rId16"/>
    <p:sldId id="262" r:id="rId17"/>
    <p:sldId id="268" r:id="rId18"/>
    <p:sldId id="281" r:id="rId19"/>
    <p:sldId id="300" r:id="rId20"/>
    <p:sldId id="306" r:id="rId21"/>
    <p:sldId id="337" r:id="rId22"/>
    <p:sldId id="312" r:id="rId23"/>
    <p:sldId id="267" r:id="rId24"/>
    <p:sldId id="335" r:id="rId25"/>
    <p:sldId id="370" r:id="rId26"/>
    <p:sldId id="351" r:id="rId27"/>
    <p:sldId id="280" r:id="rId28"/>
    <p:sldId id="320" r:id="rId29"/>
    <p:sldId id="278" r:id="rId30"/>
    <p:sldId id="353" r:id="rId31"/>
    <p:sldId id="303" r:id="rId32"/>
    <p:sldId id="328" r:id="rId33"/>
    <p:sldId id="323" r:id="rId34"/>
    <p:sldId id="363" r:id="rId35"/>
    <p:sldId id="266" r:id="rId36"/>
    <p:sldId id="345" r:id="rId37"/>
    <p:sldId id="369" r:id="rId38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qVMtvePIyHilgRIfYbRUA" hashData="14NrniVU5LJRqQp8oH0UwyI0Sd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6"/>
    <p:penClr>
      <a:srgbClr val="FF0000"/>
    </p:penClr>
  </p:showPr>
  <p:clrMru>
    <a:srgbClr val="FFC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659" autoAdjust="0"/>
    <p:restoredTop sz="94660"/>
  </p:normalViewPr>
  <p:slideViewPr>
    <p:cSldViewPr>
      <p:cViewPr>
        <p:scale>
          <a:sx n="70" d="100"/>
          <a:sy n="70" d="100"/>
        </p:scale>
        <p:origin x="-12" y="-37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8BB73F-C93F-4297-9C50-F3737D83AF44}" type="datetimeFigureOut">
              <a:rPr lang="es-ES" smtClean="0"/>
              <a:t>22/11/2013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CF0C8F-ADB1-4533-BC5D-C59A9D95AEED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F0C8F-ADB1-4533-BC5D-C59A9D95AEED}" type="slidenum">
              <a:rPr lang="es-ES" smtClean="0"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  <p:pic>
        <p:nvPicPr>
          <p:cNvPr id="6" name="Picture 14" descr="http://www.firmas7.com/nombres/h/imagenes/_helen_060510_01.gif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7429552" cy="53652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4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4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4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85" r:id="rId2"/>
    <p:sldLayoutId id="2147483686" r:id="rId3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5.jpeg"/><Relationship Id="rId5" Type="http://schemas.openxmlformats.org/officeDocument/2006/relationships/image" Target="../media/image104.gif"/><Relationship Id="rId4" Type="http://schemas.openxmlformats.org/officeDocument/2006/relationships/image" Target="../media/image5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2" descr="http://image.blingee.com/images18/content/output/000/000/000/784/741486952_75628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84995" name="Picture 3" descr="http://img-fotki.yandex.ru/get/5004/ladyo2004.173/0_5596d_3caafb7f_L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00826" y="4786326"/>
            <a:ext cx="2928925" cy="928674"/>
          </a:xfrm>
          <a:prstGeom prst="rect">
            <a:avLst/>
          </a:prstGeom>
          <a:noFill/>
        </p:spPr>
      </p:pic>
      <p:pic>
        <p:nvPicPr>
          <p:cNvPr id="7" name="Picture 2" descr="antílopes en la sabana wallpaper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60" y="0"/>
            <a:ext cx="6215107" cy="45167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00034" y="4929202"/>
            <a:ext cx="407996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9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 creado por Helen</a:t>
            </a:r>
            <a:endParaRPr lang="es-ES" sz="2800" b="1" cap="none" spc="0" dirty="0">
              <a:ln w="90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>
                <a:blip r:embed="rId6"/>
                <a:stretch>
                  <a:fillRect/>
                </a:stretch>
              </a:blipFill>
              <a:effectLst>
                <a:glow rad="228600">
                  <a:srgbClr val="FFFF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928794" y="285732"/>
            <a:ext cx="5583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28575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228600">
                    <a:srgbClr val="FFC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ANIMALES </a:t>
            </a:r>
            <a:endParaRPr lang="es-ES" sz="5400" b="1" dirty="0">
              <a:ln w="28575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>
                <a:blip r:embed="rId6"/>
                <a:stretch>
                  <a:fillRect/>
                </a:stretch>
              </a:blipFill>
              <a:effectLst>
                <a:glow rad="228600">
                  <a:srgbClr val="FFC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571868" y="1857368"/>
            <a:ext cx="15311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28575" cmpd="sng">
                  <a:solidFill>
                    <a:srgbClr val="FFFF00"/>
                  </a:solidFill>
                  <a:prstDash val="solid"/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228600">
                    <a:srgbClr val="FFC000">
                      <a:alpha val="40000"/>
                    </a:srgb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  </a:t>
            </a:r>
            <a:endParaRPr lang="es-ES" sz="5400" b="1" dirty="0">
              <a:ln w="28575" cmpd="sng">
                <a:solidFill>
                  <a:srgbClr val="FFFF00"/>
                </a:solidFill>
                <a:prstDash val="solid"/>
              </a:ln>
              <a:blipFill>
                <a:blip r:embed="rId6"/>
                <a:stretch>
                  <a:fillRect/>
                </a:stretch>
              </a:blipFill>
              <a:effectLst>
                <a:glow rad="228600">
                  <a:srgbClr val="FFC000">
                    <a:alpha val="40000"/>
                  </a:srgb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071934" y="3714756"/>
            <a:ext cx="27113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8575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228600">
                    <a:srgbClr val="FFC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OTOÑO</a:t>
            </a:r>
            <a:endParaRPr lang="es-ES" sz="5400" b="1" cap="none" spc="0" dirty="0">
              <a:ln w="28575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>
                <a:blip r:embed="rId6"/>
                <a:stretch>
                  <a:fillRect/>
                </a:stretch>
              </a:blipFill>
              <a:effectLst>
                <a:glow rad="228600">
                  <a:srgbClr val="FFC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Picture 6" descr="http://www.nombres-animados.net/Letra-H/Helen/Nombre-animado-Helen-0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3834" y="4500574"/>
            <a:ext cx="1200150" cy="93345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5214942" y="507207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28575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>
                  <a:blip r:embed="rId6"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AUTOMATICO</a:t>
            </a:r>
            <a:endParaRPr lang="es-ES" b="1" dirty="0">
              <a:ln w="28575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>
                <a:blip r:embed="rId6"/>
                <a:stretch>
                  <a:fillRect/>
                </a:stretch>
              </a:blip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13416">
    <p:sndAc>
      <p:stSnd loop="1">
        <p:snd r:embed="rId2" name="04 All Of My Life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http://image.slidesharecdn.com/losanimalesenotono2-091208045848-phpapp02/95/slide-5-728.jpg?1260269946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2" name="Picture 2" descr="http://2.bp.blogspot.com/-7MqmRLwq6sQ/T1a5nUnNQwI/AAAAAAAAGwg/eYeXyIzRsxI/s1600/hojasmuev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0"/>
            <a:ext cx="2857500" cy="2857500"/>
          </a:xfrm>
          <a:prstGeom prst="rect">
            <a:avLst/>
          </a:prstGeom>
          <a:noFill/>
        </p:spPr>
      </p:pic>
      <p:pic>
        <p:nvPicPr>
          <p:cNvPr id="34818" name="Picture 2" descr="Python wallpape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95250" y="0"/>
            <a:ext cx="923925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aoC7YWt8Nhw/UkiWPnF98kI/AAAAAAAACac/lJv3iLr4k90/s1600/Penouta+07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  <p:pic>
        <p:nvPicPr>
          <p:cNvPr id="1028" name="Picture 4" descr="http://4.bp.blogspot.com/-3XGfZpXkgqM/UkiWP2ApQpI/AAAAAAAACak/bbGHgHK3xY0/s1600/Penouta+08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" y="0"/>
            <a:ext cx="9144001" cy="5715000"/>
          </a:xfrm>
          <a:prstGeom prst="rect">
            <a:avLst/>
          </a:prstGeom>
          <a:noFill/>
        </p:spPr>
      </p:pic>
      <p:pic>
        <p:nvPicPr>
          <p:cNvPr id="5" name="Picture 2" descr="http://1.bp.blogspot.com/-zLiS7DdROss/UF7w7ISwGWI/AAAAAAAAKIU/wH5PA8E6UF4/s1600/Animals-love-autumn-4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6" name="Picture 2" descr="http://1.bp.blogspot.com/-ECuNjfVJLGI/UmKYE2CI5-I/AAAAAAAAM_k/sC7vGSepgVw/s1600/IMG_2371escalera+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47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image.slidesharecdn.com/losanimalesenotono2-091208045848-phpapp02/95/slide-2-728.jpg?1260269946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  <p:pic>
        <p:nvPicPr>
          <p:cNvPr id="2" name="Picture 2" descr="http://2.bp.blogspot.com/-7MqmRLwq6sQ/T1a5nUnNQwI/AAAAAAAAGwg/eYeXyIzRsxI/s1600/hojasmuev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0"/>
            <a:ext cx="2857500" cy="2857500"/>
          </a:xfrm>
          <a:prstGeom prst="rect">
            <a:avLst/>
          </a:prstGeom>
          <a:noFill/>
        </p:spPr>
      </p:pic>
      <p:pic>
        <p:nvPicPr>
          <p:cNvPr id="32770" name="Picture 2" descr="Caterpillar wallpape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23925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83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elinstantedecisivo.files.wordpress.com/2011/12/s_n01_zenatur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http://4.bp.blogspot.com/-sgAdpRaeyAY/UlxKcCq4T4I/AAAAAAAABNM/Mz4sLSnhGyo/s1600/IMG_551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</p:spPr>
      </p:pic>
    </p:spTree>
  </p:cSld>
  <p:clrMapOvr>
    <a:masterClrMapping/>
  </p:clrMapOvr>
  <p:transition advTm="103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mariposa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</p:spPr>
      </p:pic>
      <p:pic>
        <p:nvPicPr>
          <p:cNvPr id="8194" name="Picture 2" descr="¿te gusta mi peinado? wallpap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</p:spPr>
      </p:pic>
      <p:pic>
        <p:nvPicPr>
          <p:cNvPr id="8196" name="Picture 4" descr="bonita mariposa wallpaper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40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://image.slidesharecdn.com/losanimalesenotono2-091208045848-phpapp02/95/slide-4-728.jpg?1260269946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-53598"/>
            <a:ext cx="9144000" cy="5768598"/>
          </a:xfrm>
          <a:prstGeom prst="rect">
            <a:avLst/>
          </a:prstGeom>
          <a:noFill/>
        </p:spPr>
      </p:pic>
      <p:pic>
        <p:nvPicPr>
          <p:cNvPr id="29700" name="Picture 4" descr="http://2.bp.blogspot.com/-7MqmRLwq6sQ/T1a5nUnNQwI/AAAAAAAAGwg/eYeXyIzRsxI/s1600/hojasmuev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0"/>
            <a:ext cx="2857500" cy="2857500"/>
          </a:xfrm>
          <a:prstGeom prst="rect">
            <a:avLst/>
          </a:prstGeom>
          <a:noFill/>
        </p:spPr>
      </p:pic>
      <p:pic>
        <p:nvPicPr>
          <p:cNvPr id="29702" name="Picture 6" descr="http://2.bp.blogspot.com/-7MqmRLwq6sQ/T1a5nUnNQwI/AAAAAAAAGwg/eYeXyIzRsxI/s1600/hojasmuev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0"/>
            <a:ext cx="2857500" cy="2857500"/>
          </a:xfrm>
          <a:prstGeom prst="rect">
            <a:avLst/>
          </a:prstGeom>
          <a:noFill/>
        </p:spPr>
      </p:pic>
      <p:pic>
        <p:nvPicPr>
          <p:cNvPr id="29704" name="Picture 8" descr="http://2.bp.blogspot.com/-7MqmRLwq6sQ/T1a5nUnNQwI/AAAAAAAAGwg/eYeXyIzRsxI/s1600/hojasmuev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85996"/>
            <a:ext cx="2857500" cy="2857500"/>
          </a:xfrm>
          <a:prstGeom prst="rect">
            <a:avLst/>
          </a:prstGeom>
          <a:noFill/>
        </p:spPr>
      </p:pic>
      <p:pic>
        <p:nvPicPr>
          <p:cNvPr id="29698" name="Picture 2" descr="Melena de León es, mira, la piedra wallpape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53206"/>
            <a:ext cx="9143999" cy="586820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s.forwallpaper.com/files/thumbs/preview/13/131220__cat-lynx-autumn-foliage_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150"/>
            <a:ext cx="9144000" cy="5772150"/>
          </a:xfrm>
          <a:prstGeom prst="rect">
            <a:avLst/>
          </a:prstGeom>
          <a:noFill/>
        </p:spPr>
      </p:pic>
      <p:pic>
        <p:nvPicPr>
          <p:cNvPr id="1028" name="Picture 4" descr="http://www.lynxexsitu.es/ficheros/galerias_fotos/16/linces1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40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iervos relajantes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24986"/>
          </a:xfrm>
          <a:prstGeom prst="rect">
            <a:avLst/>
          </a:prstGeom>
          <a:noFill/>
        </p:spPr>
      </p:pic>
      <p:pic>
        <p:nvPicPr>
          <p:cNvPr id="13316" name="Picture 4" descr="familia de ciervos lindo wallpaper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</p:spPr>
      </p:pic>
    </p:spTree>
  </p:cSld>
  <p:clrMapOvr>
    <a:masterClrMapping/>
  </p:clrMapOvr>
  <p:transition advTm="127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4" name="Picture 4" descr="http://images.forwallpaper.com/files/thumbs/preview/27/271253__autumn-deer_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81926" name="AutoShape 6" descr="http://images.forwallpaper.com/files/images/c/cfdb/cfdb17df/235529/mill.jpg"/>
          <p:cNvSpPr>
            <a:spLocks noChangeAspect="1" noChangeArrowheads="1"/>
          </p:cNvSpPr>
          <p:nvPr/>
        </p:nvSpPr>
        <p:spPr bwMode="auto">
          <a:xfrm>
            <a:off x="155575" y="-2795588"/>
            <a:ext cx="9753600" cy="58388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1928" name="AutoShape 8" descr="http://images.forwallpaper.com/files/images/c/cfdb/cfdb17df/235529/mill.jpg"/>
          <p:cNvSpPr>
            <a:spLocks noChangeAspect="1" noChangeArrowheads="1"/>
          </p:cNvSpPr>
          <p:nvPr/>
        </p:nvSpPr>
        <p:spPr bwMode="auto">
          <a:xfrm>
            <a:off x="155575" y="-2795588"/>
            <a:ext cx="9753600" cy="58388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1922" name="Picture 2" descr="http://images.forwallpaper.com/files/thumbs/preview/43/434725__deer-in-autumn_p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85725" y="-57150"/>
            <a:ext cx="9229725" cy="5772150"/>
          </a:xfrm>
          <a:prstGeom prst="rect">
            <a:avLst/>
          </a:prstGeom>
          <a:noFill/>
        </p:spPr>
      </p:pic>
    </p:spTree>
  </p:cSld>
  <p:clrMapOvr>
    <a:masterClrMapping/>
  </p:clrMapOvr>
  <p:transition advTm="105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3.bp.blogspot.com/-dfRbB0dUhUw/UEcxkenAyFI/AAAAAAAAAls/EhwCxzXyJ9M/s1600/Fauna_009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80900" name="Picture 4" descr="http://www.fotonaturaleza.cl/data/media/2/Ciervo_ladrando1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80904" name="Picture 8" descr="http://static.zoom.nl/3D16390D32EA292D6BF0817BA89E4671-vechtende-herten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80902" name="Picture 6" descr="http://3.bp.blogspot.com/-a54ajyfxLfc/TnxXn9hN4mI/AAAAAAAAAns/sm6vD77cNDA/s1600/opname18-9+no19-531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31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mg.fotocommunity.com/images/Natura/Animali/Autunno-Dautore-a2989048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929334"/>
          </a:xfrm>
          <a:prstGeom prst="rect">
            <a:avLst/>
          </a:prstGeom>
          <a:noFill/>
        </p:spPr>
      </p:pic>
      <p:pic>
        <p:nvPicPr>
          <p:cNvPr id="22530" name="Picture 2" descr="http://www.animal-photos.org/_photo/23830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00772"/>
          </a:xfrm>
          <a:prstGeom prst="rect">
            <a:avLst/>
          </a:prstGeom>
          <a:noFill/>
        </p:spPr>
      </p:pic>
      <p:pic>
        <p:nvPicPr>
          <p:cNvPr id="6" name="Picture 2" descr="citas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0"/>
            <a:ext cx="9358346" cy="6072210"/>
          </a:xfrm>
          <a:prstGeom prst="rect">
            <a:avLst/>
          </a:prstGeom>
          <a:noFill/>
        </p:spPr>
      </p:pic>
      <p:pic>
        <p:nvPicPr>
          <p:cNvPr id="7" name="Picture 2" descr="y bellos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85784" y="0"/>
            <a:ext cx="9429784" cy="6072210"/>
          </a:xfrm>
          <a:prstGeom prst="rect">
            <a:avLst/>
          </a:prstGeom>
          <a:noFill/>
        </p:spPr>
      </p:pic>
    </p:spTree>
  </p:cSld>
  <p:clrMapOvr>
    <a:masterClrMapping/>
  </p:clrMapOvr>
  <p:transition advTm="165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vOWF5_mMTBI/UF7xAXYH4ZI/AAAAAAAAKI8/QDlpe1VCSG8/s1600/autumn-animals-1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62466" name="Picture 2" descr="sentado bastante wallpap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5715000"/>
          </a:xfrm>
          <a:prstGeom prst="rect">
            <a:avLst/>
          </a:prstGeom>
          <a:noFill/>
        </p:spPr>
      </p:pic>
      <p:pic>
        <p:nvPicPr>
          <p:cNvPr id="55298" name="Picture 2" descr="http://3.bp.blogspot.com/-6kHLsXg7iAE/UF7wyHmUyVI/AAAAAAAAKHE/cmeoOiOQ718/s1600/Animals-love-autumn-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65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n otoñ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80898" name="Picture 2" descr="citas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6" name="Picture 4" descr="http://s1.1zoom.me/prev/352/3518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9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k43.kn3.net/taringa/1/3/9/4/1/6/1/spereyra93/B6D.jpg?5949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85750" y="0"/>
            <a:ext cx="9429750" cy="5715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00100" y="1214426"/>
            <a:ext cx="748923" cy="261610"/>
          </a:xfrm>
          <a:prstGeom prst="rect">
            <a:avLst/>
          </a:prstGeom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/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4" name="Picture 2" descr="http://4.bp.blogspot.com/-JTGWHZm4OGI/UF7w4m_ErpI/AAAAAAAAKH8/DTrZcT3zuoQ/s1600/Animals-love-autumn-4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85784" y="1"/>
            <a:ext cx="9429784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11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920x1200 Wallpaper hamster, wild, leaves, autumn, on two legs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2" descr="http://data1.whicdn.com/images/37972310/cat-in-autumn-wallpaper_larg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6" name="Picture 2" descr="http://4.bp.blogspot.com/_zNH-Z92VFDA/TNeUdK7TPOI/AAAAAAAAEhI/37Tg6Essl_E/s400/web-Cat-Leaves-0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0"/>
            <a:ext cx="9144001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38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beautiful-animals.com/wp-content/uploads/2012/09/Animals-love-autumn-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62000"/>
            <a:ext cx="9534525" cy="6477000"/>
          </a:xfrm>
          <a:prstGeom prst="rect">
            <a:avLst/>
          </a:prstGeom>
          <a:noFill/>
        </p:spPr>
      </p:pic>
      <p:pic>
        <p:nvPicPr>
          <p:cNvPr id="3" name="Picture 2" descr="http://2.bp.blogspot.com/-g7u3vWo77b0/UF7w21mmfkI/AAAAAAAAKHs/E2CFpZw5CqE/s1600/Animals-love-autumn-3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785838"/>
            <a:ext cx="9572660" cy="6500838"/>
          </a:xfrm>
          <a:prstGeom prst="rect">
            <a:avLst/>
          </a:prstGeom>
          <a:noFill/>
        </p:spPr>
      </p:pic>
      <p:pic>
        <p:nvPicPr>
          <p:cNvPr id="4" name="Picture 2" descr="http://1.bp.blogspot.com/-OLtnA_uVodE/UF7w8KaYOZI/AAAAAAAAKIc/wzJbjTIs5lM/s1600/Animals-love-autumn-5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-785838"/>
            <a:ext cx="9572660" cy="6500838"/>
          </a:xfrm>
          <a:prstGeom prst="rect">
            <a:avLst/>
          </a:prstGeom>
          <a:noFill/>
        </p:spPr>
      </p:pic>
    </p:spTree>
  </p:cSld>
  <p:clrMapOvr>
    <a:masterClrMapping/>
  </p:clrMapOvr>
  <p:transition advTm="165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2.bp.blogspot.com/-4vBG96eosRg/UF7wxEM_pZI/AAAAAAAAKG8/84kUInEBRdE/s1600/Animals-love-autumn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57276"/>
            <a:ext cx="9144000" cy="6572276"/>
          </a:xfrm>
          <a:prstGeom prst="rect">
            <a:avLst/>
          </a:prstGeom>
          <a:noFill/>
        </p:spPr>
      </p:pic>
      <p:pic>
        <p:nvPicPr>
          <p:cNvPr id="3" name="Picture 2" descr="Anima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928714"/>
            <a:ext cx="9144000" cy="6643714"/>
          </a:xfrm>
          <a:prstGeom prst="rect">
            <a:avLst/>
          </a:prstGeom>
          <a:noFill/>
        </p:spPr>
      </p:pic>
    </p:spTree>
  </p:cSld>
  <p:clrMapOvr>
    <a:masterClrMapping/>
  </p:clrMapOvr>
  <p:transition advTm="137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y b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429750" cy="5715000"/>
          </a:xfrm>
          <a:prstGeom prst="rect">
            <a:avLst/>
          </a:prstGeom>
          <a:noFill/>
        </p:spPr>
      </p:pic>
      <p:pic>
        <p:nvPicPr>
          <p:cNvPr id="4" name="Picture 2" descr="http://loveopium.ru/content/2012/09/september/1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501222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r4-o3dGEMlY/UF7wsnuIPfI/AAAAAAAAKGU/IivTfVxvxaY/s1600/Animals-love-autumn-12.jpg"/>
          <p:cNvPicPr>
            <a:picLocks noChangeAspect="1" noChangeArrowheads="1"/>
          </p:cNvPicPr>
          <p:nvPr/>
        </p:nvPicPr>
        <p:blipFill>
          <a:blip r:embed="rId2"/>
          <a:srcRect t="4348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2" descr="http://mascoteros.es/wp-content/uploads/2013/10/pictures_of_dogs_playing_in_leaves_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96258" name="Picture 2" descr="http://www.bestfon.info/images/joomgallery/originals/animales_7/animal_189_20120830_147107283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5" name="Picture 2" descr="http://i1309.photobucket.com/albums/s627/CARFULL1/e_ipad_A46-29_zpsf89e888e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251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itas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84396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00100" y="1214426"/>
            <a:ext cx="748923" cy="261610"/>
          </a:xfrm>
          <a:prstGeom prst="rect">
            <a:avLst/>
          </a:prstGeom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/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4" name="Picture 12" descr="http://www.allfons.ru/pic/201112/1366x768/allfons.ru-262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" y="0"/>
            <a:ext cx="9143998" cy="5929334"/>
          </a:xfrm>
          <a:prstGeom prst="rect">
            <a:avLst/>
          </a:prstGeom>
          <a:noFill/>
        </p:spPr>
      </p:pic>
      <p:pic>
        <p:nvPicPr>
          <p:cNvPr id="5" name="Picture 2" descr="http://3.bp.blogspot.com/-0uOcDcjrBtY/UF7wtgy8qZI/AAAAAAAAKGc/6-Z9zM6VBY0/s1600/Animals-love-autumn-1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000772"/>
          </a:xfrm>
          <a:prstGeom prst="rect">
            <a:avLst/>
          </a:prstGeom>
          <a:noFill/>
        </p:spPr>
      </p:pic>
    </p:spTree>
  </p:cSld>
  <p:clrMapOvr>
    <a:masterClrMapping/>
  </p:clrMapOvr>
  <p:transition advTm="130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k35.kn3.net/226F83F0D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3998" cy="5714999"/>
          </a:xfrm>
          <a:prstGeom prst="rect">
            <a:avLst/>
          </a:prstGeom>
          <a:noFill/>
        </p:spPr>
      </p:pic>
      <p:pic>
        <p:nvPicPr>
          <p:cNvPr id="6" name="Picture 2" descr="http://img1.liveinternet.ru/images/attach/c/6/91/859/91859413_large_0a23f7b3af5f1adddd44e836e9d5446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" y="1"/>
            <a:ext cx="9144003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32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ttp://image.slidesharecdn.com/losanimalesenotono2-091208045848-phpapp02/95/slide-3-728.jpg?1260269946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2" name="Picture 2" descr="http://2.bp.blogspot.com/-7MqmRLwq6sQ/T1a5nUnNQwI/AAAAAAAAGwg/eYeXyIzRsxI/s1600/hojasmuev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500046"/>
            <a:ext cx="2857500" cy="2857500"/>
          </a:xfrm>
          <a:prstGeom prst="rect">
            <a:avLst/>
          </a:prstGeom>
          <a:noFill/>
        </p:spPr>
      </p:pic>
      <p:pic>
        <p:nvPicPr>
          <p:cNvPr id="5" name="Picture 2" descr="http://mariaillansimon.files.wordpress.com/2012/05/ya-volaban-golondrin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st.gdefon.com/wallpapers_original/wallpapers/339068_lastochki_-krysha_-skat_1920x1200_(www.GdeFon.ru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030" name="Picture 6" descr="http://st.gdefon.com/wallpapers_original/wallpapers/226677_ptency_-golodnye_-lastochki_-gnezdo_-pticy_-stena_1280x1024_(www.GdeFon.ru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AutoShape 2" descr="http://images.forwallpaper.com/files/images/0/058e/058ecd32/1060235/autumn-swa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0116" name="AutoShape 4" descr="http://images.forwallpaper.com/files/images/0/058e/058ecd32/1060235/autumn-swa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0118" name="AutoShape 6" descr="http://images.forwallpaper.com/files/images/0/058e/058ecd32/1060235/autumn-swa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0120" name="AutoShape 8" descr="http://images.forwallpaper.com/files/images/0/058e/058ecd32/1060235/autumn-swa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0122" name="AutoShape 10" descr="http://images.forwallpaper.com/files/images/0/058e/058ecd32/1060235/autumn-swan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0124" name="AutoShape 12" descr="http://images.forwallpaper.com/files/images/0/058e/058ecd32/1060235/autumn-swan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0126" name="AutoShape 14" descr="http://images.forwallpaper.com/files/images/0/058e/058ecd32/1060235/autumn-swan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0130" name="Picture 18" descr="cisne en otoño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5715000"/>
          </a:xfrm>
          <a:prstGeom prst="rect">
            <a:avLst/>
          </a:prstGeom>
          <a:noFill/>
        </p:spPr>
      </p:pic>
      <p:pic>
        <p:nvPicPr>
          <p:cNvPr id="90128" name="Picture 16" descr="cisne de otoño wallpap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2" name="Picture 6" descr="árboles de otoño wallpaper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1"/>
          </a:xfrm>
          <a:prstGeom prst="rect">
            <a:avLst/>
          </a:prstGeom>
          <a:noFill/>
        </p:spPr>
      </p:pic>
      <p:pic>
        <p:nvPicPr>
          <p:cNvPr id="11" name="Picture 2" descr="el lago wallpaper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90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90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0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0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4.bp.blogspot.com/-1zzVobgjXhE/UF7wvryD2dI/AAAAAAAAKGo/0SEs6pBDpCU/s1600/Animals-love-autumn-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3400"/>
            <a:ext cx="9753600" cy="6248400"/>
          </a:xfrm>
          <a:prstGeom prst="rect">
            <a:avLst/>
          </a:prstGeom>
          <a:noFill/>
        </p:spPr>
      </p:pic>
      <p:pic>
        <p:nvPicPr>
          <p:cNvPr id="3" name="Picture 2" descr="http://2.bp.blogspot.com/-zK7Fcok5P0Y/UF7w2BGNhxI/AAAAAAAAKHk/G2cuGSW0yWY/s1600/Animals-love-autumn-29.jpg"/>
          <p:cNvPicPr>
            <a:picLocks noChangeAspect="1" noChangeArrowheads="1"/>
          </p:cNvPicPr>
          <p:nvPr/>
        </p:nvPicPr>
        <p:blipFill>
          <a:blip r:embed="rId3"/>
          <a:srcRect b="4143"/>
          <a:stretch>
            <a:fillRect/>
          </a:stretch>
        </p:blipFill>
        <p:spPr bwMode="auto">
          <a:xfrm>
            <a:off x="0" y="-500086"/>
            <a:ext cx="9929850" cy="6215086"/>
          </a:xfrm>
          <a:prstGeom prst="rect">
            <a:avLst/>
          </a:prstGeom>
          <a:noFill/>
        </p:spPr>
      </p:pic>
      <p:pic>
        <p:nvPicPr>
          <p:cNvPr id="47106" name="Picture 2" descr="http://farm2.staticflickr.com/1268/5182065576_7b3bafd2d2_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500086"/>
            <a:ext cx="10144164" cy="6215086"/>
          </a:xfrm>
          <a:prstGeom prst="rect">
            <a:avLst/>
          </a:prstGeom>
          <a:noFill/>
        </p:spPr>
      </p:pic>
    </p:spTree>
  </p:cSld>
  <p:clrMapOvr>
    <a:masterClrMapping/>
  </p:clrMapOvr>
  <p:transition advTm="163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itas y Bellos animales en otoñ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76802" name="Picture 2" descr="y bellos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2"/>
            <a:ext cx="9144000" cy="5714998"/>
          </a:xfrm>
          <a:prstGeom prst="rect">
            <a:avLst/>
          </a:prstGeom>
          <a:noFill/>
        </p:spPr>
      </p:pic>
      <p:pic>
        <p:nvPicPr>
          <p:cNvPr id="4" name="Picture 2" descr="http://4.bp.blogspot.com/_0bMPaMAGLZM/TOEGYZK4KJI/AAAAAAAAALk/huv5xOQSd48/s1600/Petirrojo+en+oto%25C3%25B1o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91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otoño en un lago wallpaper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500098" y="0"/>
            <a:ext cx="9644098" cy="5715000"/>
          </a:xfrm>
          <a:prstGeom prst="rect">
            <a:avLst/>
          </a:prstGeom>
          <a:noFill/>
        </p:spPr>
      </p:pic>
      <p:pic>
        <p:nvPicPr>
          <p:cNvPr id="63490" name="Picture 2" descr="familia feliz wallpap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0"/>
            <a:ext cx="9715536" cy="5715000"/>
          </a:xfrm>
          <a:prstGeom prst="rect">
            <a:avLst/>
          </a:prstGeom>
          <a:noFill/>
        </p:spPr>
      </p:pic>
      <p:pic>
        <p:nvPicPr>
          <p:cNvPr id="5" name="Picture 2" descr="otoño en el jardín de un parque wallpape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71536" y="0"/>
            <a:ext cx="9715536" cy="5715000"/>
          </a:xfrm>
          <a:prstGeom prst="rect">
            <a:avLst/>
          </a:prstGeom>
          <a:noFill/>
        </p:spPr>
      </p:pic>
      <p:pic>
        <p:nvPicPr>
          <p:cNvPr id="6" name="Picture 2" descr="citas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642974" y="0"/>
            <a:ext cx="9786974" cy="5714999"/>
          </a:xfrm>
          <a:prstGeom prst="rect">
            <a:avLst/>
          </a:prstGeom>
          <a:noFill/>
        </p:spPr>
      </p:pic>
    </p:spTree>
  </p:cSld>
  <p:clrMapOvr>
    <a:masterClrMapping/>
  </p:clrMapOvr>
  <p:transition advTm="211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aves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</p:spPr>
      </p:pic>
      <p:pic>
        <p:nvPicPr>
          <p:cNvPr id="5" name="Picture 2" descr="http://2.bp.blogspot.com/-hpZ--NAH1bo/UF7w_HMvGEI/AAAAAAAAKI0/ZfHzRH0k2jA/s1600/autumn-animals-1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</p:spPr>
      </p:pic>
      <p:pic>
        <p:nvPicPr>
          <p:cNvPr id="92166" name="Picture 6" descr="aves wallpaper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</p:spPr>
      </p:pic>
      <p:pic>
        <p:nvPicPr>
          <p:cNvPr id="92164" name="Picture 4" descr="disfrutando de otoño wallpaper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65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2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k31.kn3.net/taringa/1/3/9/4/1/6/1/spereyra93/961.jpg?506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9525"/>
            <a:ext cx="9429750" cy="5724525"/>
          </a:xfrm>
          <a:prstGeom prst="rect">
            <a:avLst/>
          </a:prstGeom>
          <a:noFill/>
        </p:spPr>
      </p:pic>
      <p:pic>
        <p:nvPicPr>
          <p:cNvPr id="37890" name="Picture 2" descr="Hermoso par de jirafas wallpaper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429784" cy="5715000"/>
          </a:xfrm>
          <a:prstGeom prst="rect">
            <a:avLst/>
          </a:prstGeom>
          <a:noFill/>
        </p:spPr>
      </p:pic>
      <p:pic>
        <p:nvPicPr>
          <p:cNvPr id="37892" name="Picture 4" descr="hermoso, solitario, graceful, jirafa wallpaper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429784" cy="5714999"/>
          </a:xfrm>
          <a:prstGeom prst="rect">
            <a:avLst/>
          </a:prstGeom>
          <a:noFill/>
        </p:spPr>
      </p:pic>
    </p:spTree>
  </p:cSld>
  <p:clrMapOvr>
    <a:masterClrMapping/>
  </p:clrMapOvr>
  <p:transition advTm="140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214414" y="4429136"/>
            <a:ext cx="748923" cy="261610"/>
          </a:xfrm>
          <a:prstGeom prst="rect">
            <a:avLst/>
          </a:prstGeom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/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4" name="Picture 2" descr="y bellos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5" name="Picture 2" descr="y bellos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87042" name="Picture 2" descr="en otoño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39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en otoñ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00100" y="1214426"/>
            <a:ext cx="748923" cy="261610"/>
          </a:xfrm>
          <a:prstGeom prst="rect">
            <a:avLst/>
          </a:prstGeom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/>
            <a:r>
              <a:rPr lang="es-ES" sz="1000" dirty="0" smtClean="0">
                <a:solidFill>
                  <a:prstClr val="white"/>
                </a:solidFill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5" name="Picture 2" descr="citas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" y="0"/>
            <a:ext cx="9143997" cy="5714999"/>
          </a:xfrm>
          <a:prstGeom prst="rect">
            <a:avLst/>
          </a:prstGeom>
          <a:noFill/>
        </p:spPr>
      </p:pic>
      <p:pic>
        <p:nvPicPr>
          <p:cNvPr id="6" name="Picture 2" descr="y bell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26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 descr="adorable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15086"/>
          </a:xfrm>
          <a:prstGeom prst="rect">
            <a:avLst/>
          </a:prstGeom>
          <a:noFill/>
        </p:spPr>
      </p:pic>
      <p:pic>
        <p:nvPicPr>
          <p:cNvPr id="69634" name="Picture 2" descr="mapache en árbol wallpap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215086"/>
          </a:xfrm>
          <a:prstGeom prst="rect">
            <a:avLst/>
          </a:prstGeom>
          <a:noFill/>
        </p:spPr>
      </p:pic>
      <p:pic>
        <p:nvPicPr>
          <p:cNvPr id="4" name="Picture 4" descr="http://www.fondobook.com/wp-content/uploads/2012/05/fondo_hd_43_husky_siberiano_hojas_otono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072209"/>
          </a:xfrm>
          <a:prstGeom prst="rect">
            <a:avLst/>
          </a:prstGeom>
          <a:noFill/>
        </p:spPr>
      </p:pic>
      <p:pic>
        <p:nvPicPr>
          <p:cNvPr id="5" name="Picture 2" descr="http://2.bp.blogspot.com/-jkDWC8MEhcA/UF7w88nIHxI/AAAAAAAAKIk/xkD5L7XqsJw/s1600/Animals-love-autumn-7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286524"/>
          </a:xfrm>
          <a:prstGeom prst="rect">
            <a:avLst/>
          </a:prstGeom>
          <a:noFill/>
        </p:spPr>
      </p:pic>
    </p:spTree>
  </p:cSld>
  <p:clrMapOvr>
    <a:masterClrMapping/>
  </p:clrMapOvr>
  <p:transition advTm="206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nastol.com.ua/pic/201106/1366x768/nastol.com.ua-444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786974" cy="5715000"/>
          </a:xfrm>
          <a:prstGeom prst="rect">
            <a:avLst/>
          </a:prstGeom>
          <a:noFill/>
        </p:spPr>
      </p:pic>
      <p:pic>
        <p:nvPicPr>
          <p:cNvPr id="6" name="Picture 2" descr="http://www.fondosypantallas.com/wp-content/uploads/2010/03/88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5" name="Picture 2" descr="Animales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858412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87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www.todofb.com/wp-content/uploads/2011/04/hel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14" descr="https://encrypted-tbn3.gstatic.com/images?q=tbn:ANd9GcTWaBxBNcHqD8fgiYO278b95zqRK4_erONtTjt1QZUZzSO4-RS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928674"/>
            <a:ext cx="2611952" cy="321471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500826" y="3571880"/>
            <a:ext cx="23214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ln w="900" cmpd="sng">
                  <a:solidFill>
                    <a:srgbClr val="BBE0E3">
                      <a:satMod val="190000"/>
                      <a:alpha val="55000"/>
                    </a:srgb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:Helen 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http://elrincondemily.webcindario.com/Frases/Feliz_dia_semana/3%20Dia%200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44" y="1857368"/>
            <a:ext cx="2500298" cy="1501145"/>
          </a:xfrm>
          <a:prstGeom prst="rect">
            <a:avLst/>
          </a:prstGeom>
          <a:noFill/>
        </p:spPr>
      </p:pic>
      <p:pic>
        <p:nvPicPr>
          <p:cNvPr id="4" name="Kép 1" descr="1232279825vrznyUh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47638" y="0"/>
            <a:ext cx="92916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4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1303</TotalTime>
  <Words>81</Words>
  <Application>Microsoft Office PowerPoint</Application>
  <PresentationFormat>Presentación en pantalla (16:10)</PresentationFormat>
  <Paragraphs>39</Paragraphs>
  <Slides>36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animales en otoño</dc:title>
  <dc:creator>Helen-Bruji</dc:creator>
  <cp:lastModifiedBy>Eleni</cp:lastModifiedBy>
  <cp:revision>122</cp:revision>
  <dcterms:created xsi:type="dcterms:W3CDTF">2013-11-12T16:34:33Z</dcterms:created>
  <dcterms:modified xsi:type="dcterms:W3CDTF">2013-11-22T21:29:21Z</dcterms:modified>
  <cp:category>naturaleza</cp:category>
  <cp:contentStatus>final</cp:contentStatus>
</cp:coreProperties>
</file>