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60" r:id="rId3"/>
    <p:sldId id="258" r:id="rId4"/>
    <p:sldId id="261" r:id="rId5"/>
    <p:sldId id="263" r:id="rId6"/>
    <p:sldId id="265" r:id="rId7"/>
    <p:sldId id="264" r:id="rId8"/>
    <p:sldId id="266" r:id="rId9"/>
    <p:sldId id="267" r:id="rId10"/>
    <p:sldId id="270" r:id="rId11"/>
    <p:sldId id="268" r:id="rId12"/>
    <p:sldId id="271" r:id="rId13"/>
    <p:sldId id="272" r:id="rId14"/>
    <p:sldId id="273" r:id="rId15"/>
    <p:sldId id="274" r:id="rId16"/>
    <p:sldId id="277" r:id="rId17"/>
    <p:sldId id="279" r:id="rId18"/>
    <p:sldId id="281" r:id="rId19"/>
    <p:sldId id="283" r:id="rId20"/>
    <p:sldId id="285" r:id="rId21"/>
    <p:sldId id="286" r:id="rId22"/>
    <p:sldId id="290" r:id="rId23"/>
    <p:sldId id="289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XwhQqLw6Uyi1JBKuYGWww" hashData="r9+tTD6++paVP3A/tsFeT0/6Nf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00FF"/>
    <a:srgbClr val="FF6600"/>
    <a:srgbClr val="007A3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4" d="100"/>
          <a:sy n="44" d="100"/>
        </p:scale>
        <p:origin x="-58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2BD80-F8B3-450D-9A53-CEB709676298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73E735-BFF7-4141-8C5F-DD84F1B8AF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73E735-BFF7-4141-8C5F-DD84F1B8AFCA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73E735-BFF7-4141-8C5F-DD84F1B8AFCA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7F90D8-2A4D-4B17-A032-F5E746E5E276}" type="datetimeFigureOut">
              <a:rPr lang="es-ES" smtClean="0"/>
              <a:pPr/>
              <a:t>23/03/2015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EC4C8-D85F-4A8F-A159-57C096EFC7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31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2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8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11" Type="http://schemas.openxmlformats.org/officeDocument/2006/relationships/image" Target="../media/image2.jpeg"/><Relationship Id="rId5" Type="http://schemas.openxmlformats.org/officeDocument/2006/relationships/image" Target="../media/image84.jpeg"/><Relationship Id="rId10" Type="http://schemas.openxmlformats.org/officeDocument/2006/relationships/image" Target="../media/image89.png"/><Relationship Id="rId4" Type="http://schemas.openxmlformats.org/officeDocument/2006/relationships/image" Target="../media/image83.jpeg"/><Relationship Id="rId9" Type="http://schemas.openxmlformats.org/officeDocument/2006/relationships/image" Target="../media/image8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1214414" y="1285860"/>
            <a:ext cx="557216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3900" dirty="0" smtClean="0">
                <a:latin typeface="Aharoni" pitchFamily="2" charset="-79"/>
                <a:cs typeface="Aharoni" pitchFamily="2" charset="-79"/>
              </a:rPr>
              <a:t>PPS</a:t>
            </a:r>
            <a:endParaRPr lang="es-ES" sz="239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214414" y="1285860"/>
            <a:ext cx="557216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3900" dirty="0" smtClean="0">
                <a:latin typeface="Aharoni" pitchFamily="2" charset="-79"/>
                <a:cs typeface="Aharoni" pitchFamily="2" charset="-79"/>
              </a:rPr>
              <a:t>PPS</a:t>
            </a:r>
            <a:endParaRPr lang="es-ES" sz="239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14414" y="1285860"/>
            <a:ext cx="5572164" cy="3786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3900" dirty="0" smtClean="0">
                <a:latin typeface="Aharoni" pitchFamily="2" charset="-79"/>
                <a:cs typeface="Aharoni" pitchFamily="2" charset="-79"/>
              </a:rPr>
              <a:t>PPS</a:t>
            </a:r>
            <a:endParaRPr lang="es-ES" sz="239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214414" y="1285860"/>
            <a:ext cx="5572164" cy="3786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3900" dirty="0" smtClean="0">
                <a:latin typeface="Aharoni" pitchFamily="2" charset="-79"/>
                <a:cs typeface="Aharoni" pitchFamily="2" charset="-79"/>
              </a:rPr>
              <a:t>PPS</a:t>
            </a:r>
            <a:endParaRPr lang="es-ES" sz="239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1214414" y="1285860"/>
            <a:ext cx="5572164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3900" dirty="0" smtClean="0">
                <a:latin typeface="Aharoni" pitchFamily="2" charset="-79"/>
                <a:cs typeface="Aharoni" pitchFamily="2" charset="-79"/>
              </a:rPr>
              <a:t>PPS</a:t>
            </a:r>
            <a:endParaRPr lang="es-ES" sz="239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143768" y="928670"/>
            <a:ext cx="857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latin typeface="MTF Base Leafy" pitchFamily="2" charset="0"/>
                <a:cs typeface="Aharoni" pitchFamily="2" charset="-79"/>
              </a:rPr>
              <a:t>s</a:t>
            </a:r>
            <a:endParaRPr lang="es-ES" sz="5400" dirty="0">
              <a:latin typeface="MTF Base Leafy" pitchFamily="2" charset="0"/>
              <a:cs typeface="Aharoni" pitchFamily="2" charset="-79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143768" y="1643050"/>
            <a:ext cx="8572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latin typeface="MTF Base Leafy" pitchFamily="2" charset="0"/>
                <a:cs typeface="Aharoni" pitchFamily="2" charset="-79"/>
              </a:rPr>
              <a:t>h</a:t>
            </a:r>
            <a:endParaRPr lang="es-ES" sz="5400" dirty="0">
              <a:latin typeface="MTF Base Leafy" pitchFamily="2" charset="0"/>
              <a:cs typeface="Aharoni" pitchFamily="2" charset="-79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7143768" y="2428868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latin typeface="MTF Base Leafy" pitchFamily="2" charset="0"/>
                <a:cs typeface="Aharoni" pitchFamily="2" charset="-79"/>
              </a:rPr>
              <a:t>e</a:t>
            </a:r>
            <a:endParaRPr lang="es-ES" sz="5400" dirty="0">
              <a:latin typeface="MTF Base Leafy" pitchFamily="2" charset="0"/>
              <a:cs typeface="Aharoni" pitchFamily="2" charset="-79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7215206" y="3214686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latin typeface="MTF Base Leafy" pitchFamily="2" charset="0"/>
                <a:cs typeface="Aharoni" pitchFamily="2" charset="-79"/>
              </a:rPr>
              <a:t>y</a:t>
            </a:r>
            <a:endParaRPr lang="es-ES" sz="5400" dirty="0">
              <a:latin typeface="MTF Base Leafy" pitchFamily="2" charset="0"/>
              <a:cs typeface="Aharoni" pitchFamily="2" charset="-79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7143768" y="4000504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latin typeface="MTF Base Leafy" pitchFamily="2" charset="0"/>
                <a:cs typeface="Aharoni" pitchFamily="2" charset="-79"/>
              </a:rPr>
              <a:t>l</a:t>
            </a:r>
            <a:endParaRPr lang="es-ES" sz="5400" dirty="0">
              <a:latin typeface="MTF Base Leafy" pitchFamily="2" charset="0"/>
              <a:cs typeface="Aharoni" pitchFamily="2" charset="-79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072330" y="4857760"/>
            <a:ext cx="928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5400" dirty="0" smtClean="0">
                <a:latin typeface="MTF Base Leafy" pitchFamily="2" charset="0"/>
                <a:cs typeface="Aharoni" pitchFamily="2" charset="-79"/>
              </a:rPr>
              <a:t>a</a:t>
            </a:r>
            <a:endParaRPr lang="es-ES" sz="5400" dirty="0">
              <a:latin typeface="MTF Base Leafy" pitchFamily="2" charset="0"/>
              <a:cs typeface="Aharoni" pitchFamily="2" charset="-79"/>
            </a:endParaRPr>
          </a:p>
        </p:txBody>
      </p:sp>
      <p:sp>
        <p:nvSpPr>
          <p:cNvPr id="24" name="23 Forma libre"/>
          <p:cNvSpPr/>
          <p:nvPr/>
        </p:nvSpPr>
        <p:spPr>
          <a:xfrm rot="16200000">
            <a:off x="-3071826" y="3071826"/>
            <a:ext cx="6858000" cy="714348"/>
          </a:xfrm>
          <a:custGeom>
            <a:avLst/>
            <a:gdLst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0 w 9144000"/>
              <a:gd name="connsiteY3" fmla="*/ 571480 h 571480"/>
              <a:gd name="connsiteX4" fmla="*/ 0 w 9144000"/>
              <a:gd name="connsiteY4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819128">
                <a:moveTo>
                  <a:pt x="0" y="0"/>
                </a:moveTo>
                <a:lnTo>
                  <a:pt x="9144000" y="0"/>
                </a:lnTo>
                <a:lnTo>
                  <a:pt x="9144000" y="571480"/>
                </a:lnTo>
                <a:cubicBezTo>
                  <a:pt x="7592992" y="477845"/>
                  <a:pt x="5503822" y="265167"/>
                  <a:pt x="4419600" y="819128"/>
                </a:cubicBezTo>
                <a:cubicBezTo>
                  <a:pt x="3051198" y="265123"/>
                  <a:pt x="1263672" y="420695"/>
                  <a:pt x="0" y="571480"/>
                </a:cubicBez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88900" h="82550"/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Forma libre"/>
          <p:cNvSpPr/>
          <p:nvPr/>
        </p:nvSpPr>
        <p:spPr>
          <a:xfrm rot="16200000" flipV="1">
            <a:off x="5072074" y="3071826"/>
            <a:ext cx="6858000" cy="714348"/>
          </a:xfrm>
          <a:custGeom>
            <a:avLst/>
            <a:gdLst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0 w 9144000"/>
              <a:gd name="connsiteY3" fmla="*/ 571480 h 571480"/>
              <a:gd name="connsiteX4" fmla="*/ 0 w 9144000"/>
              <a:gd name="connsiteY4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819128">
                <a:moveTo>
                  <a:pt x="0" y="0"/>
                </a:moveTo>
                <a:lnTo>
                  <a:pt x="9144000" y="0"/>
                </a:lnTo>
                <a:lnTo>
                  <a:pt x="9144000" y="571480"/>
                </a:lnTo>
                <a:cubicBezTo>
                  <a:pt x="7592992" y="477845"/>
                  <a:pt x="5503822" y="265167"/>
                  <a:pt x="4419600" y="819128"/>
                </a:cubicBezTo>
                <a:cubicBezTo>
                  <a:pt x="3051198" y="265123"/>
                  <a:pt x="1263672" y="420695"/>
                  <a:pt x="0" y="571480"/>
                </a:cubicBez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88900" h="82550"/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Forma libre"/>
          <p:cNvSpPr/>
          <p:nvPr/>
        </p:nvSpPr>
        <p:spPr>
          <a:xfrm>
            <a:off x="0" y="0"/>
            <a:ext cx="9144000" cy="714356"/>
          </a:xfrm>
          <a:custGeom>
            <a:avLst/>
            <a:gdLst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0 w 9144000"/>
              <a:gd name="connsiteY3" fmla="*/ 571480 h 571480"/>
              <a:gd name="connsiteX4" fmla="*/ 0 w 9144000"/>
              <a:gd name="connsiteY4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819128">
                <a:moveTo>
                  <a:pt x="0" y="0"/>
                </a:moveTo>
                <a:lnTo>
                  <a:pt x="9144000" y="0"/>
                </a:lnTo>
                <a:lnTo>
                  <a:pt x="9144000" y="571480"/>
                </a:lnTo>
                <a:cubicBezTo>
                  <a:pt x="7592992" y="477845"/>
                  <a:pt x="5503822" y="265167"/>
                  <a:pt x="4419600" y="819128"/>
                </a:cubicBezTo>
                <a:cubicBezTo>
                  <a:pt x="3051198" y="265123"/>
                  <a:pt x="1263672" y="420695"/>
                  <a:pt x="0" y="571480"/>
                </a:cubicBez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88900" h="82550"/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Forma libre"/>
          <p:cNvSpPr/>
          <p:nvPr/>
        </p:nvSpPr>
        <p:spPr>
          <a:xfrm flipV="1">
            <a:off x="0" y="6143644"/>
            <a:ext cx="9144000" cy="714356"/>
          </a:xfrm>
          <a:custGeom>
            <a:avLst/>
            <a:gdLst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0 w 9144000"/>
              <a:gd name="connsiteY3" fmla="*/ 571480 h 571480"/>
              <a:gd name="connsiteX4" fmla="*/ 0 w 9144000"/>
              <a:gd name="connsiteY4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571480"/>
              <a:gd name="connsiteX1" fmla="*/ 9144000 w 9144000"/>
              <a:gd name="connsiteY1" fmla="*/ 0 h 571480"/>
              <a:gd name="connsiteX2" fmla="*/ 9144000 w 9144000"/>
              <a:gd name="connsiteY2" fmla="*/ 571480 h 571480"/>
              <a:gd name="connsiteX3" fmla="*/ 4419600 w 9144000"/>
              <a:gd name="connsiteY3" fmla="*/ 533400 h 571480"/>
              <a:gd name="connsiteX4" fmla="*/ 0 w 9144000"/>
              <a:gd name="connsiteY4" fmla="*/ 571480 h 571480"/>
              <a:gd name="connsiteX5" fmla="*/ 0 w 9144000"/>
              <a:gd name="connsiteY5" fmla="*/ 0 h 571480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  <a:gd name="connsiteX0" fmla="*/ 0 w 9144000"/>
              <a:gd name="connsiteY0" fmla="*/ 0 h 819128"/>
              <a:gd name="connsiteX1" fmla="*/ 9144000 w 9144000"/>
              <a:gd name="connsiteY1" fmla="*/ 0 h 819128"/>
              <a:gd name="connsiteX2" fmla="*/ 9144000 w 9144000"/>
              <a:gd name="connsiteY2" fmla="*/ 571480 h 819128"/>
              <a:gd name="connsiteX3" fmla="*/ 4419600 w 9144000"/>
              <a:gd name="connsiteY3" fmla="*/ 819128 h 819128"/>
              <a:gd name="connsiteX4" fmla="*/ 0 w 9144000"/>
              <a:gd name="connsiteY4" fmla="*/ 571480 h 819128"/>
              <a:gd name="connsiteX5" fmla="*/ 0 w 9144000"/>
              <a:gd name="connsiteY5" fmla="*/ 0 h 819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819128">
                <a:moveTo>
                  <a:pt x="0" y="0"/>
                </a:moveTo>
                <a:lnTo>
                  <a:pt x="9144000" y="0"/>
                </a:lnTo>
                <a:lnTo>
                  <a:pt x="9144000" y="571480"/>
                </a:lnTo>
                <a:cubicBezTo>
                  <a:pt x="7592992" y="477845"/>
                  <a:pt x="5503822" y="265167"/>
                  <a:pt x="4419600" y="819128"/>
                </a:cubicBezTo>
                <a:cubicBezTo>
                  <a:pt x="3051198" y="265123"/>
                  <a:pt x="1263672" y="420695"/>
                  <a:pt x="0" y="571480"/>
                </a:cubicBez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88900" h="82550"/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Rectángulo"/>
          <p:cNvSpPr/>
          <p:nvPr/>
        </p:nvSpPr>
        <p:spPr>
          <a:xfrm rot="10800000" flipV="1">
            <a:off x="0" y="-1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7" name="26 Rectángulo"/>
          <p:cNvSpPr/>
          <p:nvPr/>
        </p:nvSpPr>
        <p:spPr>
          <a:xfrm rot="10800000" flipV="1">
            <a:off x="0" y="6572271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8" name="27 Rectángulo"/>
          <p:cNvSpPr/>
          <p:nvPr/>
        </p:nvSpPr>
        <p:spPr>
          <a:xfrm rot="16200000" flipV="1">
            <a:off x="-3286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28 Rectángulo"/>
          <p:cNvSpPr/>
          <p:nvPr/>
        </p:nvSpPr>
        <p:spPr>
          <a:xfrm rot="16200000" flipV="1">
            <a:off x="5572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29 Rectángulo"/>
          <p:cNvSpPr/>
          <p:nvPr/>
        </p:nvSpPr>
        <p:spPr>
          <a:xfrm rot="16200000" flipV="1">
            <a:off x="-3286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1" name="30 Rectángulo"/>
          <p:cNvSpPr/>
          <p:nvPr/>
        </p:nvSpPr>
        <p:spPr>
          <a:xfrm rot="16200000" flipV="1">
            <a:off x="-3286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31 Rectángulo"/>
          <p:cNvSpPr/>
          <p:nvPr/>
        </p:nvSpPr>
        <p:spPr>
          <a:xfrm rot="16200000" flipV="1">
            <a:off x="-3286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3" name="32 Rectángulo"/>
          <p:cNvSpPr/>
          <p:nvPr/>
        </p:nvSpPr>
        <p:spPr>
          <a:xfrm rot="16200000" flipV="1">
            <a:off x="5572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33 Rectángulo"/>
          <p:cNvSpPr/>
          <p:nvPr/>
        </p:nvSpPr>
        <p:spPr>
          <a:xfrm rot="16200000" flipV="1">
            <a:off x="5572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5" name="34 Rectángulo"/>
          <p:cNvSpPr/>
          <p:nvPr/>
        </p:nvSpPr>
        <p:spPr>
          <a:xfrm rot="16200000" flipV="1">
            <a:off x="5572140" y="3286140"/>
            <a:ext cx="6858000" cy="28572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35 Rectángulo"/>
          <p:cNvSpPr/>
          <p:nvPr/>
        </p:nvSpPr>
        <p:spPr>
          <a:xfrm rot="10800000" flipV="1">
            <a:off x="0" y="0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8" name="37 Rectángulo"/>
          <p:cNvSpPr/>
          <p:nvPr/>
        </p:nvSpPr>
        <p:spPr>
          <a:xfrm rot="10800000" flipV="1">
            <a:off x="0" y="0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9" name="38 Rectángulo"/>
          <p:cNvSpPr/>
          <p:nvPr/>
        </p:nvSpPr>
        <p:spPr>
          <a:xfrm rot="10800000" flipV="1">
            <a:off x="0" y="0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0" name="39 Rectángulo"/>
          <p:cNvSpPr/>
          <p:nvPr/>
        </p:nvSpPr>
        <p:spPr>
          <a:xfrm rot="10800000" flipV="1">
            <a:off x="0" y="6572271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1" name="40 Rectángulo"/>
          <p:cNvSpPr/>
          <p:nvPr/>
        </p:nvSpPr>
        <p:spPr>
          <a:xfrm rot="10800000" flipV="1">
            <a:off x="0" y="6572271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41 Rectángulo"/>
          <p:cNvSpPr/>
          <p:nvPr/>
        </p:nvSpPr>
        <p:spPr>
          <a:xfrm rot="10800000" flipV="1">
            <a:off x="0" y="6572271"/>
            <a:ext cx="9144000" cy="28572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3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>
    <p:randomBar dir="vert"/>
    <p:sndAc>
      <p:stSnd loop="1">
        <p:snd r:embed="rId2" name="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4.81481E-6 L -0.12691 -0.18311 " pathEditMode="relative" rAng="0" ptsTypes="AA">
                                      <p:cBhvr>
                                        <p:cTn id="89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" y="-92"/>
                                    </p:animMotion>
                                    <p:animRot by="1500000">
                                      <p:cBhvr>
                                        <p:cTn id="9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1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3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95" dur="2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3B933"/>
                                      </p:to>
                                    </p:animClr>
                                    <p:animClr clrSpc="rgb">
                                      <p:cBhvr>
                                        <p:cTn id="96" dur="2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3B933"/>
                                      </p:to>
                                    </p:animClr>
                                    <p:set>
                                      <p:cBhvr>
                                        <p:cTn id="97" dur="2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8" dur="2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4.81481E-6 L 0.10157 -0.17269 " pathEditMode="relative" rAng="0" ptsTypes="AA">
                                      <p:cBhvr>
                                        <p:cTn id="100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" y="-86"/>
                                    </p:animMotion>
                                    <p:animRot by="1500000">
                                      <p:cBhvr>
                                        <p:cTn id="101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2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4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06" dur="250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>
                                      <p:cBhvr>
                                        <p:cTn id="107" dur="250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08" dur="250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250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4.07407E-6 L 0.12535 0.27754 " pathEditMode="relative" rAng="0" ptsTypes="AA">
                                      <p:cBhvr>
                                        <p:cTn id="111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139"/>
                                    </p:animMotion>
                                    <p:animRot by="1500000">
                                      <p:cBhvr>
                                        <p:cTn id="1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3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4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5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17" dur="250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>
                                      <p:cBhvr>
                                        <p:cTn id="118" dur="250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250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50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4.07407E-6 L -0.12657 0.26713 " pathEditMode="relative" rAng="0" ptsTypes="AA">
                                      <p:cBhvr>
                                        <p:cTn id="122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134"/>
                                    </p:animMotion>
                                    <p:animRot by="1500000">
                                      <p:cBhvr>
                                        <p:cTn id="12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4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5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6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28" dur="2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>
                                      <p:cBhvr>
                                        <p:cTn id="129" dur="2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30" dur="2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25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E-6 1.48148E-6 L 0.25139 0.10023 " pathEditMode="relative" rAng="0" ptsTypes="AA">
                                      <p:cBhvr>
                                        <p:cTn id="133" dur="2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50"/>
                                    </p:animMotion>
                                    <p:animRot by="1500000">
                                      <p:cBhvr>
                                        <p:cTn id="134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125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6" dur="125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7" dur="1250" fill="hold">
                                          <p:stCondLst>
                                            <p:cond delay="37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39" dur="2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140" dur="2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41" dur="2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2" dur="2500" autoRev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44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44444E-6 7.40741E-7 L -0.05607 -0.09144 " pathEditMode="relative" rAng="0" ptsTypes="AA">
                                      <p:cBhvr>
                                        <p:cTn id="163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-46"/>
                                    </p:animMotion>
                                    <p:animRot by="1500000">
                                      <p:cBhvr>
                                        <p:cTn id="164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5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6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7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69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170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1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150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556E-7 -2.22222E-6 L -0.01684 -0.16018 " pathEditMode="relative" rAng="0" ptsTypes="AA">
                                      <p:cBhvr>
                                        <p:cTn id="17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" y="-80"/>
                                    </p:animMotion>
                                    <p:animRot by="1500000">
                                      <p:cBhvr>
                                        <p:cTn id="17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80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>
                                      <p:cBhvr>
                                        <p:cTn id="181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2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150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94444E-6 7.40741E-7 L -0.04826 -0.1419 " pathEditMode="relative" rAng="0" ptsTypes="AA">
                                      <p:cBhvr>
                                        <p:cTn id="185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" y="-71"/>
                                    </p:animMotion>
                                    <p:animRot by="1500000">
                                      <p:cBhvr>
                                        <p:cTn id="18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7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8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9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191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>
                                      <p:cBhvr>
                                        <p:cTn id="192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193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4" dur="1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7778E-7 2.22222E-6 L 0.04722 -0.14699 " pathEditMode="relative" rAng="0" ptsTypes="AA">
                                      <p:cBhvr>
                                        <p:cTn id="19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" y="-74"/>
                                    </p:animMotion>
                                    <p:animRot by="1500000">
                                      <p:cBhvr>
                                        <p:cTn id="19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02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animClr clrSpc="rgb">
                                      <p:cBhvr>
                                        <p:cTn id="203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  <p:set>
                                      <p:cBhvr>
                                        <p:cTn id="204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5" dur="150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94444E-6 -4.07407E-6 L -0.04045 -0.17152 " pathEditMode="relative" rAng="0" ptsTypes="AA">
                                      <p:cBhvr>
                                        <p:cTn id="207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" y="-86"/>
                                    </p:animMotion>
                                    <p:animRot by="1500000">
                                      <p:cBhvr>
                                        <p:cTn id="20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9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0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1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13" dur="1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animClr clrSpc="rgb">
                                      <p:cBhvr>
                                        <p:cTn id="214" dur="1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  <p:set>
                                      <p:cBhvr>
                                        <p:cTn id="215" dur="1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1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-2.59259E-6 L -0.01684 -0.19166 " pathEditMode="relative" rAng="0" ptsTypes="AA">
                                      <p:cBhvr>
                                        <p:cTn id="21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" y="-96"/>
                                    </p:animMotion>
                                    <p:animRot by="1500000">
                                      <p:cBhvr>
                                        <p:cTn id="2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24" dur="150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>
                                      <p:cBhvr>
                                        <p:cTn id="225" dur="150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6" dur="150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7" dur="150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2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3" grpId="0"/>
      <p:bldP spid="13" grpId="1"/>
      <p:bldP spid="14" grpId="0"/>
      <p:bldP spid="14" grpId="1"/>
      <p:bldP spid="15" grpId="0"/>
      <p:bldP spid="15" grpId="1"/>
      <p:bldP spid="37" grpId="0"/>
      <p:bldP spid="37" grpId="1"/>
      <p:bldP spid="16" grpId="0"/>
      <p:bldP spid="16" grpId="1"/>
      <p:bldP spid="16" grpId="2"/>
      <p:bldP spid="17" grpId="0"/>
      <p:bldP spid="17" grpId="1"/>
      <p:bldP spid="17" grpId="2"/>
      <p:bldP spid="18" grpId="0"/>
      <p:bldP spid="18" grpId="1"/>
      <p:bldP spid="18" grpId="2"/>
      <p:bldP spid="19" grpId="0"/>
      <p:bldP spid="19" grpId="1"/>
      <p:bldP spid="19" grpId="2"/>
      <p:bldP spid="20" grpId="0"/>
      <p:bldP spid="20" grpId="1"/>
      <p:bldP spid="20" grpId="2"/>
      <p:bldP spid="21" grpId="0"/>
      <p:bldP spid="21" grpId="1"/>
      <p:bldP spid="21" grpId="2"/>
      <p:bldP spid="24" grpId="0" animBg="1"/>
      <p:bldP spid="25" grpId="0" animBg="1"/>
      <p:bldP spid="22" grpId="0" animBg="1"/>
      <p:bldP spid="23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2" grpId="1" animBg="1"/>
      <p:bldP spid="33" grpId="0" animBg="1"/>
      <p:bldP spid="34" grpId="0" animBg="1"/>
      <p:bldP spid="35" grpId="0" animBg="1"/>
      <p:bldP spid="35" grpId="1" animBg="1"/>
      <p:bldP spid="36" grpId="0" animBg="1"/>
      <p:bldP spid="38" grpId="0" animBg="1"/>
      <p:bldP spid="39" grpId="0" animBg="1"/>
      <p:bldP spid="39" grpId="1" animBg="1"/>
      <p:bldP spid="40" grpId="0" animBg="1"/>
      <p:bldP spid="41" grpId="0" animBg="1"/>
      <p:bldP spid="42" grpId="0" animBg="1"/>
      <p:bldP spid="42" grpId="1" animBg="1"/>
      <p:bldP spid="4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-1714544" y="285728"/>
            <a:ext cx="12358774" cy="435771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lt1">
                  <a:alpha val="56000"/>
                </a:schemeClr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714544" y="3286124"/>
            <a:ext cx="12287336" cy="257176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7" name="Picture 3" descr="C:\Users\Ana María\Desktop\llega la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214346" y="0"/>
            <a:ext cx="9644130" cy="3286124"/>
          </a:xfrm>
          <a:prstGeom prst="rect">
            <a:avLst/>
          </a:prstGeom>
          <a:noFill/>
        </p:spPr>
      </p:pic>
      <p:pic>
        <p:nvPicPr>
          <p:cNvPr id="1028" name="Picture 4" descr="C:\Users\Ana María\Desktop\primaver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214346" y="3071810"/>
            <a:ext cx="9644130" cy="3500462"/>
          </a:xfrm>
          <a:prstGeom prst="rect">
            <a:avLst/>
          </a:prstGeom>
          <a:noFill/>
        </p:spPr>
      </p:pic>
      <p:sp>
        <p:nvSpPr>
          <p:cNvPr id="19" name="18 Paralelogramo"/>
          <p:cNvSpPr/>
          <p:nvPr/>
        </p:nvSpPr>
        <p:spPr>
          <a:xfrm>
            <a:off x="0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0" name="19 Paralelogramo"/>
          <p:cNvSpPr/>
          <p:nvPr/>
        </p:nvSpPr>
        <p:spPr>
          <a:xfrm>
            <a:off x="1142976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1" name="20 Paralelogramo"/>
          <p:cNvSpPr/>
          <p:nvPr/>
        </p:nvSpPr>
        <p:spPr>
          <a:xfrm>
            <a:off x="2285984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2" name="21 Paralelogramo"/>
          <p:cNvSpPr/>
          <p:nvPr/>
        </p:nvSpPr>
        <p:spPr>
          <a:xfrm>
            <a:off x="3428992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3" name="22 Paralelogramo"/>
          <p:cNvSpPr/>
          <p:nvPr/>
        </p:nvSpPr>
        <p:spPr>
          <a:xfrm>
            <a:off x="4572000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4" name="23 Paralelogramo"/>
          <p:cNvSpPr/>
          <p:nvPr/>
        </p:nvSpPr>
        <p:spPr>
          <a:xfrm>
            <a:off x="-1143008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5" name="24 Paralelogramo"/>
          <p:cNvSpPr/>
          <p:nvPr/>
        </p:nvSpPr>
        <p:spPr>
          <a:xfrm>
            <a:off x="5715008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6" name="25 Paralelogramo"/>
          <p:cNvSpPr/>
          <p:nvPr/>
        </p:nvSpPr>
        <p:spPr>
          <a:xfrm>
            <a:off x="6893719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7" name="26 Paralelogramo"/>
          <p:cNvSpPr/>
          <p:nvPr/>
        </p:nvSpPr>
        <p:spPr>
          <a:xfrm>
            <a:off x="8072494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8" name="27 Paralelogramo"/>
          <p:cNvSpPr/>
          <p:nvPr/>
        </p:nvSpPr>
        <p:spPr>
          <a:xfrm>
            <a:off x="-2250281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29" name="28 Paralelogramo"/>
          <p:cNvSpPr/>
          <p:nvPr/>
        </p:nvSpPr>
        <p:spPr>
          <a:xfrm>
            <a:off x="-3357618" y="0"/>
            <a:ext cx="4500562" cy="6858000"/>
          </a:xfrm>
          <a:prstGeom prst="parallelogram">
            <a:avLst>
              <a:gd name="adj" fmla="val 73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7" name="16 Rectángulo"/>
          <p:cNvSpPr/>
          <p:nvPr/>
        </p:nvSpPr>
        <p:spPr>
          <a:xfrm>
            <a:off x="-3429056" y="-1357346"/>
            <a:ext cx="16502178" cy="9787006"/>
          </a:xfrm>
          <a:prstGeom prst="rect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63" presetClass="path" presetSubtype="0" repeatCount="indefinite" accel="50000" decel="50000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35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5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0" y="0"/>
            <a:ext cx="4643438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5" name="4 Elipse"/>
          <p:cNvSpPr/>
          <p:nvPr/>
        </p:nvSpPr>
        <p:spPr>
          <a:xfrm>
            <a:off x="4643438" y="0"/>
            <a:ext cx="4500562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6" name="5 Elipse"/>
          <p:cNvSpPr/>
          <p:nvPr/>
        </p:nvSpPr>
        <p:spPr>
          <a:xfrm>
            <a:off x="0" y="3429000"/>
            <a:ext cx="4643438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7" name="6 Elipse"/>
          <p:cNvSpPr/>
          <p:nvPr/>
        </p:nvSpPr>
        <p:spPr>
          <a:xfrm>
            <a:off x="4572000" y="3429000"/>
            <a:ext cx="4572000" cy="3429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1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3" presetClass="entr" presetSubtype="5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500"/>
                            </p:stCondLst>
                            <p:childTnLst>
                              <p:par>
                                <p:cTn id="43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0"/>
                            </p:stCondLst>
                            <p:childTnLst>
                              <p:par>
                                <p:cTn id="50" presetID="6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4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  <p:bldP spid="6" grpId="0" animBg="1"/>
      <p:bldP spid="7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850109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0"/>
            <a:ext cx="1857356" cy="14287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0" y="1428736"/>
            <a:ext cx="1857356" cy="15001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0" y="2786058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0" y="4143380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5500702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1857356" y="0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1857356" y="1357298"/>
            <a:ext cx="1857356" cy="15716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1857356" y="2786058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1857356" y="4143380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1857356" y="5500702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3643306" y="0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3643306" y="1357298"/>
            <a:ext cx="1857356" cy="15716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3643306" y="2786058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3643306" y="4143380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3643306" y="5500702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5429256" y="0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5429256" y="1357298"/>
            <a:ext cx="1857356" cy="15716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5429256" y="2786058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5429256" y="4143380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5429256" y="5500702"/>
            <a:ext cx="1857356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7215206" y="0"/>
            <a:ext cx="1928794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7215206" y="1357298"/>
            <a:ext cx="1928794" cy="15716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7215206" y="2786058"/>
            <a:ext cx="1928794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7215206" y="4143380"/>
            <a:ext cx="1928794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7215206" y="5500702"/>
            <a:ext cx="1928794" cy="1404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Blue-purple-flowers-summer-hydrangea.jpg"/>
          <p:cNvPicPr>
            <a:picLocks noChangeAspect="1" noChangeArrowheads="1"/>
          </p:cNvPicPr>
          <p:nvPr/>
        </p:nvPicPr>
        <p:blipFill>
          <a:blip r:embed="rId5"/>
          <a:srcRect r="54589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2" name="Picture 2" descr="C:\Users\Ana María\Desktop\Blue-purple-flowers-summer-hydrangea.jpg"/>
          <p:cNvPicPr>
            <a:picLocks noChangeAspect="1" noChangeArrowheads="1"/>
          </p:cNvPicPr>
          <p:nvPr/>
        </p:nvPicPr>
        <p:blipFill>
          <a:blip r:embed="rId5"/>
          <a:srcRect l="45410" r="9179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3" name="Picture 2" descr="C:\Users\Ana María\Desktop\Blue-purple-flowers-summer-hydrangea.jpg"/>
          <p:cNvPicPr>
            <a:picLocks noChangeAspect="1" noChangeArrowheads="1"/>
          </p:cNvPicPr>
          <p:nvPr/>
        </p:nvPicPr>
        <p:blipFill>
          <a:blip r:embed="rId5"/>
          <a:srcRect t="50000" r="54589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4" name="Picture 2" descr="C:\Users\Ana María\Desktop\Blue-purple-flowers-summer-hydrangea.jpg"/>
          <p:cNvPicPr>
            <a:picLocks noChangeAspect="1" noChangeArrowheads="1"/>
          </p:cNvPicPr>
          <p:nvPr/>
        </p:nvPicPr>
        <p:blipFill>
          <a:blip r:embed="rId5"/>
          <a:srcRect l="45410" t="50000" r="9179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8" presetClass="exit" presetSubtype="16" fill="hold" grpId="1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8" presetClass="exit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xit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9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1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9500"/>
                            </p:stCondLst>
                            <p:childTnLst>
                              <p:par>
                                <p:cTn id="22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0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37" grpId="0" animBg="1"/>
      <p:bldP spid="37" grpId="1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7500"/>
              <a:gd name="adj2" fmla="val 86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Forma en L"/>
          <p:cNvSpPr/>
          <p:nvPr/>
        </p:nvSpPr>
        <p:spPr>
          <a:xfrm>
            <a:off x="571472" y="0"/>
            <a:ext cx="8572528" cy="6357958"/>
          </a:xfrm>
          <a:prstGeom prst="corner">
            <a:avLst>
              <a:gd name="adj1" fmla="val 7500"/>
              <a:gd name="adj2" fmla="val 86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Forma en L"/>
          <p:cNvSpPr/>
          <p:nvPr/>
        </p:nvSpPr>
        <p:spPr>
          <a:xfrm>
            <a:off x="1071538" y="0"/>
            <a:ext cx="8072462" cy="5929330"/>
          </a:xfrm>
          <a:prstGeom prst="corner">
            <a:avLst>
              <a:gd name="adj1" fmla="val 7500"/>
              <a:gd name="adj2" fmla="val 86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Forma en L"/>
          <p:cNvSpPr/>
          <p:nvPr/>
        </p:nvSpPr>
        <p:spPr>
          <a:xfrm>
            <a:off x="1571604" y="0"/>
            <a:ext cx="7572396" cy="5497001"/>
          </a:xfrm>
          <a:prstGeom prst="corner">
            <a:avLst>
              <a:gd name="adj1" fmla="val 7500"/>
              <a:gd name="adj2" fmla="val 86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Forma en L"/>
          <p:cNvSpPr/>
          <p:nvPr/>
        </p:nvSpPr>
        <p:spPr>
          <a:xfrm>
            <a:off x="2000232" y="0"/>
            <a:ext cx="7143768" cy="5143512"/>
          </a:xfrm>
          <a:prstGeom prst="corner">
            <a:avLst>
              <a:gd name="adj1" fmla="val 7500"/>
              <a:gd name="adj2" fmla="val 861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Forma en L"/>
          <p:cNvSpPr/>
          <p:nvPr/>
        </p:nvSpPr>
        <p:spPr>
          <a:xfrm>
            <a:off x="2428860" y="0"/>
            <a:ext cx="6715140" cy="4768480"/>
          </a:xfrm>
          <a:prstGeom prst="corner">
            <a:avLst>
              <a:gd name="adj1" fmla="val 9098"/>
              <a:gd name="adj2" fmla="val 981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Forma en L"/>
          <p:cNvSpPr/>
          <p:nvPr/>
        </p:nvSpPr>
        <p:spPr>
          <a:xfrm>
            <a:off x="2857488" y="0"/>
            <a:ext cx="6286512" cy="4357694"/>
          </a:xfrm>
          <a:prstGeom prst="corner">
            <a:avLst>
              <a:gd name="adj1" fmla="val 11828"/>
              <a:gd name="adj2" fmla="val 1032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Forma en L"/>
          <p:cNvSpPr/>
          <p:nvPr/>
        </p:nvSpPr>
        <p:spPr>
          <a:xfrm>
            <a:off x="3286116" y="0"/>
            <a:ext cx="5857884" cy="3929066"/>
          </a:xfrm>
          <a:prstGeom prst="corner">
            <a:avLst>
              <a:gd name="adj1" fmla="val 11197"/>
              <a:gd name="adj2" fmla="val 11845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Forma en L"/>
          <p:cNvSpPr/>
          <p:nvPr/>
        </p:nvSpPr>
        <p:spPr>
          <a:xfrm>
            <a:off x="3714744" y="0"/>
            <a:ext cx="5429256" cy="3500438"/>
          </a:xfrm>
          <a:prstGeom prst="corner">
            <a:avLst>
              <a:gd name="adj1" fmla="val 11233"/>
              <a:gd name="adj2" fmla="val 1234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Forma en L"/>
          <p:cNvSpPr/>
          <p:nvPr/>
        </p:nvSpPr>
        <p:spPr>
          <a:xfrm>
            <a:off x="4071934" y="0"/>
            <a:ext cx="5072066" cy="3143247"/>
          </a:xfrm>
          <a:prstGeom prst="corner">
            <a:avLst>
              <a:gd name="adj1" fmla="val 14167"/>
              <a:gd name="adj2" fmla="val 1263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Forma en L"/>
          <p:cNvSpPr/>
          <p:nvPr/>
        </p:nvSpPr>
        <p:spPr>
          <a:xfrm>
            <a:off x="4429124" y="1"/>
            <a:ext cx="4714876" cy="2714619"/>
          </a:xfrm>
          <a:prstGeom prst="corner">
            <a:avLst>
              <a:gd name="adj1" fmla="val 17586"/>
              <a:gd name="adj2" fmla="val 1810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Forma en L"/>
          <p:cNvSpPr/>
          <p:nvPr/>
        </p:nvSpPr>
        <p:spPr>
          <a:xfrm>
            <a:off x="4857752" y="0"/>
            <a:ext cx="4286248" cy="2285992"/>
          </a:xfrm>
          <a:prstGeom prst="corner">
            <a:avLst>
              <a:gd name="adj1" fmla="val 20000"/>
              <a:gd name="adj2" fmla="val 2006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Forma en L"/>
          <p:cNvSpPr/>
          <p:nvPr/>
        </p:nvSpPr>
        <p:spPr>
          <a:xfrm>
            <a:off x="5286380" y="1"/>
            <a:ext cx="3857620" cy="1857364"/>
          </a:xfrm>
          <a:prstGeom prst="corner">
            <a:avLst>
              <a:gd name="adj1" fmla="val 26475"/>
              <a:gd name="adj2" fmla="val 2513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Forma en L"/>
          <p:cNvSpPr/>
          <p:nvPr/>
        </p:nvSpPr>
        <p:spPr>
          <a:xfrm>
            <a:off x="5715008" y="0"/>
            <a:ext cx="3428992" cy="1428736"/>
          </a:xfrm>
          <a:prstGeom prst="corner">
            <a:avLst>
              <a:gd name="adj1" fmla="val 36300"/>
              <a:gd name="adj2" fmla="val 3495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Forma en L"/>
          <p:cNvSpPr/>
          <p:nvPr/>
        </p:nvSpPr>
        <p:spPr>
          <a:xfrm>
            <a:off x="6143636" y="0"/>
            <a:ext cx="3000364" cy="928670"/>
          </a:xfrm>
          <a:prstGeom prst="corner">
            <a:avLst>
              <a:gd name="adj1" fmla="val 46988"/>
              <a:gd name="adj2" fmla="val 4769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Forma en L"/>
          <p:cNvSpPr/>
          <p:nvPr/>
        </p:nvSpPr>
        <p:spPr>
          <a:xfrm>
            <a:off x="6500826" y="0"/>
            <a:ext cx="2643174" cy="571480"/>
          </a:xfrm>
          <a:prstGeom prst="corner">
            <a:avLst>
              <a:gd name="adj1" fmla="val 76989"/>
              <a:gd name="adj2" fmla="val 6436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6858016" y="0"/>
            <a:ext cx="2285984" cy="2142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32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33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34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35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36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37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38" name="Picture 2" descr="C:\Users\Ana María\Desktop\doslirios.jpg"/>
          <p:cNvPicPr>
            <a:picLocks noChangeAspect="1" noChangeArrowheads="1"/>
          </p:cNvPicPr>
          <p:nvPr/>
        </p:nvPicPr>
        <p:blipFill>
          <a:blip r:embed="rId5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4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grpId="0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4" fill="hold" grpId="0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4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4" fill="hold" grpId="0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200"/>
                            </p:stCondLst>
                            <p:childTnLst>
                              <p:par>
                                <p:cTn id="60" presetID="3" presetClass="entr" presetSubtype="1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700"/>
                            </p:stCondLst>
                            <p:childTnLst>
                              <p:par>
                                <p:cTn id="69" presetID="2" presetClass="entr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strella de 8 puntas"/>
          <p:cNvSpPr/>
          <p:nvPr/>
        </p:nvSpPr>
        <p:spPr>
          <a:xfrm>
            <a:off x="0" y="0"/>
            <a:ext cx="9144000" cy="6858000"/>
          </a:xfrm>
          <a:prstGeom prst="star8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Flowers-Pictures-Free-Download-3-H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</p:pic>
      <p:sp>
        <p:nvSpPr>
          <p:cNvPr id="11" name="10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blipFill dpi="0" rotWithShape="1">
            <a:blip r:embed="rId8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0"/>
                            </p:stCondLst>
                            <p:childTnLst>
                              <p:par>
                                <p:cTn id="46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2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53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4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5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58" dur="15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5500688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1500188" y="5500688"/>
            <a:ext cx="1571625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3071813" y="5500688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4572000" y="5500688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6072188" y="5500688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7572375" y="5500688"/>
            <a:ext cx="1571625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0" y="4143375"/>
            <a:ext cx="1500188" cy="1500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1500188" y="4143375"/>
            <a:ext cx="1571625" cy="1500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3071813" y="4214813"/>
            <a:ext cx="1500187" cy="142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4572000" y="4214813"/>
            <a:ext cx="1500188" cy="142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6072188" y="4214813"/>
            <a:ext cx="1500187" cy="1428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7572375" y="4286250"/>
            <a:ext cx="1571625" cy="13573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7572375" y="2714625"/>
            <a:ext cx="1571625" cy="142081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6072188" y="2714625"/>
            <a:ext cx="1500187" cy="1500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4572000" y="2714625"/>
            <a:ext cx="1500188" cy="15001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3071813" y="2714625"/>
            <a:ext cx="1500187" cy="1571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1500188" y="2714625"/>
            <a:ext cx="1571625" cy="15716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0" y="2786063"/>
            <a:ext cx="1500188" cy="1357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7572375" y="1357313"/>
            <a:ext cx="1571625" cy="13573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6072188" y="1500188"/>
            <a:ext cx="1500187" cy="1143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4572000" y="1428750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3071813" y="1428750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1500188" y="1500188"/>
            <a:ext cx="1571625" cy="1143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0" y="1500188"/>
            <a:ext cx="1500188" cy="12144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7643813" y="0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6072188" y="0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4572000" y="0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3071813" y="0"/>
            <a:ext cx="1500187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1500188" y="0"/>
            <a:ext cx="1571625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0" y="0"/>
            <a:ext cx="1500188" cy="12858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4" name="33 Marco"/>
          <p:cNvSpPr/>
          <p:nvPr/>
        </p:nvSpPr>
        <p:spPr>
          <a:xfrm>
            <a:off x="1500188" y="1357313"/>
            <a:ext cx="1500187" cy="143986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5" name="34 Marco"/>
          <p:cNvSpPr/>
          <p:nvPr/>
        </p:nvSpPr>
        <p:spPr>
          <a:xfrm>
            <a:off x="3000375" y="1357313"/>
            <a:ext cx="1500188" cy="143986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6" name="35 Marco"/>
          <p:cNvSpPr/>
          <p:nvPr/>
        </p:nvSpPr>
        <p:spPr>
          <a:xfrm>
            <a:off x="4500563" y="1357313"/>
            <a:ext cx="1500187" cy="143986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7" name="36 Marco"/>
          <p:cNvSpPr/>
          <p:nvPr/>
        </p:nvSpPr>
        <p:spPr>
          <a:xfrm>
            <a:off x="6000750" y="1357313"/>
            <a:ext cx="1547813" cy="143986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8" name="37 Marco"/>
          <p:cNvSpPr/>
          <p:nvPr/>
        </p:nvSpPr>
        <p:spPr>
          <a:xfrm>
            <a:off x="7500938" y="1357313"/>
            <a:ext cx="1643062" cy="143986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9" name="38 Marco"/>
          <p:cNvSpPr/>
          <p:nvPr/>
        </p:nvSpPr>
        <p:spPr>
          <a:xfrm>
            <a:off x="1500188" y="2714625"/>
            <a:ext cx="1500187" cy="1571625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0" name="39 Marco"/>
          <p:cNvSpPr/>
          <p:nvPr/>
        </p:nvSpPr>
        <p:spPr>
          <a:xfrm>
            <a:off x="0" y="5489575"/>
            <a:ext cx="1500188" cy="1368425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1" name="40 Marco"/>
          <p:cNvSpPr/>
          <p:nvPr/>
        </p:nvSpPr>
        <p:spPr>
          <a:xfrm>
            <a:off x="1500188" y="5489575"/>
            <a:ext cx="1500187" cy="1368425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2" name="41 Marco"/>
          <p:cNvSpPr/>
          <p:nvPr/>
        </p:nvSpPr>
        <p:spPr>
          <a:xfrm>
            <a:off x="3000375" y="5489575"/>
            <a:ext cx="1500188" cy="1368425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3" name="42 Marco"/>
          <p:cNvSpPr/>
          <p:nvPr/>
        </p:nvSpPr>
        <p:spPr>
          <a:xfrm>
            <a:off x="4500563" y="5489575"/>
            <a:ext cx="1500187" cy="1368425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4" name="43 Marco"/>
          <p:cNvSpPr/>
          <p:nvPr/>
        </p:nvSpPr>
        <p:spPr>
          <a:xfrm>
            <a:off x="6000750" y="5489575"/>
            <a:ext cx="1547813" cy="1368425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5" name="44 Marco"/>
          <p:cNvSpPr/>
          <p:nvPr/>
        </p:nvSpPr>
        <p:spPr>
          <a:xfrm>
            <a:off x="7500938" y="5489575"/>
            <a:ext cx="1643062" cy="1368425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6" name="45 Marco"/>
          <p:cNvSpPr/>
          <p:nvPr/>
        </p:nvSpPr>
        <p:spPr>
          <a:xfrm>
            <a:off x="0" y="1357313"/>
            <a:ext cx="1500188" cy="13573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7" name="46 Marco"/>
          <p:cNvSpPr/>
          <p:nvPr/>
        </p:nvSpPr>
        <p:spPr>
          <a:xfrm>
            <a:off x="0" y="2714625"/>
            <a:ext cx="1500188" cy="142875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8" name="47 Marco"/>
          <p:cNvSpPr/>
          <p:nvPr/>
        </p:nvSpPr>
        <p:spPr>
          <a:xfrm>
            <a:off x="4500563" y="2714625"/>
            <a:ext cx="1500187" cy="142875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49" name="48 Marco"/>
          <p:cNvSpPr/>
          <p:nvPr/>
        </p:nvSpPr>
        <p:spPr>
          <a:xfrm>
            <a:off x="6000750" y="2714625"/>
            <a:ext cx="1547813" cy="142875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0" name="49 Marco"/>
          <p:cNvSpPr/>
          <p:nvPr/>
        </p:nvSpPr>
        <p:spPr>
          <a:xfrm>
            <a:off x="7500938" y="2714625"/>
            <a:ext cx="1643062" cy="142875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1" name="50 Marco"/>
          <p:cNvSpPr/>
          <p:nvPr/>
        </p:nvSpPr>
        <p:spPr>
          <a:xfrm>
            <a:off x="0" y="4143375"/>
            <a:ext cx="1500188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2" name="51 Marco"/>
          <p:cNvSpPr/>
          <p:nvPr/>
        </p:nvSpPr>
        <p:spPr>
          <a:xfrm>
            <a:off x="1500188" y="4143375"/>
            <a:ext cx="1500187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3" name="52 Marco"/>
          <p:cNvSpPr/>
          <p:nvPr/>
        </p:nvSpPr>
        <p:spPr>
          <a:xfrm>
            <a:off x="3000375" y="4143375"/>
            <a:ext cx="1500188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4" name="53 Marco"/>
          <p:cNvSpPr/>
          <p:nvPr/>
        </p:nvSpPr>
        <p:spPr>
          <a:xfrm>
            <a:off x="4500563" y="4143375"/>
            <a:ext cx="1500187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5" name="54 Marco"/>
          <p:cNvSpPr/>
          <p:nvPr/>
        </p:nvSpPr>
        <p:spPr>
          <a:xfrm>
            <a:off x="6000750" y="4143375"/>
            <a:ext cx="1547813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6" name="55 Marco"/>
          <p:cNvSpPr/>
          <p:nvPr/>
        </p:nvSpPr>
        <p:spPr>
          <a:xfrm>
            <a:off x="7500938" y="4143375"/>
            <a:ext cx="1643062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7" name="56 Marco"/>
          <p:cNvSpPr/>
          <p:nvPr/>
        </p:nvSpPr>
        <p:spPr>
          <a:xfrm>
            <a:off x="0" y="0"/>
            <a:ext cx="1500188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8" name="57 Marco"/>
          <p:cNvSpPr/>
          <p:nvPr/>
        </p:nvSpPr>
        <p:spPr>
          <a:xfrm>
            <a:off x="1500188" y="0"/>
            <a:ext cx="1500187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9" name="58 Marco"/>
          <p:cNvSpPr/>
          <p:nvPr/>
        </p:nvSpPr>
        <p:spPr>
          <a:xfrm>
            <a:off x="3000375" y="0"/>
            <a:ext cx="1500188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0" name="59 Marco"/>
          <p:cNvSpPr/>
          <p:nvPr/>
        </p:nvSpPr>
        <p:spPr>
          <a:xfrm>
            <a:off x="4500563" y="0"/>
            <a:ext cx="1500187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1" name="60 Marco"/>
          <p:cNvSpPr/>
          <p:nvPr/>
        </p:nvSpPr>
        <p:spPr>
          <a:xfrm>
            <a:off x="6000750" y="0"/>
            <a:ext cx="1547813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2" name="61 Marco"/>
          <p:cNvSpPr/>
          <p:nvPr/>
        </p:nvSpPr>
        <p:spPr>
          <a:xfrm>
            <a:off x="7500938" y="0"/>
            <a:ext cx="1643062" cy="1357313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3" name="62 Marco"/>
          <p:cNvSpPr/>
          <p:nvPr/>
        </p:nvSpPr>
        <p:spPr>
          <a:xfrm>
            <a:off x="3000375" y="2714625"/>
            <a:ext cx="1500188" cy="1500188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 descr="C:\Users\Ana María\Desktop\384117-svetikTT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5" name="Picture 2" descr="C:\Users\Ana María\Desktop\384117-svetikTT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6" name="Picture 2" descr="C:\Users\Ana María\Desktop\384117-svetikTT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7" name="Picture 2" descr="C:\Users\Ana María\Desktop\384117-svetikTT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098" name="Picture 2" descr="C:\Users\Ana María\Desktop\338076-svetikgg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8" name="Picture 2" descr="C:\Users\Ana María\Desktop\338076-svetikgg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9" name="Picture 2" descr="C:\Users\Ana María\Desktop\338076-svetikgg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0" name="Picture 2" descr="C:\Users\Ana María\Desktop\338076-svetikgg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71" name="7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1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7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3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9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1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4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3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6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000"/>
                            </p:stCondLst>
                            <p:childTnLst>
                              <p:par>
                                <p:cTn id="9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8000"/>
                            </p:stCondLst>
                            <p:childTnLst>
                              <p:par>
                                <p:cTn id="219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2" presetID="8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9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261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4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9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271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8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61" grpId="0" animBg="1"/>
      <p:bldP spid="62" grpId="0" animBg="1"/>
      <p:bldP spid="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8229600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7358082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6500826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5643570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4786314" y="0"/>
            <a:ext cx="9144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3857620" y="0"/>
            <a:ext cx="98583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2928926" y="0"/>
            <a:ext cx="100013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1928794" y="0"/>
            <a:ext cx="100013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1000100" y="0"/>
            <a:ext cx="92869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grpId="1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12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12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grpId="1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700"/>
                            </p:stCondLst>
                            <p:childTnLst>
                              <p:par>
                                <p:cTn id="109" presetID="3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4" presetClass="entr" presetSubtype="0" accel="10000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5700"/>
                            </p:stCondLst>
                            <p:childTnLst>
                              <p:par>
                                <p:cTn id="123" presetID="1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3700"/>
                            </p:stCondLst>
                            <p:childTnLst>
                              <p:par>
                                <p:cTn id="130" presetID="17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37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17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rectángulo"/>
          <p:cNvSpPr/>
          <p:nvPr/>
        </p:nvSpPr>
        <p:spPr>
          <a:xfrm>
            <a:off x="0" y="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1" name="30 Triángulo rectángulo"/>
          <p:cNvSpPr/>
          <p:nvPr/>
        </p:nvSpPr>
        <p:spPr>
          <a:xfrm rot="10800000">
            <a:off x="0" y="0"/>
            <a:ext cx="4572000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Triángulo rectángulo"/>
          <p:cNvSpPr/>
          <p:nvPr/>
        </p:nvSpPr>
        <p:spPr>
          <a:xfrm rot="10800000">
            <a:off x="4572000" y="342900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rectángulo"/>
          <p:cNvSpPr/>
          <p:nvPr/>
        </p:nvSpPr>
        <p:spPr>
          <a:xfrm>
            <a:off x="4572000" y="3357562"/>
            <a:ext cx="4572000" cy="350043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rectángulo"/>
          <p:cNvSpPr/>
          <p:nvPr/>
        </p:nvSpPr>
        <p:spPr>
          <a:xfrm>
            <a:off x="4572000" y="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rectángulo"/>
          <p:cNvSpPr/>
          <p:nvPr/>
        </p:nvSpPr>
        <p:spPr>
          <a:xfrm>
            <a:off x="0" y="3429000"/>
            <a:ext cx="4643438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rectángulo"/>
          <p:cNvSpPr/>
          <p:nvPr/>
        </p:nvSpPr>
        <p:spPr>
          <a:xfrm rot="10800000">
            <a:off x="4572000" y="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rectángulo"/>
          <p:cNvSpPr/>
          <p:nvPr/>
        </p:nvSpPr>
        <p:spPr>
          <a:xfrm rot="10800000">
            <a:off x="0" y="3429000"/>
            <a:ext cx="4572000" cy="3429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626" name="Picture 2" descr="C:\Users\Ana María\Desktop\margaritamorad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2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39" presetClass="entr" presetSubtype="0" accel="10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500"/>
                            </p:stCondLst>
                            <p:childTnLst>
                              <p:par>
                                <p:cTn id="51" presetID="39" presetClass="entr" presetSubtype="0" accel="10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40" grpId="0" animBg="1"/>
      <p:bldP spid="40" grpId="1" animBg="1"/>
      <p:bldP spid="41" grpId="0" animBg="1"/>
      <p:bldP spid="41" grpId="1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0"/>
            <a:ext cx="135731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3643313" y="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500313" y="0"/>
            <a:ext cx="1214437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1357313" y="0"/>
            <a:ext cx="1214437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1714500"/>
            <a:ext cx="135731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3714750" y="17145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2571750" y="17145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1357313" y="1714500"/>
            <a:ext cx="1214437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4786313" y="0"/>
            <a:ext cx="1071562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8001000" y="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>
            <a:off x="6858000" y="0"/>
            <a:ext cx="1214438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5857875" y="0"/>
            <a:ext cx="107156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4786313" y="1714500"/>
            <a:ext cx="1071562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8001000" y="17145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6929438" y="1714500"/>
            <a:ext cx="1071562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>
            <a:off x="5857875" y="1714500"/>
            <a:ext cx="107156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>
            <a:off x="0" y="3429000"/>
            <a:ext cx="135731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1" name="20 Rectángulo"/>
          <p:cNvSpPr/>
          <p:nvPr/>
        </p:nvSpPr>
        <p:spPr>
          <a:xfrm>
            <a:off x="3643313" y="34290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2" name="21 Rectángulo"/>
          <p:cNvSpPr/>
          <p:nvPr/>
        </p:nvSpPr>
        <p:spPr>
          <a:xfrm>
            <a:off x="2500313" y="3429000"/>
            <a:ext cx="1214437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3" name="22 Rectángulo"/>
          <p:cNvSpPr/>
          <p:nvPr/>
        </p:nvSpPr>
        <p:spPr>
          <a:xfrm>
            <a:off x="1357313" y="3429000"/>
            <a:ext cx="1214437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4" name="23 Rectángulo"/>
          <p:cNvSpPr/>
          <p:nvPr/>
        </p:nvSpPr>
        <p:spPr>
          <a:xfrm>
            <a:off x="0" y="5143500"/>
            <a:ext cx="135731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3714750" y="51435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2571750" y="51435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1357313" y="5143500"/>
            <a:ext cx="1214437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4786313" y="3429000"/>
            <a:ext cx="1071562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8001000" y="34290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0" name="29 Rectángulo"/>
          <p:cNvSpPr/>
          <p:nvPr/>
        </p:nvSpPr>
        <p:spPr>
          <a:xfrm>
            <a:off x="6929438" y="3429000"/>
            <a:ext cx="1071562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1" name="30 Rectángulo"/>
          <p:cNvSpPr/>
          <p:nvPr/>
        </p:nvSpPr>
        <p:spPr>
          <a:xfrm>
            <a:off x="5857875" y="3429000"/>
            <a:ext cx="107156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2" name="31 Rectángulo"/>
          <p:cNvSpPr/>
          <p:nvPr/>
        </p:nvSpPr>
        <p:spPr>
          <a:xfrm>
            <a:off x="4786313" y="5143500"/>
            <a:ext cx="1071562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3" name="32 Rectángulo"/>
          <p:cNvSpPr/>
          <p:nvPr/>
        </p:nvSpPr>
        <p:spPr>
          <a:xfrm>
            <a:off x="8001000" y="5143500"/>
            <a:ext cx="1143000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4" name="33 Rectángulo"/>
          <p:cNvSpPr/>
          <p:nvPr/>
        </p:nvSpPr>
        <p:spPr>
          <a:xfrm>
            <a:off x="6929438" y="5143500"/>
            <a:ext cx="1071562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 useBgFill="1">
        <p:nvSpPr>
          <p:cNvPr id="35" name="34 Rectángulo"/>
          <p:cNvSpPr/>
          <p:nvPr/>
        </p:nvSpPr>
        <p:spPr>
          <a:xfrm>
            <a:off x="5857875" y="5143500"/>
            <a:ext cx="1071563" cy="1714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  <p:pic>
        <p:nvPicPr>
          <p:cNvPr id="39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40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l="25000" t="50000" r="50000"/>
          <a:stretch>
            <a:fillRect/>
          </a:stretch>
        </p:blipFill>
        <p:spPr bwMode="auto">
          <a:xfrm>
            <a:off x="2285984" y="3429000"/>
            <a:ext cx="2286016" cy="3429000"/>
          </a:xfrm>
          <a:prstGeom prst="rect">
            <a:avLst/>
          </a:prstGeom>
          <a:noFill/>
        </p:spPr>
      </p:pic>
      <p:pic>
        <p:nvPicPr>
          <p:cNvPr id="41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42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pic>
        <p:nvPicPr>
          <p:cNvPr id="43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44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45" name="Picture 2" descr="C:\Users\Ana María\Desktop\384269-svetikL.jpg"/>
          <p:cNvPicPr>
            <a:picLocks noChangeAspect="1" noChangeArrowheads="1"/>
          </p:cNvPicPr>
          <p:nvPr/>
        </p:nvPicPr>
        <p:blipFill>
          <a:blip r:embed="rId5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</p:spPr>
      </p:pic>
      <p:pic>
        <p:nvPicPr>
          <p:cNvPr id="47" name="Picture 4" descr="C:\Users\Ana María\Desktop\hiedra.jpg"/>
          <p:cNvPicPr>
            <a:picLocks noChangeAspect="1" noChangeArrowheads="1"/>
          </p:cNvPicPr>
          <p:nvPr/>
        </p:nvPicPr>
        <p:blipFill>
          <a:blip r:embed="rId6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  <p:pic>
        <p:nvPicPr>
          <p:cNvPr id="48" name="Picture 4" descr="C:\Users\Ana María\Desktop\hiedra.jpg"/>
          <p:cNvPicPr>
            <a:picLocks noChangeAspect="1" noChangeArrowheads="1"/>
          </p:cNvPicPr>
          <p:nvPr/>
        </p:nvPicPr>
        <p:blipFill>
          <a:blip r:embed="rId6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49" name="Picture 4" descr="C:\Users\Ana María\Desktop\hiedra.jpg"/>
          <p:cNvPicPr>
            <a:picLocks noChangeAspect="1" noChangeArrowheads="1"/>
          </p:cNvPicPr>
          <p:nvPr/>
        </p:nvPicPr>
        <p:blipFill>
          <a:blip r:embed="rId6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50" name="Picture 4" descr="C:\Users\Ana María\Desktop\hiedra.jpg"/>
          <p:cNvPicPr>
            <a:picLocks noChangeAspect="1" noChangeArrowheads="1"/>
          </p:cNvPicPr>
          <p:nvPr/>
        </p:nvPicPr>
        <p:blipFill>
          <a:blip r:embed="rId6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sp>
        <p:nvSpPr>
          <p:cNvPr id="51" name="5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7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3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0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9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8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6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0" dur="6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7500"/>
                            </p:stCondLst>
                            <p:childTnLst>
                              <p:par>
                                <p:cTn id="112" presetID="2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46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3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7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5500"/>
                            </p:stCondLst>
                            <p:childTnLst>
                              <p:par>
                                <p:cTn id="169" presetID="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9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9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34000"/>
                            </p:stCondLst>
                            <p:childTnLst>
                              <p:par>
                                <p:cTn id="18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 useBgFill="1">
        <p:nvSpPr>
          <p:cNvPr id="3" name="2 Marco"/>
          <p:cNvSpPr/>
          <p:nvPr/>
        </p:nvSpPr>
        <p:spPr>
          <a:xfrm>
            <a:off x="857224" y="785794"/>
            <a:ext cx="7500990" cy="5286412"/>
          </a:xfrm>
          <a:prstGeom prst="fram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 useBgFill="1">
        <p:nvSpPr>
          <p:cNvPr id="4" name="3 Marco"/>
          <p:cNvSpPr/>
          <p:nvPr/>
        </p:nvSpPr>
        <p:spPr>
          <a:xfrm>
            <a:off x="1500166" y="1428736"/>
            <a:ext cx="6215106" cy="4000528"/>
          </a:xfrm>
          <a:prstGeom prst="frame">
            <a:avLst>
              <a:gd name="adj1" fmla="val 1540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 useBgFill="1">
        <p:nvSpPr>
          <p:cNvPr id="5" name="4 Marco"/>
          <p:cNvSpPr/>
          <p:nvPr/>
        </p:nvSpPr>
        <p:spPr>
          <a:xfrm>
            <a:off x="2071670" y="2000240"/>
            <a:ext cx="5072098" cy="2857520"/>
          </a:xfrm>
          <a:prstGeom prst="frame">
            <a:avLst>
              <a:gd name="adj1" fmla="val 2102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 useBgFill="1">
        <p:nvSpPr>
          <p:cNvPr id="7" name="6 Rectángulo"/>
          <p:cNvSpPr/>
          <p:nvPr/>
        </p:nvSpPr>
        <p:spPr>
          <a:xfrm>
            <a:off x="3214678" y="3000372"/>
            <a:ext cx="2857520" cy="78581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6" name="5 Marco"/>
          <p:cNvSpPr/>
          <p:nvPr/>
        </p:nvSpPr>
        <p:spPr>
          <a:xfrm>
            <a:off x="2643174" y="2500306"/>
            <a:ext cx="3929090" cy="1785950"/>
          </a:xfrm>
          <a:prstGeom prst="frame">
            <a:avLst>
              <a:gd name="adj1" fmla="val 38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2050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l="75000" r="13281"/>
          <a:stretch>
            <a:fillRect/>
          </a:stretch>
        </p:blipFill>
        <p:spPr bwMode="auto">
          <a:xfrm>
            <a:off x="6858016" y="0"/>
            <a:ext cx="1071570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l="86719"/>
          <a:stretch>
            <a:fillRect/>
          </a:stretch>
        </p:blipFill>
        <p:spPr bwMode="auto">
          <a:xfrm>
            <a:off x="7929586" y="0"/>
            <a:ext cx="1214414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primula_acaulis.jpg"/>
          <p:cNvPicPr>
            <a:picLocks noChangeAspect="1" noChangeArrowheads="1"/>
          </p:cNvPicPr>
          <p:nvPr/>
        </p:nvPicPr>
        <p:blipFill>
          <a:blip r:embed="rId4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2051" name="Picture 3" descr="C:\Users\Ana María\Desktop\Sin título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grpId="2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3" nodeType="withEffect">
                                  <p:stCondLst>
                                    <p:cond delay="800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4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000"/>
                            </p:stCondLst>
                            <p:childTnLst>
                              <p:par>
                                <p:cTn id="85" presetID="23" presetClass="entr" presetSubtype="28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7" grpId="1" animBg="1"/>
      <p:bldP spid="7" grpId="2" animBg="1"/>
      <p:bldP spid="7" grpId="3" animBg="1"/>
      <p:bldP spid="6" grpId="0" animBg="1"/>
      <p:bldP spid="6" grpId="1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Hexágono"/>
          <p:cNvSpPr/>
          <p:nvPr/>
        </p:nvSpPr>
        <p:spPr>
          <a:xfrm>
            <a:off x="0" y="0"/>
            <a:ext cx="9144000" cy="3714752"/>
          </a:xfrm>
          <a:prstGeom prst="hexagon">
            <a:avLst>
              <a:gd name="adj" fmla="val 60966"/>
              <a:gd name="vf" fmla="val 115470"/>
            </a:avLst>
          </a:prstGeom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Hexágono"/>
          <p:cNvSpPr/>
          <p:nvPr/>
        </p:nvSpPr>
        <p:spPr>
          <a:xfrm>
            <a:off x="0" y="3143248"/>
            <a:ext cx="9144000" cy="3714752"/>
          </a:xfrm>
          <a:prstGeom prst="hexagon">
            <a:avLst>
              <a:gd name="adj" fmla="val 59490"/>
              <a:gd name="vf" fmla="val 115470"/>
            </a:avLst>
          </a:prstGeom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2" name="31 Hexágono"/>
          <p:cNvSpPr/>
          <p:nvPr/>
        </p:nvSpPr>
        <p:spPr>
          <a:xfrm rot="16200000">
            <a:off x="-1143000" y="1143000"/>
            <a:ext cx="6858000" cy="4572000"/>
          </a:xfrm>
          <a:prstGeom prst="hexagon">
            <a:avLst>
              <a:gd name="adj" fmla="val 41667"/>
              <a:gd name="vf" fmla="val 115470"/>
            </a:avLst>
          </a:prstGeom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Hexágono"/>
          <p:cNvSpPr/>
          <p:nvPr/>
        </p:nvSpPr>
        <p:spPr>
          <a:xfrm rot="16200000">
            <a:off x="3429000" y="1143000"/>
            <a:ext cx="6858000" cy="4572000"/>
          </a:xfrm>
          <a:prstGeom prst="hexagon">
            <a:avLst>
              <a:gd name="adj" fmla="val 41667"/>
              <a:gd name="vf" fmla="val 115470"/>
            </a:avLst>
          </a:prstGeom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rectángulo"/>
          <p:cNvSpPr/>
          <p:nvPr/>
        </p:nvSpPr>
        <p:spPr>
          <a:xfrm rot="5400000">
            <a:off x="178591" y="-178592"/>
            <a:ext cx="2000240" cy="23574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rectángulo"/>
          <p:cNvSpPr/>
          <p:nvPr/>
        </p:nvSpPr>
        <p:spPr>
          <a:xfrm rot="16200000">
            <a:off x="6965168" y="4679168"/>
            <a:ext cx="2000240" cy="235742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rectángulo"/>
          <p:cNvSpPr/>
          <p:nvPr/>
        </p:nvSpPr>
        <p:spPr>
          <a:xfrm rot="10800000">
            <a:off x="6858016" y="0"/>
            <a:ext cx="2285984" cy="192880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rectángulo"/>
          <p:cNvSpPr/>
          <p:nvPr/>
        </p:nvSpPr>
        <p:spPr>
          <a:xfrm>
            <a:off x="0" y="4929198"/>
            <a:ext cx="2285984" cy="192880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2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4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sp>
        <p:nvSpPr>
          <p:cNvPr id="21" name="20 Elipse"/>
          <p:cNvSpPr/>
          <p:nvPr/>
        </p:nvSpPr>
        <p:spPr>
          <a:xfrm>
            <a:off x="785786" y="0"/>
            <a:ext cx="7500990" cy="6858000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xit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500"/>
                            </p:stCondLst>
                            <p:childTnLst>
                              <p:par>
                                <p:cTn id="60" presetID="21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600"/>
                            </p:stCondLst>
                            <p:childTnLst>
                              <p:par>
                                <p:cTn id="85" presetID="8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8" grpId="0" animBg="1"/>
      <p:bldP spid="32" grpId="0" animBg="1"/>
      <p:bldP spid="33" grpId="0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ombo"/>
          <p:cNvSpPr/>
          <p:nvPr/>
        </p:nvSpPr>
        <p:spPr>
          <a:xfrm>
            <a:off x="0" y="0"/>
            <a:ext cx="2357422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ombo"/>
          <p:cNvSpPr/>
          <p:nvPr/>
        </p:nvSpPr>
        <p:spPr>
          <a:xfrm>
            <a:off x="2285984" y="0"/>
            <a:ext cx="2500330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ombo"/>
          <p:cNvSpPr/>
          <p:nvPr/>
        </p:nvSpPr>
        <p:spPr>
          <a:xfrm>
            <a:off x="4643438" y="0"/>
            <a:ext cx="2231438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>
            <a:off x="6858016" y="0"/>
            <a:ext cx="2285984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ombo"/>
          <p:cNvSpPr/>
          <p:nvPr/>
        </p:nvSpPr>
        <p:spPr>
          <a:xfrm>
            <a:off x="0" y="3429000"/>
            <a:ext cx="2357422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ombo"/>
          <p:cNvSpPr/>
          <p:nvPr/>
        </p:nvSpPr>
        <p:spPr>
          <a:xfrm>
            <a:off x="2357422" y="3429000"/>
            <a:ext cx="2357454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ombo"/>
          <p:cNvSpPr/>
          <p:nvPr/>
        </p:nvSpPr>
        <p:spPr>
          <a:xfrm>
            <a:off x="4714876" y="3429000"/>
            <a:ext cx="2286016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ombo"/>
          <p:cNvSpPr/>
          <p:nvPr/>
        </p:nvSpPr>
        <p:spPr>
          <a:xfrm>
            <a:off x="6858016" y="3429000"/>
            <a:ext cx="2285984" cy="3429000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ombo"/>
          <p:cNvSpPr/>
          <p:nvPr/>
        </p:nvSpPr>
        <p:spPr>
          <a:xfrm>
            <a:off x="1142976" y="1714488"/>
            <a:ext cx="2428892" cy="350046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ombo"/>
          <p:cNvSpPr/>
          <p:nvPr/>
        </p:nvSpPr>
        <p:spPr>
          <a:xfrm>
            <a:off x="3500430" y="1714488"/>
            <a:ext cx="2357454" cy="350046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ombo"/>
          <p:cNvSpPr/>
          <p:nvPr/>
        </p:nvSpPr>
        <p:spPr>
          <a:xfrm>
            <a:off x="5715008" y="1643050"/>
            <a:ext cx="2428892" cy="3500462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1142976" y="0"/>
            <a:ext cx="2428892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isósceles"/>
          <p:cNvSpPr/>
          <p:nvPr/>
        </p:nvSpPr>
        <p:spPr>
          <a:xfrm rot="10800000">
            <a:off x="3500430" y="0"/>
            <a:ext cx="2428892" cy="185736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isósceles"/>
          <p:cNvSpPr/>
          <p:nvPr/>
        </p:nvSpPr>
        <p:spPr>
          <a:xfrm rot="10800000">
            <a:off x="5715008" y="0"/>
            <a:ext cx="2357454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isósceles"/>
          <p:cNvSpPr/>
          <p:nvPr/>
        </p:nvSpPr>
        <p:spPr>
          <a:xfrm>
            <a:off x="1071538" y="5072074"/>
            <a:ext cx="2500330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isósceles"/>
          <p:cNvSpPr/>
          <p:nvPr/>
        </p:nvSpPr>
        <p:spPr>
          <a:xfrm>
            <a:off x="3500430" y="5072074"/>
            <a:ext cx="2357454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isósceles"/>
          <p:cNvSpPr/>
          <p:nvPr/>
        </p:nvSpPr>
        <p:spPr>
          <a:xfrm>
            <a:off x="5715008" y="5072074"/>
            <a:ext cx="2357454" cy="178592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isósceles"/>
          <p:cNvSpPr/>
          <p:nvPr/>
        </p:nvSpPr>
        <p:spPr>
          <a:xfrm rot="16200000">
            <a:off x="6750843" y="2821793"/>
            <a:ext cx="357190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isósceles"/>
          <p:cNvSpPr/>
          <p:nvPr/>
        </p:nvSpPr>
        <p:spPr>
          <a:xfrm rot="5400000">
            <a:off x="-1178743" y="2821793"/>
            <a:ext cx="3571900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 rot="5400000">
            <a:off x="-250037" y="250037"/>
            <a:ext cx="1785926" cy="128585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rectángulo"/>
          <p:cNvSpPr/>
          <p:nvPr/>
        </p:nvSpPr>
        <p:spPr>
          <a:xfrm rot="10800000">
            <a:off x="7929586" y="0"/>
            <a:ext cx="1214414" cy="178592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>
            <a:off x="0" y="5143512"/>
            <a:ext cx="1214414" cy="171448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rectángulo"/>
          <p:cNvSpPr/>
          <p:nvPr/>
        </p:nvSpPr>
        <p:spPr>
          <a:xfrm rot="16200000">
            <a:off x="7643830" y="5357830"/>
            <a:ext cx="1785926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500034" y="571480"/>
            <a:ext cx="8072494" cy="578647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0" presetID="17" presetClass="entr" presetSubtype="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6" presetClass="emph" presetSubtype="0" autoRev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07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17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6" presetClass="emph" presetSubtype="0" autoRev="1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13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9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4" presetID="3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39" presetID="3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8" grpId="0" animBg="1"/>
      <p:bldP spid="28" grpId="1" animBg="1"/>
      <p:bldP spid="29" grpId="0" animBg="1"/>
      <p:bldP spid="29" grpId="1" animBg="1"/>
      <p:bldP spid="30" grpId="0" animBg="1"/>
      <p:bldP spid="31" grpId="0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Forma libre"/>
          <p:cNvSpPr/>
          <p:nvPr/>
        </p:nvSpPr>
        <p:spPr>
          <a:xfrm>
            <a:off x="0" y="0"/>
            <a:ext cx="257173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3042" h="6858000">
                <a:moveTo>
                  <a:pt x="0" y="6858000"/>
                </a:moveTo>
                <a:lnTo>
                  <a:pt x="0" y="0"/>
                </a:lnTo>
                <a:lnTo>
                  <a:pt x="1643042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3" name="2 Forma libre"/>
          <p:cNvSpPr/>
          <p:nvPr/>
        </p:nvSpPr>
        <p:spPr>
          <a:xfrm>
            <a:off x="0" y="0"/>
            <a:ext cx="4643438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752528"/>
              <a:gd name="connsiteY0" fmla="*/ 6858000 h 6858000"/>
              <a:gd name="connsiteX1" fmla="*/ 0 w 3752528"/>
              <a:gd name="connsiteY1" fmla="*/ 0 h 6858000"/>
              <a:gd name="connsiteX2" fmla="*/ 3752528 w 3752528"/>
              <a:gd name="connsiteY2" fmla="*/ 6858000 h 6858000"/>
              <a:gd name="connsiteX3" fmla="*/ 1714480 w 3752528"/>
              <a:gd name="connsiteY3" fmla="*/ 6858000 h 6858000"/>
              <a:gd name="connsiteX0" fmla="*/ 2241125 w 4279173"/>
              <a:gd name="connsiteY0" fmla="*/ 6858000 h 6858000"/>
              <a:gd name="connsiteX1" fmla="*/ 0 w 4279173"/>
              <a:gd name="connsiteY1" fmla="*/ 0 h 6858000"/>
              <a:gd name="connsiteX2" fmla="*/ 4279173 w 4279173"/>
              <a:gd name="connsiteY2" fmla="*/ 6858000 h 6858000"/>
              <a:gd name="connsiteX3" fmla="*/ 2241125 w 4279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79173" h="6858000">
                <a:moveTo>
                  <a:pt x="2241125" y="6858000"/>
                </a:moveTo>
                <a:lnTo>
                  <a:pt x="0" y="0"/>
                </a:lnTo>
                <a:lnTo>
                  <a:pt x="4279173" y="6858000"/>
                </a:lnTo>
                <a:lnTo>
                  <a:pt x="2241125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4" name="3 Forma libre"/>
          <p:cNvSpPr/>
          <p:nvPr/>
        </p:nvSpPr>
        <p:spPr>
          <a:xfrm>
            <a:off x="0" y="0"/>
            <a:ext cx="685801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000496 w 5643538"/>
              <a:gd name="connsiteY0" fmla="*/ 6858000 h 6858000"/>
              <a:gd name="connsiteX1" fmla="*/ 0 w 5643538"/>
              <a:gd name="connsiteY1" fmla="*/ 0 h 6858000"/>
              <a:gd name="connsiteX2" fmla="*/ 5643538 w 5643538"/>
              <a:gd name="connsiteY2" fmla="*/ 6858000 h 6858000"/>
              <a:gd name="connsiteX3" fmla="*/ 4000496 w 5643538"/>
              <a:gd name="connsiteY3" fmla="*/ 6858000 h 6858000"/>
              <a:gd name="connsiteX0" fmla="*/ 4000496 w 6357950"/>
              <a:gd name="connsiteY0" fmla="*/ 6858000 h 6858000"/>
              <a:gd name="connsiteX1" fmla="*/ 0 w 6357950"/>
              <a:gd name="connsiteY1" fmla="*/ 0 h 6858000"/>
              <a:gd name="connsiteX2" fmla="*/ 6357950 w 6357950"/>
              <a:gd name="connsiteY2" fmla="*/ 6858000 h 6858000"/>
              <a:gd name="connsiteX3" fmla="*/ 4000496 w 6357950"/>
              <a:gd name="connsiteY3" fmla="*/ 6858000 h 6858000"/>
              <a:gd name="connsiteX0" fmla="*/ 4429092 w 6786546"/>
              <a:gd name="connsiteY0" fmla="*/ 6858000 h 6858000"/>
              <a:gd name="connsiteX1" fmla="*/ 0 w 6786546"/>
              <a:gd name="connsiteY1" fmla="*/ 0 h 6858000"/>
              <a:gd name="connsiteX2" fmla="*/ 6786546 w 6786546"/>
              <a:gd name="connsiteY2" fmla="*/ 6858000 h 6858000"/>
              <a:gd name="connsiteX3" fmla="*/ 4429092 w 6786546"/>
              <a:gd name="connsiteY3" fmla="*/ 6858000 h 6858000"/>
              <a:gd name="connsiteX0" fmla="*/ 4714812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714812 w 7072266"/>
              <a:gd name="connsiteY3" fmla="*/ 6858000 h 6858000"/>
              <a:gd name="connsiteX0" fmla="*/ 4643438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643438 w 707226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72266" h="6858000">
                <a:moveTo>
                  <a:pt x="4643438" y="6858000"/>
                </a:moveTo>
                <a:lnTo>
                  <a:pt x="0" y="0"/>
                </a:lnTo>
                <a:lnTo>
                  <a:pt x="7072266" y="6858000"/>
                </a:lnTo>
                <a:lnTo>
                  <a:pt x="464343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5" name="4 Forma libre"/>
          <p:cNvSpPr/>
          <p:nvPr/>
        </p:nvSpPr>
        <p:spPr>
          <a:xfrm>
            <a:off x="0" y="0"/>
            <a:ext cx="9144000" cy="6876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500958 w 9144000"/>
              <a:gd name="connsiteY3" fmla="*/ 6858000 h 6858000"/>
              <a:gd name="connsiteX0" fmla="*/ 707233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072330 w 9144000"/>
              <a:gd name="connsiteY3" fmla="*/ 6858000 h 6858000"/>
              <a:gd name="connsiteX0" fmla="*/ 678657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786578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6786578" y="6858000"/>
                </a:moveTo>
                <a:lnTo>
                  <a:pt x="0" y="0"/>
                </a:lnTo>
                <a:lnTo>
                  <a:pt x="9144000" y="6858000"/>
                </a:lnTo>
                <a:lnTo>
                  <a:pt x="678657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6" name="5 Forma libre"/>
          <p:cNvSpPr/>
          <p:nvPr/>
        </p:nvSpPr>
        <p:spPr>
          <a:xfrm>
            <a:off x="0" y="0"/>
            <a:ext cx="9144000" cy="6912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5572092 h 5572092"/>
              <a:gd name="connsiteX1" fmla="*/ 0 w 9144000"/>
              <a:gd name="connsiteY1" fmla="*/ 0 h 5572092"/>
              <a:gd name="connsiteX2" fmla="*/ 9144000 w 9144000"/>
              <a:gd name="connsiteY2" fmla="*/ 5572092 h 5572092"/>
              <a:gd name="connsiteX3" fmla="*/ 7500958 w 9144000"/>
              <a:gd name="connsiteY3" fmla="*/ 5572092 h 5572092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5572092 h 6858000"/>
              <a:gd name="connsiteX3" fmla="*/ 9144000 w 9144000"/>
              <a:gd name="connsiteY3" fmla="*/ 6858000 h 6858000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4929198 h 6858000"/>
              <a:gd name="connsiteX3" fmla="*/ 914400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9144000" y="6858000"/>
                </a:moveTo>
                <a:lnTo>
                  <a:pt x="0" y="0"/>
                </a:lnTo>
                <a:lnTo>
                  <a:pt x="9144000" y="4929198"/>
                </a:lnTo>
                <a:lnTo>
                  <a:pt x="914400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7" name="6 Forma libre"/>
          <p:cNvSpPr/>
          <p:nvPr/>
        </p:nvSpPr>
        <p:spPr>
          <a:xfrm>
            <a:off x="0" y="0"/>
            <a:ext cx="9144000" cy="5072074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4071894 h 4071894"/>
              <a:gd name="connsiteX1" fmla="*/ 0 w 9144000"/>
              <a:gd name="connsiteY1" fmla="*/ 0 h 4071894"/>
              <a:gd name="connsiteX2" fmla="*/ 9144000 w 9144000"/>
              <a:gd name="connsiteY2" fmla="*/ 4071894 h 4071894"/>
              <a:gd name="connsiteX3" fmla="*/ 7500958 w 9144000"/>
              <a:gd name="connsiteY3" fmla="*/ 4071894 h 4071894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4071894 h 5000636"/>
              <a:gd name="connsiteX3" fmla="*/ 9144000 w 9144000"/>
              <a:gd name="connsiteY3" fmla="*/ 5000636 h 5000636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3286124 h 5000636"/>
              <a:gd name="connsiteX3" fmla="*/ 9144000 w 9144000"/>
              <a:gd name="connsiteY3" fmla="*/ 5000636 h 500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000636">
                <a:moveTo>
                  <a:pt x="9144000" y="5000636"/>
                </a:moveTo>
                <a:lnTo>
                  <a:pt x="0" y="0"/>
                </a:lnTo>
                <a:lnTo>
                  <a:pt x="9144000" y="3286124"/>
                </a:lnTo>
                <a:lnTo>
                  <a:pt x="9144000" y="50006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8" name="7 Forma libre"/>
          <p:cNvSpPr/>
          <p:nvPr/>
        </p:nvSpPr>
        <p:spPr>
          <a:xfrm>
            <a:off x="0" y="0"/>
            <a:ext cx="9144000" cy="3500438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3429000 h 3429000"/>
              <a:gd name="connsiteX3" fmla="*/ 7500958 w 9144000"/>
              <a:gd name="connsiteY3" fmla="*/ 3429000 h 3429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1714488 h 3429000"/>
              <a:gd name="connsiteX3" fmla="*/ 7500958 w 9144000"/>
              <a:gd name="connsiteY3" fmla="*/ 3429000 h 3429000"/>
              <a:gd name="connsiteX0" fmla="*/ 9144000 w 9144000"/>
              <a:gd name="connsiteY0" fmla="*/ 3286124 h 3286124"/>
              <a:gd name="connsiteX1" fmla="*/ 0 w 9144000"/>
              <a:gd name="connsiteY1" fmla="*/ 0 h 3286124"/>
              <a:gd name="connsiteX2" fmla="*/ 9144000 w 9144000"/>
              <a:gd name="connsiteY2" fmla="*/ 1714488 h 3286124"/>
              <a:gd name="connsiteX3" fmla="*/ 9144000 w 9144000"/>
              <a:gd name="connsiteY3" fmla="*/ 3286124 h 328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286124">
                <a:moveTo>
                  <a:pt x="9144000" y="3286124"/>
                </a:moveTo>
                <a:lnTo>
                  <a:pt x="0" y="0"/>
                </a:lnTo>
                <a:lnTo>
                  <a:pt x="9144000" y="1714488"/>
                </a:lnTo>
                <a:lnTo>
                  <a:pt x="9144000" y="328612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9" name="8 Forma libre"/>
          <p:cNvSpPr/>
          <p:nvPr/>
        </p:nvSpPr>
        <p:spPr>
          <a:xfrm>
            <a:off x="0" y="0"/>
            <a:ext cx="9144000" cy="200024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429156 w 6072198"/>
              <a:gd name="connsiteY0" fmla="*/ 5786430 h 5786430"/>
              <a:gd name="connsiteX1" fmla="*/ 0 w 6072198"/>
              <a:gd name="connsiteY1" fmla="*/ 0 h 5786430"/>
              <a:gd name="connsiteX2" fmla="*/ 6072198 w 6072198"/>
              <a:gd name="connsiteY2" fmla="*/ 5786430 h 5786430"/>
              <a:gd name="connsiteX3" fmla="*/ 4429156 w 6072198"/>
              <a:gd name="connsiteY3" fmla="*/ 5786430 h 5786430"/>
              <a:gd name="connsiteX0" fmla="*/ 4429156 w 8143900"/>
              <a:gd name="connsiteY0" fmla="*/ 5786430 h 5786430"/>
              <a:gd name="connsiteX1" fmla="*/ 0 w 8143900"/>
              <a:gd name="connsiteY1" fmla="*/ 0 h 5786430"/>
              <a:gd name="connsiteX2" fmla="*/ 8143900 w 8143900"/>
              <a:gd name="connsiteY2" fmla="*/ 357214 h 5786430"/>
              <a:gd name="connsiteX3" fmla="*/ 4429156 w 8143900"/>
              <a:gd name="connsiteY3" fmla="*/ 5786430 h 5786430"/>
              <a:gd name="connsiteX0" fmla="*/ 8143900 w 8143900"/>
              <a:gd name="connsiteY0" fmla="*/ 2143140 h 2143140"/>
              <a:gd name="connsiteX1" fmla="*/ 0 w 8143900"/>
              <a:gd name="connsiteY1" fmla="*/ 0 h 2143140"/>
              <a:gd name="connsiteX2" fmla="*/ 8143900 w 8143900"/>
              <a:gd name="connsiteY2" fmla="*/ 357214 h 2143140"/>
              <a:gd name="connsiteX3" fmla="*/ 8143900 w 8143900"/>
              <a:gd name="connsiteY3" fmla="*/ 2143140 h 2143140"/>
              <a:gd name="connsiteX0" fmla="*/ 9144000 w 9144000"/>
              <a:gd name="connsiteY0" fmla="*/ 1785926 h 1785926"/>
              <a:gd name="connsiteX1" fmla="*/ 0 w 9144000"/>
              <a:gd name="connsiteY1" fmla="*/ 0 h 1785926"/>
              <a:gd name="connsiteX2" fmla="*/ 9144000 w 9144000"/>
              <a:gd name="connsiteY2" fmla="*/ 0 h 1785926"/>
              <a:gd name="connsiteX3" fmla="*/ 9144000 w 9144000"/>
              <a:gd name="connsiteY3" fmla="*/ 1785926 h 178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785926">
                <a:moveTo>
                  <a:pt x="9144000" y="1785926"/>
                </a:moveTo>
                <a:lnTo>
                  <a:pt x="0" y="0"/>
                </a:lnTo>
                <a:lnTo>
                  <a:pt x="9144000" y="0"/>
                </a:lnTo>
                <a:lnTo>
                  <a:pt x="9144000" y="178592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402668-svetikDDD.jpg"/>
          <p:cNvPicPr>
            <a:picLocks noChangeAspect="1" noChangeArrowheads="1"/>
          </p:cNvPicPr>
          <p:nvPr/>
        </p:nvPicPr>
        <p:blipFill>
          <a:blip r:embed="rId4"/>
          <a:srcRect t="73958"/>
          <a:stretch>
            <a:fillRect/>
          </a:stretch>
        </p:blipFill>
        <p:spPr bwMode="auto">
          <a:xfrm>
            <a:off x="0" y="5072074"/>
            <a:ext cx="9144000" cy="1785926"/>
          </a:xfrm>
          <a:prstGeom prst="rect">
            <a:avLst/>
          </a:prstGeom>
          <a:noFill/>
        </p:spPr>
      </p:pic>
      <p:pic>
        <p:nvPicPr>
          <p:cNvPr id="14" name="Picture 2" descr="C:\Users\Ana María\Desktop\402668-svetikDDD.jpg"/>
          <p:cNvPicPr>
            <a:picLocks noChangeAspect="1" noChangeArrowheads="1"/>
          </p:cNvPicPr>
          <p:nvPr/>
        </p:nvPicPr>
        <p:blipFill>
          <a:blip r:embed="rId4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15" name="Picture 2" descr="C:\Users\Ana María\Desktop\402668-svetikDDD.jpg"/>
          <p:cNvPicPr>
            <a:picLocks noChangeAspect="1" noChangeArrowheads="1"/>
          </p:cNvPicPr>
          <p:nvPr/>
        </p:nvPicPr>
        <p:blipFill>
          <a:blip r:embed="rId4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16" name="Picture 2" descr="C:\Users\Ana María\Desktop\402668-svetikDDD.jpg"/>
          <p:cNvPicPr>
            <a:picLocks noChangeAspect="1" noChangeArrowheads="1"/>
          </p:cNvPicPr>
          <p:nvPr/>
        </p:nvPicPr>
        <p:blipFill>
          <a:blip r:embed="rId4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  <p:pic>
        <p:nvPicPr>
          <p:cNvPr id="13" name="Picture 2" descr="C:\Users\Ana María\Desktop\floresrojas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8" name="Picture 2" descr="C:\Users\Ana María\Desktop\floresrojas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2" descr="C:\Users\Ana María\Desktop\floresrojas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" name="Picture 2" descr="C:\Users\Ana María\Desktop\floresrojas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8" presetClass="entr" presetSubtype="32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28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1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19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1" grpId="1" animBg="1"/>
      <p:bldP spid="12" grpId="0" animBg="1"/>
      <p:bldP spid="12" grpId="1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Forma libre"/>
          <p:cNvSpPr/>
          <p:nvPr/>
        </p:nvSpPr>
        <p:spPr>
          <a:xfrm>
            <a:off x="0" y="0"/>
            <a:ext cx="257173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3042" h="6858000">
                <a:moveTo>
                  <a:pt x="0" y="6858000"/>
                </a:moveTo>
                <a:lnTo>
                  <a:pt x="0" y="0"/>
                </a:lnTo>
                <a:lnTo>
                  <a:pt x="1643042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3" name="2 Forma libre"/>
          <p:cNvSpPr/>
          <p:nvPr/>
        </p:nvSpPr>
        <p:spPr>
          <a:xfrm>
            <a:off x="0" y="0"/>
            <a:ext cx="4643438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752528"/>
              <a:gd name="connsiteY0" fmla="*/ 6858000 h 6858000"/>
              <a:gd name="connsiteX1" fmla="*/ 0 w 3752528"/>
              <a:gd name="connsiteY1" fmla="*/ 0 h 6858000"/>
              <a:gd name="connsiteX2" fmla="*/ 3752528 w 3752528"/>
              <a:gd name="connsiteY2" fmla="*/ 6858000 h 6858000"/>
              <a:gd name="connsiteX3" fmla="*/ 1714480 w 3752528"/>
              <a:gd name="connsiteY3" fmla="*/ 6858000 h 6858000"/>
              <a:gd name="connsiteX0" fmla="*/ 2241125 w 4279173"/>
              <a:gd name="connsiteY0" fmla="*/ 6858000 h 6858000"/>
              <a:gd name="connsiteX1" fmla="*/ 0 w 4279173"/>
              <a:gd name="connsiteY1" fmla="*/ 0 h 6858000"/>
              <a:gd name="connsiteX2" fmla="*/ 4279173 w 4279173"/>
              <a:gd name="connsiteY2" fmla="*/ 6858000 h 6858000"/>
              <a:gd name="connsiteX3" fmla="*/ 2241125 w 4279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79173" h="6858000">
                <a:moveTo>
                  <a:pt x="2241125" y="6858000"/>
                </a:moveTo>
                <a:lnTo>
                  <a:pt x="0" y="0"/>
                </a:lnTo>
                <a:lnTo>
                  <a:pt x="4279173" y="6858000"/>
                </a:lnTo>
                <a:lnTo>
                  <a:pt x="2241125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4" name="3 Forma libre"/>
          <p:cNvSpPr/>
          <p:nvPr/>
        </p:nvSpPr>
        <p:spPr>
          <a:xfrm>
            <a:off x="0" y="0"/>
            <a:ext cx="685801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000496 w 5643538"/>
              <a:gd name="connsiteY0" fmla="*/ 6858000 h 6858000"/>
              <a:gd name="connsiteX1" fmla="*/ 0 w 5643538"/>
              <a:gd name="connsiteY1" fmla="*/ 0 h 6858000"/>
              <a:gd name="connsiteX2" fmla="*/ 5643538 w 5643538"/>
              <a:gd name="connsiteY2" fmla="*/ 6858000 h 6858000"/>
              <a:gd name="connsiteX3" fmla="*/ 4000496 w 5643538"/>
              <a:gd name="connsiteY3" fmla="*/ 6858000 h 6858000"/>
              <a:gd name="connsiteX0" fmla="*/ 4000496 w 6357950"/>
              <a:gd name="connsiteY0" fmla="*/ 6858000 h 6858000"/>
              <a:gd name="connsiteX1" fmla="*/ 0 w 6357950"/>
              <a:gd name="connsiteY1" fmla="*/ 0 h 6858000"/>
              <a:gd name="connsiteX2" fmla="*/ 6357950 w 6357950"/>
              <a:gd name="connsiteY2" fmla="*/ 6858000 h 6858000"/>
              <a:gd name="connsiteX3" fmla="*/ 4000496 w 6357950"/>
              <a:gd name="connsiteY3" fmla="*/ 6858000 h 6858000"/>
              <a:gd name="connsiteX0" fmla="*/ 4429092 w 6786546"/>
              <a:gd name="connsiteY0" fmla="*/ 6858000 h 6858000"/>
              <a:gd name="connsiteX1" fmla="*/ 0 w 6786546"/>
              <a:gd name="connsiteY1" fmla="*/ 0 h 6858000"/>
              <a:gd name="connsiteX2" fmla="*/ 6786546 w 6786546"/>
              <a:gd name="connsiteY2" fmla="*/ 6858000 h 6858000"/>
              <a:gd name="connsiteX3" fmla="*/ 4429092 w 6786546"/>
              <a:gd name="connsiteY3" fmla="*/ 6858000 h 6858000"/>
              <a:gd name="connsiteX0" fmla="*/ 4714812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714812 w 7072266"/>
              <a:gd name="connsiteY3" fmla="*/ 6858000 h 6858000"/>
              <a:gd name="connsiteX0" fmla="*/ 4643438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643438 w 707226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72266" h="6858000">
                <a:moveTo>
                  <a:pt x="4643438" y="6858000"/>
                </a:moveTo>
                <a:lnTo>
                  <a:pt x="0" y="0"/>
                </a:lnTo>
                <a:lnTo>
                  <a:pt x="7072266" y="6858000"/>
                </a:lnTo>
                <a:lnTo>
                  <a:pt x="464343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5" name="4 Forma libre"/>
          <p:cNvSpPr/>
          <p:nvPr/>
        </p:nvSpPr>
        <p:spPr>
          <a:xfrm>
            <a:off x="0" y="0"/>
            <a:ext cx="9144000" cy="6840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500958 w 9144000"/>
              <a:gd name="connsiteY3" fmla="*/ 6858000 h 6858000"/>
              <a:gd name="connsiteX0" fmla="*/ 707233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072330 w 9144000"/>
              <a:gd name="connsiteY3" fmla="*/ 6858000 h 6858000"/>
              <a:gd name="connsiteX0" fmla="*/ 678657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786578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6786578" y="6858000"/>
                </a:moveTo>
                <a:lnTo>
                  <a:pt x="0" y="0"/>
                </a:lnTo>
                <a:lnTo>
                  <a:pt x="9144000" y="6858000"/>
                </a:lnTo>
                <a:lnTo>
                  <a:pt x="678657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6" name="5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5572092 h 5572092"/>
              <a:gd name="connsiteX1" fmla="*/ 0 w 9144000"/>
              <a:gd name="connsiteY1" fmla="*/ 0 h 5572092"/>
              <a:gd name="connsiteX2" fmla="*/ 9144000 w 9144000"/>
              <a:gd name="connsiteY2" fmla="*/ 5572092 h 5572092"/>
              <a:gd name="connsiteX3" fmla="*/ 7500958 w 9144000"/>
              <a:gd name="connsiteY3" fmla="*/ 5572092 h 5572092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5572092 h 6858000"/>
              <a:gd name="connsiteX3" fmla="*/ 9144000 w 9144000"/>
              <a:gd name="connsiteY3" fmla="*/ 6858000 h 6858000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4929198 h 6858000"/>
              <a:gd name="connsiteX3" fmla="*/ 914400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9144000" y="6858000"/>
                </a:moveTo>
                <a:lnTo>
                  <a:pt x="0" y="0"/>
                </a:lnTo>
                <a:lnTo>
                  <a:pt x="9144000" y="4929198"/>
                </a:lnTo>
                <a:lnTo>
                  <a:pt x="914400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7" name="6 Forma libre"/>
          <p:cNvSpPr/>
          <p:nvPr/>
        </p:nvSpPr>
        <p:spPr>
          <a:xfrm>
            <a:off x="0" y="0"/>
            <a:ext cx="9144000" cy="496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4071894 h 4071894"/>
              <a:gd name="connsiteX1" fmla="*/ 0 w 9144000"/>
              <a:gd name="connsiteY1" fmla="*/ 0 h 4071894"/>
              <a:gd name="connsiteX2" fmla="*/ 9144000 w 9144000"/>
              <a:gd name="connsiteY2" fmla="*/ 4071894 h 4071894"/>
              <a:gd name="connsiteX3" fmla="*/ 7500958 w 9144000"/>
              <a:gd name="connsiteY3" fmla="*/ 4071894 h 4071894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4071894 h 5000636"/>
              <a:gd name="connsiteX3" fmla="*/ 9144000 w 9144000"/>
              <a:gd name="connsiteY3" fmla="*/ 5000636 h 5000636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3286124 h 5000636"/>
              <a:gd name="connsiteX3" fmla="*/ 9144000 w 9144000"/>
              <a:gd name="connsiteY3" fmla="*/ 5000636 h 500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000636">
                <a:moveTo>
                  <a:pt x="9144000" y="5000636"/>
                </a:moveTo>
                <a:lnTo>
                  <a:pt x="0" y="0"/>
                </a:lnTo>
                <a:lnTo>
                  <a:pt x="9144000" y="3286124"/>
                </a:lnTo>
                <a:lnTo>
                  <a:pt x="9144000" y="50006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8" name="7 Forma libre"/>
          <p:cNvSpPr/>
          <p:nvPr/>
        </p:nvSpPr>
        <p:spPr>
          <a:xfrm>
            <a:off x="0" y="0"/>
            <a:ext cx="9144000" cy="3357562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3429000 h 3429000"/>
              <a:gd name="connsiteX3" fmla="*/ 7500958 w 9144000"/>
              <a:gd name="connsiteY3" fmla="*/ 3429000 h 3429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1714488 h 3429000"/>
              <a:gd name="connsiteX3" fmla="*/ 7500958 w 9144000"/>
              <a:gd name="connsiteY3" fmla="*/ 3429000 h 3429000"/>
              <a:gd name="connsiteX0" fmla="*/ 9144000 w 9144000"/>
              <a:gd name="connsiteY0" fmla="*/ 3286124 h 3286124"/>
              <a:gd name="connsiteX1" fmla="*/ 0 w 9144000"/>
              <a:gd name="connsiteY1" fmla="*/ 0 h 3286124"/>
              <a:gd name="connsiteX2" fmla="*/ 9144000 w 9144000"/>
              <a:gd name="connsiteY2" fmla="*/ 1714488 h 3286124"/>
              <a:gd name="connsiteX3" fmla="*/ 9144000 w 9144000"/>
              <a:gd name="connsiteY3" fmla="*/ 3286124 h 328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286124">
                <a:moveTo>
                  <a:pt x="9144000" y="3286124"/>
                </a:moveTo>
                <a:lnTo>
                  <a:pt x="0" y="0"/>
                </a:lnTo>
                <a:lnTo>
                  <a:pt x="9144000" y="1714488"/>
                </a:lnTo>
                <a:lnTo>
                  <a:pt x="9144000" y="328612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9" name="8 Forma libre"/>
          <p:cNvSpPr/>
          <p:nvPr/>
        </p:nvSpPr>
        <p:spPr>
          <a:xfrm>
            <a:off x="0" y="0"/>
            <a:ext cx="9144000" cy="200024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429156 w 6072198"/>
              <a:gd name="connsiteY0" fmla="*/ 5786430 h 5786430"/>
              <a:gd name="connsiteX1" fmla="*/ 0 w 6072198"/>
              <a:gd name="connsiteY1" fmla="*/ 0 h 5786430"/>
              <a:gd name="connsiteX2" fmla="*/ 6072198 w 6072198"/>
              <a:gd name="connsiteY2" fmla="*/ 5786430 h 5786430"/>
              <a:gd name="connsiteX3" fmla="*/ 4429156 w 6072198"/>
              <a:gd name="connsiteY3" fmla="*/ 5786430 h 5786430"/>
              <a:gd name="connsiteX0" fmla="*/ 4429156 w 8143900"/>
              <a:gd name="connsiteY0" fmla="*/ 5786430 h 5786430"/>
              <a:gd name="connsiteX1" fmla="*/ 0 w 8143900"/>
              <a:gd name="connsiteY1" fmla="*/ 0 h 5786430"/>
              <a:gd name="connsiteX2" fmla="*/ 8143900 w 8143900"/>
              <a:gd name="connsiteY2" fmla="*/ 357214 h 5786430"/>
              <a:gd name="connsiteX3" fmla="*/ 4429156 w 8143900"/>
              <a:gd name="connsiteY3" fmla="*/ 5786430 h 5786430"/>
              <a:gd name="connsiteX0" fmla="*/ 8143900 w 8143900"/>
              <a:gd name="connsiteY0" fmla="*/ 2143140 h 2143140"/>
              <a:gd name="connsiteX1" fmla="*/ 0 w 8143900"/>
              <a:gd name="connsiteY1" fmla="*/ 0 h 2143140"/>
              <a:gd name="connsiteX2" fmla="*/ 8143900 w 8143900"/>
              <a:gd name="connsiteY2" fmla="*/ 357214 h 2143140"/>
              <a:gd name="connsiteX3" fmla="*/ 8143900 w 8143900"/>
              <a:gd name="connsiteY3" fmla="*/ 2143140 h 2143140"/>
              <a:gd name="connsiteX0" fmla="*/ 9144000 w 9144000"/>
              <a:gd name="connsiteY0" fmla="*/ 1785926 h 1785926"/>
              <a:gd name="connsiteX1" fmla="*/ 0 w 9144000"/>
              <a:gd name="connsiteY1" fmla="*/ 0 h 1785926"/>
              <a:gd name="connsiteX2" fmla="*/ 9144000 w 9144000"/>
              <a:gd name="connsiteY2" fmla="*/ 0 h 1785926"/>
              <a:gd name="connsiteX3" fmla="*/ 9144000 w 9144000"/>
              <a:gd name="connsiteY3" fmla="*/ 1785926 h 178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785926">
                <a:moveTo>
                  <a:pt x="9144000" y="1785926"/>
                </a:moveTo>
                <a:lnTo>
                  <a:pt x="0" y="0"/>
                </a:lnTo>
                <a:lnTo>
                  <a:pt x="9144000" y="0"/>
                </a:lnTo>
                <a:lnTo>
                  <a:pt x="9144000" y="178592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170" name="Picture 2" descr="C:\Users\Ana María\Desktop\266587-svetikDD.jpg"/>
          <p:cNvPicPr>
            <a:picLocks noChangeAspect="1" noChangeArrowheads="1"/>
          </p:cNvPicPr>
          <p:nvPr/>
        </p:nvPicPr>
        <p:blipFill>
          <a:blip r:embed="rId3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22" name="Picture 2" descr="C:\Users\Ana María\Desktop\266587-svetikDD.jpg"/>
          <p:cNvPicPr>
            <a:picLocks noChangeAspect="1" noChangeArrowheads="1"/>
          </p:cNvPicPr>
          <p:nvPr/>
        </p:nvPicPr>
        <p:blipFill>
          <a:blip r:embed="rId3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23" name="Picture 2" descr="C:\Users\Ana María\Desktop\266587-svetikDD.jpg"/>
          <p:cNvPicPr>
            <a:picLocks noChangeAspect="1" noChangeArrowheads="1"/>
          </p:cNvPicPr>
          <p:nvPr/>
        </p:nvPicPr>
        <p:blipFill>
          <a:blip r:embed="rId3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24" name="Picture 2" descr="C:\Users\Ana María\Desktop\266587-svetikDD.jpg"/>
          <p:cNvPicPr>
            <a:picLocks noChangeAspect="1" noChangeArrowheads="1"/>
          </p:cNvPicPr>
          <p:nvPr/>
        </p:nvPicPr>
        <p:blipFill>
          <a:blip r:embed="rId3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7171" name="Picture 3" descr="C:\Users\Ana María\Desktop\353294-svetikYYY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26" name="Picture 3" descr="C:\Users\Ana María\Desktop\353294-svetikYYY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7172" name="Picture 4" descr="C:\Users\Ana María\Desktop\385494-svetikR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onu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6" presetClass="entr" presetSubtype="4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000"/>
                            </p:stCondLst>
                            <p:childTnLst>
                              <p:par>
                                <p:cTn id="69" presetID="2" presetClass="entr" presetSubtype="6" repeatCount="2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9000"/>
                            </p:stCondLst>
                            <p:childTnLst>
                              <p:par>
                                <p:cTn id="78" presetID="21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0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28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Decisión"/>
          <p:cNvSpPr/>
          <p:nvPr/>
        </p:nvSpPr>
        <p:spPr>
          <a:xfrm>
            <a:off x="0" y="0"/>
            <a:ext cx="2357422" cy="2285992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Decisión"/>
          <p:cNvSpPr/>
          <p:nvPr/>
        </p:nvSpPr>
        <p:spPr>
          <a:xfrm>
            <a:off x="2214546" y="0"/>
            <a:ext cx="2357422" cy="242886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Decisión"/>
          <p:cNvSpPr/>
          <p:nvPr/>
        </p:nvSpPr>
        <p:spPr>
          <a:xfrm>
            <a:off x="4500562" y="0"/>
            <a:ext cx="2357422" cy="242886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Decisión"/>
          <p:cNvSpPr/>
          <p:nvPr/>
        </p:nvSpPr>
        <p:spPr>
          <a:xfrm>
            <a:off x="6786578" y="0"/>
            <a:ext cx="2357422" cy="242886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Decisión"/>
          <p:cNvSpPr/>
          <p:nvPr/>
        </p:nvSpPr>
        <p:spPr>
          <a:xfrm>
            <a:off x="0" y="2214554"/>
            <a:ext cx="2357422" cy="235743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Decisión"/>
          <p:cNvSpPr/>
          <p:nvPr/>
        </p:nvSpPr>
        <p:spPr>
          <a:xfrm>
            <a:off x="2071670" y="2214554"/>
            <a:ext cx="2500298" cy="2357454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Decisión"/>
          <p:cNvSpPr/>
          <p:nvPr/>
        </p:nvSpPr>
        <p:spPr>
          <a:xfrm>
            <a:off x="4500562" y="2214554"/>
            <a:ext cx="2357422" cy="250033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Decisión"/>
          <p:cNvSpPr/>
          <p:nvPr/>
        </p:nvSpPr>
        <p:spPr>
          <a:xfrm>
            <a:off x="6715140" y="2214554"/>
            <a:ext cx="2428860" cy="2428892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Decisión"/>
          <p:cNvSpPr/>
          <p:nvPr/>
        </p:nvSpPr>
        <p:spPr>
          <a:xfrm>
            <a:off x="0" y="4500570"/>
            <a:ext cx="2285984" cy="235743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Decisión"/>
          <p:cNvSpPr/>
          <p:nvPr/>
        </p:nvSpPr>
        <p:spPr>
          <a:xfrm>
            <a:off x="2143108" y="4500570"/>
            <a:ext cx="2500330" cy="235743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Decisión"/>
          <p:cNvSpPr/>
          <p:nvPr/>
        </p:nvSpPr>
        <p:spPr>
          <a:xfrm>
            <a:off x="4500562" y="4500570"/>
            <a:ext cx="2357422" cy="235743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Decisión"/>
          <p:cNvSpPr/>
          <p:nvPr/>
        </p:nvSpPr>
        <p:spPr>
          <a:xfrm>
            <a:off x="6786578" y="4572008"/>
            <a:ext cx="2357422" cy="2285992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Decisión"/>
          <p:cNvSpPr/>
          <p:nvPr/>
        </p:nvSpPr>
        <p:spPr>
          <a:xfrm>
            <a:off x="1142976" y="1071546"/>
            <a:ext cx="2214578" cy="2428892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Decisión"/>
          <p:cNvSpPr/>
          <p:nvPr/>
        </p:nvSpPr>
        <p:spPr>
          <a:xfrm>
            <a:off x="3428992" y="1214422"/>
            <a:ext cx="2214578" cy="228601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Decisión"/>
          <p:cNvSpPr/>
          <p:nvPr/>
        </p:nvSpPr>
        <p:spPr>
          <a:xfrm>
            <a:off x="5715008" y="1214422"/>
            <a:ext cx="2214578" cy="228601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Decisión"/>
          <p:cNvSpPr/>
          <p:nvPr/>
        </p:nvSpPr>
        <p:spPr>
          <a:xfrm>
            <a:off x="1142976" y="3429000"/>
            <a:ext cx="2214578" cy="221457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Decisión"/>
          <p:cNvSpPr/>
          <p:nvPr/>
        </p:nvSpPr>
        <p:spPr>
          <a:xfrm>
            <a:off x="3357554" y="3357562"/>
            <a:ext cx="2357454" cy="228601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Decisión"/>
          <p:cNvSpPr/>
          <p:nvPr/>
        </p:nvSpPr>
        <p:spPr>
          <a:xfrm>
            <a:off x="5643570" y="3429000"/>
            <a:ext cx="2286016" cy="2357454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rectángulo"/>
          <p:cNvSpPr/>
          <p:nvPr/>
        </p:nvSpPr>
        <p:spPr>
          <a:xfrm rot="5400000">
            <a:off x="-4" y="4"/>
            <a:ext cx="1214422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rectángulo"/>
          <p:cNvSpPr/>
          <p:nvPr/>
        </p:nvSpPr>
        <p:spPr>
          <a:xfrm rot="16200000">
            <a:off x="7929582" y="5643582"/>
            <a:ext cx="1214422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rectángulo"/>
          <p:cNvSpPr/>
          <p:nvPr/>
        </p:nvSpPr>
        <p:spPr>
          <a:xfrm>
            <a:off x="0" y="5643578"/>
            <a:ext cx="1200120" cy="1214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rectángulo"/>
          <p:cNvSpPr/>
          <p:nvPr/>
        </p:nvSpPr>
        <p:spPr>
          <a:xfrm rot="10800000">
            <a:off x="7929586" y="0"/>
            <a:ext cx="1214414" cy="128586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isósceles"/>
          <p:cNvSpPr/>
          <p:nvPr/>
        </p:nvSpPr>
        <p:spPr>
          <a:xfrm rot="10800000">
            <a:off x="1142976" y="0"/>
            <a:ext cx="2286016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isósceles"/>
          <p:cNvSpPr/>
          <p:nvPr/>
        </p:nvSpPr>
        <p:spPr>
          <a:xfrm rot="10800000">
            <a:off x="3357554" y="0"/>
            <a:ext cx="2357454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isósceles"/>
          <p:cNvSpPr/>
          <p:nvPr/>
        </p:nvSpPr>
        <p:spPr>
          <a:xfrm rot="10800000">
            <a:off x="5643570" y="0"/>
            <a:ext cx="2428892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3" name="32 Triángulo isósceles"/>
          <p:cNvSpPr/>
          <p:nvPr/>
        </p:nvSpPr>
        <p:spPr>
          <a:xfrm>
            <a:off x="1071538" y="5643578"/>
            <a:ext cx="2357454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4" name="33 Triángulo isósceles"/>
          <p:cNvSpPr/>
          <p:nvPr/>
        </p:nvSpPr>
        <p:spPr>
          <a:xfrm>
            <a:off x="3286116" y="5643578"/>
            <a:ext cx="2428892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5" name="34 Triángulo isósceles"/>
          <p:cNvSpPr/>
          <p:nvPr/>
        </p:nvSpPr>
        <p:spPr>
          <a:xfrm>
            <a:off x="5643570" y="5643578"/>
            <a:ext cx="2357454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6" name="35 Triángulo isósceles"/>
          <p:cNvSpPr/>
          <p:nvPr/>
        </p:nvSpPr>
        <p:spPr>
          <a:xfrm rot="5400000">
            <a:off x="-535801" y="1678785"/>
            <a:ext cx="2286016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7" name="36 Triángulo isósceles"/>
          <p:cNvSpPr/>
          <p:nvPr/>
        </p:nvSpPr>
        <p:spPr>
          <a:xfrm rot="5400000">
            <a:off x="-578667" y="3936229"/>
            <a:ext cx="2357454" cy="120012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8" name="37 Triángulo isósceles"/>
          <p:cNvSpPr/>
          <p:nvPr/>
        </p:nvSpPr>
        <p:spPr>
          <a:xfrm rot="16200000">
            <a:off x="7400932" y="1685932"/>
            <a:ext cx="2286016" cy="120012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Triángulo isósceles"/>
          <p:cNvSpPr/>
          <p:nvPr/>
        </p:nvSpPr>
        <p:spPr>
          <a:xfrm rot="16200000">
            <a:off x="7286628" y="3929082"/>
            <a:ext cx="2428892" cy="128585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strella de 6 puntas"/>
          <p:cNvSpPr/>
          <p:nvPr/>
        </p:nvSpPr>
        <p:spPr>
          <a:xfrm>
            <a:off x="0" y="0"/>
            <a:ext cx="9144000" cy="6858000"/>
          </a:xfrm>
          <a:prstGeom prst="star6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000"/>
                            </p:stCondLst>
                            <p:childTnLst>
                              <p:par>
                                <p:cTn id="17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27" presetID="2" presetClass="entr" presetSubtype="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49" presetClass="entr" presetSubtype="0" de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23" presetClass="entr" presetSubtype="288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5" presetID="17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17" presetClass="entr" presetSubtype="1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6" presetClass="emph" presetSubtype="0" autoRev="1" fill="hold" grpId="3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257" dur="1500" fill="hold"/>
                                        <p:tgtEl>
                                          <p:spTgt spid="4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9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6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0" grpId="1" animBg="1"/>
      <p:bldP spid="40" grpId="2" animBg="1"/>
      <p:bldP spid="40" grpId="3" animBg="1"/>
      <p:bldP spid="42" grpId="0" animBg="1"/>
      <p:bldP spid="42" grpId="1" animBg="1"/>
      <p:bldP spid="42" grpId="2" animBg="1"/>
      <p:bldP spid="42" grpId="3" animBg="1"/>
      <p:bldP spid="44" grpId="0" animBg="1"/>
      <p:bldP spid="44" grpId="1" animBg="1"/>
      <p:bldP spid="45" grpId="0" animBg="1"/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Flecha izquierda y derecha"/>
          <p:cNvSpPr/>
          <p:nvPr/>
        </p:nvSpPr>
        <p:spPr>
          <a:xfrm rot="16200000">
            <a:off x="-2286008" y="2286008"/>
            <a:ext cx="6858000" cy="2285984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Flecha izquierda y derecha"/>
          <p:cNvSpPr/>
          <p:nvPr/>
        </p:nvSpPr>
        <p:spPr>
          <a:xfrm rot="16200000">
            <a:off x="-8" y="2285992"/>
            <a:ext cx="6858000" cy="2286016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Flecha izquierda y derecha"/>
          <p:cNvSpPr/>
          <p:nvPr/>
        </p:nvSpPr>
        <p:spPr>
          <a:xfrm rot="16200000">
            <a:off x="2286008" y="2285992"/>
            <a:ext cx="6858000" cy="2286016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Flecha izquierda y derecha"/>
          <p:cNvSpPr/>
          <p:nvPr/>
        </p:nvSpPr>
        <p:spPr>
          <a:xfrm rot="16200000">
            <a:off x="4572008" y="2286008"/>
            <a:ext cx="6858000" cy="2285984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Flecha izquierda y derecha"/>
          <p:cNvSpPr/>
          <p:nvPr/>
        </p:nvSpPr>
        <p:spPr>
          <a:xfrm rot="16200000">
            <a:off x="-2286008" y="2286008"/>
            <a:ext cx="6858000" cy="2285984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Flecha izquierda y derecha"/>
          <p:cNvSpPr/>
          <p:nvPr/>
        </p:nvSpPr>
        <p:spPr>
          <a:xfrm rot="16200000">
            <a:off x="-8" y="2285992"/>
            <a:ext cx="6858000" cy="2286016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Flecha izquierda y derecha"/>
          <p:cNvSpPr/>
          <p:nvPr/>
        </p:nvSpPr>
        <p:spPr>
          <a:xfrm rot="16200000">
            <a:off x="2286008" y="2285992"/>
            <a:ext cx="6858000" cy="2286016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Flecha izquierda y derecha"/>
          <p:cNvSpPr/>
          <p:nvPr/>
        </p:nvSpPr>
        <p:spPr>
          <a:xfrm rot="16200000">
            <a:off x="4572008" y="2286008"/>
            <a:ext cx="6858000" cy="2285984"/>
          </a:xfrm>
          <a:prstGeom prst="left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rectángulo"/>
          <p:cNvSpPr/>
          <p:nvPr/>
        </p:nvSpPr>
        <p:spPr>
          <a:xfrm rot="5400000">
            <a:off x="-4" y="4"/>
            <a:ext cx="1214422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rectángulo"/>
          <p:cNvSpPr/>
          <p:nvPr/>
        </p:nvSpPr>
        <p:spPr>
          <a:xfrm rot="10800000">
            <a:off x="7929586" y="0"/>
            <a:ext cx="1214414" cy="128586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isósceles"/>
          <p:cNvSpPr/>
          <p:nvPr/>
        </p:nvSpPr>
        <p:spPr>
          <a:xfrm rot="10800000">
            <a:off x="1142976" y="0"/>
            <a:ext cx="2286016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isósceles"/>
          <p:cNvSpPr/>
          <p:nvPr/>
        </p:nvSpPr>
        <p:spPr>
          <a:xfrm rot="10800000">
            <a:off x="3357554" y="0"/>
            <a:ext cx="2357454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isósceles"/>
          <p:cNvSpPr/>
          <p:nvPr/>
        </p:nvSpPr>
        <p:spPr>
          <a:xfrm rot="10800000">
            <a:off x="5643570" y="0"/>
            <a:ext cx="2428892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rectángulo"/>
          <p:cNvSpPr/>
          <p:nvPr/>
        </p:nvSpPr>
        <p:spPr>
          <a:xfrm rot="16200000" flipV="1">
            <a:off x="-35723" y="5679301"/>
            <a:ext cx="1214422" cy="114297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rectángulo"/>
          <p:cNvSpPr/>
          <p:nvPr/>
        </p:nvSpPr>
        <p:spPr>
          <a:xfrm flipH="1">
            <a:off x="8001024" y="5572140"/>
            <a:ext cx="1142976" cy="128586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isósceles"/>
          <p:cNvSpPr/>
          <p:nvPr/>
        </p:nvSpPr>
        <p:spPr>
          <a:xfrm>
            <a:off x="1142976" y="5643578"/>
            <a:ext cx="2286016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isósceles"/>
          <p:cNvSpPr/>
          <p:nvPr/>
        </p:nvSpPr>
        <p:spPr>
          <a:xfrm>
            <a:off x="3357554" y="5572140"/>
            <a:ext cx="2357454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isósceles"/>
          <p:cNvSpPr/>
          <p:nvPr/>
        </p:nvSpPr>
        <p:spPr>
          <a:xfrm>
            <a:off x="5643570" y="5572140"/>
            <a:ext cx="2428892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Rectángulo"/>
          <p:cNvSpPr/>
          <p:nvPr/>
        </p:nvSpPr>
        <p:spPr>
          <a:xfrm>
            <a:off x="6286512" y="1142984"/>
            <a:ext cx="1214446" cy="4572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Rectángulo"/>
          <p:cNvSpPr/>
          <p:nvPr/>
        </p:nvSpPr>
        <p:spPr>
          <a:xfrm>
            <a:off x="4000496" y="1142984"/>
            <a:ext cx="1214446" cy="4572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Rectángulo"/>
          <p:cNvSpPr/>
          <p:nvPr/>
        </p:nvSpPr>
        <p:spPr>
          <a:xfrm>
            <a:off x="1643042" y="1142984"/>
            <a:ext cx="1214446" cy="4572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Rectángulo"/>
          <p:cNvSpPr/>
          <p:nvPr/>
        </p:nvSpPr>
        <p:spPr>
          <a:xfrm>
            <a:off x="8572528" y="1142984"/>
            <a:ext cx="571472" cy="4572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Rectángulo"/>
          <p:cNvSpPr/>
          <p:nvPr/>
        </p:nvSpPr>
        <p:spPr>
          <a:xfrm>
            <a:off x="0" y="1142984"/>
            <a:ext cx="571472" cy="4572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l="25000" t="50000" r="50000"/>
          <a:stretch>
            <a:fillRect/>
          </a:stretch>
        </p:blipFill>
        <p:spPr bwMode="auto">
          <a:xfrm>
            <a:off x="2285984" y="3429000"/>
            <a:ext cx="2286016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2" descr="C:\Users\Ana María\Desktop\hermosasrosas.jpg"/>
          <p:cNvPicPr>
            <a:picLocks noChangeAspect="1" noChangeArrowheads="1"/>
          </p:cNvPicPr>
          <p:nvPr/>
        </p:nvPicPr>
        <p:blipFill>
          <a:blip r:embed="rId5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7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16" presetClass="entr" presetSubtype="37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6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9" presetID="16" presetClass="entr" presetSubtype="42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8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124" presetID="8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149" presetID="6" presetClass="entr" presetSubtype="32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1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7" grpId="0" animBg="1"/>
      <p:bldP spid="28" grpId="0" animBg="1"/>
      <p:bldP spid="29" grpId="0" animBg="1"/>
      <p:bldP spid="26" grpId="0" animBg="1"/>
      <p:bldP spid="25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Triángulo isósceles"/>
          <p:cNvSpPr/>
          <p:nvPr/>
        </p:nvSpPr>
        <p:spPr>
          <a:xfrm>
            <a:off x="0" y="3429000"/>
            <a:ext cx="1928794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Triángulo isósceles"/>
          <p:cNvSpPr/>
          <p:nvPr/>
        </p:nvSpPr>
        <p:spPr>
          <a:xfrm>
            <a:off x="1857356" y="342900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Triángulo isósceles"/>
          <p:cNvSpPr/>
          <p:nvPr/>
        </p:nvSpPr>
        <p:spPr>
          <a:xfrm>
            <a:off x="3714744" y="342900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>
            <a:off x="5572132" y="3429000"/>
            <a:ext cx="1857388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>
            <a:off x="7358082" y="3429000"/>
            <a:ext cx="1785918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Triángulo isósceles"/>
          <p:cNvSpPr/>
          <p:nvPr/>
        </p:nvSpPr>
        <p:spPr>
          <a:xfrm rot="10800000">
            <a:off x="928662" y="342900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Triángulo isósceles"/>
          <p:cNvSpPr/>
          <p:nvPr/>
        </p:nvSpPr>
        <p:spPr>
          <a:xfrm rot="10800000">
            <a:off x="2786050" y="342900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isósceles"/>
          <p:cNvSpPr/>
          <p:nvPr/>
        </p:nvSpPr>
        <p:spPr>
          <a:xfrm rot="10800000">
            <a:off x="4643438" y="342900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isósceles"/>
          <p:cNvSpPr/>
          <p:nvPr/>
        </p:nvSpPr>
        <p:spPr>
          <a:xfrm rot="10800000">
            <a:off x="6500826" y="3429000"/>
            <a:ext cx="1785950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isósceles"/>
          <p:cNvSpPr/>
          <p:nvPr/>
        </p:nvSpPr>
        <p:spPr>
          <a:xfrm rot="10800000">
            <a:off x="0" y="0"/>
            <a:ext cx="1928794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Triángulo isósceles"/>
          <p:cNvSpPr/>
          <p:nvPr/>
        </p:nvSpPr>
        <p:spPr>
          <a:xfrm rot="10800000">
            <a:off x="1857356" y="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Triángulo isósceles"/>
          <p:cNvSpPr/>
          <p:nvPr/>
        </p:nvSpPr>
        <p:spPr>
          <a:xfrm rot="10800000">
            <a:off x="3714744" y="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Triángulo isósceles"/>
          <p:cNvSpPr/>
          <p:nvPr/>
        </p:nvSpPr>
        <p:spPr>
          <a:xfrm rot="10800000">
            <a:off x="5572132" y="0"/>
            <a:ext cx="1857388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Triángulo isósceles"/>
          <p:cNvSpPr/>
          <p:nvPr/>
        </p:nvSpPr>
        <p:spPr>
          <a:xfrm rot="10800000">
            <a:off x="7358082" y="0"/>
            <a:ext cx="1785918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5" name="24 Triángulo isósceles"/>
          <p:cNvSpPr/>
          <p:nvPr/>
        </p:nvSpPr>
        <p:spPr>
          <a:xfrm>
            <a:off x="928662" y="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Triángulo isósceles"/>
          <p:cNvSpPr/>
          <p:nvPr/>
        </p:nvSpPr>
        <p:spPr>
          <a:xfrm>
            <a:off x="2786050" y="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7" name="26 Triángulo isósceles"/>
          <p:cNvSpPr/>
          <p:nvPr/>
        </p:nvSpPr>
        <p:spPr>
          <a:xfrm>
            <a:off x="4643438" y="0"/>
            <a:ext cx="1928826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8" name="27 Triángulo isósceles"/>
          <p:cNvSpPr/>
          <p:nvPr/>
        </p:nvSpPr>
        <p:spPr>
          <a:xfrm>
            <a:off x="6500826" y="0"/>
            <a:ext cx="1785950" cy="3429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9" name="28 Triángulo isósceles"/>
          <p:cNvSpPr/>
          <p:nvPr/>
        </p:nvSpPr>
        <p:spPr>
          <a:xfrm rot="5400000">
            <a:off x="-2928950" y="2928950"/>
            <a:ext cx="6858000" cy="10001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0" name="29 Triángulo isósceles"/>
          <p:cNvSpPr/>
          <p:nvPr/>
        </p:nvSpPr>
        <p:spPr>
          <a:xfrm rot="16200000">
            <a:off x="5250669" y="2964669"/>
            <a:ext cx="6858000" cy="92866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6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000"/>
                            </p:stCondLst>
                            <p:childTnLst>
                              <p:par>
                                <p:cTn id="129" presetID="23" presetClass="entr" presetSubtype="288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4" presetID="23" presetClass="entr" presetSubtype="272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1" presetClass="entr" presetSubtype="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3" presetClass="entr" presetSubtype="27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3" presetClass="entr" presetSubtype="27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6" presetClass="entr" presetSubtype="3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4" dur="4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8500"/>
                            </p:stCondLst>
                            <p:childTnLst>
                              <p:par>
                                <p:cTn id="166" presetID="23" presetClass="entr" presetSubtype="28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2" grpId="1" animBg="1"/>
      <p:bldP spid="33" grpId="0" animBg="1"/>
      <p:bldP spid="33" grpId="1" animBg="1"/>
      <p:bldP spid="36" grpId="0" animBg="1"/>
      <p:bldP spid="36" grpId="1" animBg="1"/>
      <p:bldP spid="35" grpId="0" animBg="1"/>
      <p:bldP spid="35" grpId="1" animBg="1"/>
      <p:bldP spid="34" grpId="0" animBg="1"/>
      <p:bldP spid="34" grpId="1" animBg="1"/>
      <p:bldP spid="37" grpId="0" animBg="1"/>
      <p:bldP spid="37" grpId="1" animBg="1"/>
      <p:bldP spid="38" grpId="0" animBg="1"/>
      <p:bldP spid="38" grpId="1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6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4" name="73 Decisión"/>
          <p:cNvSpPr/>
          <p:nvPr/>
        </p:nvSpPr>
        <p:spPr>
          <a:xfrm>
            <a:off x="1428728" y="3643314"/>
            <a:ext cx="1714512" cy="178595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3" name="72 Decisión"/>
          <p:cNvSpPr/>
          <p:nvPr/>
        </p:nvSpPr>
        <p:spPr>
          <a:xfrm>
            <a:off x="3643306" y="3643314"/>
            <a:ext cx="1714512" cy="1857388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2" name="71 Decisión"/>
          <p:cNvSpPr/>
          <p:nvPr/>
        </p:nvSpPr>
        <p:spPr>
          <a:xfrm>
            <a:off x="5929322" y="3714752"/>
            <a:ext cx="1643074" cy="1785950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1" name="70 Decisión"/>
          <p:cNvSpPr/>
          <p:nvPr/>
        </p:nvSpPr>
        <p:spPr>
          <a:xfrm>
            <a:off x="6072198" y="1500174"/>
            <a:ext cx="1571636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0" name="69 Decisión"/>
          <p:cNvSpPr/>
          <p:nvPr/>
        </p:nvSpPr>
        <p:spPr>
          <a:xfrm>
            <a:off x="3643306" y="1500174"/>
            <a:ext cx="1643074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9" name="68 Decisión"/>
          <p:cNvSpPr/>
          <p:nvPr/>
        </p:nvSpPr>
        <p:spPr>
          <a:xfrm>
            <a:off x="1500166" y="1500174"/>
            <a:ext cx="1500198" cy="1571636"/>
          </a:xfrm>
          <a:prstGeom prst="flowChartDecisi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6" name="25 Elipse"/>
          <p:cNvSpPr/>
          <p:nvPr/>
        </p:nvSpPr>
        <p:spPr>
          <a:xfrm>
            <a:off x="500034" y="571480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9" name="38 Elipse"/>
          <p:cNvSpPr/>
          <p:nvPr/>
        </p:nvSpPr>
        <p:spPr>
          <a:xfrm>
            <a:off x="2786050" y="571480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0" name="39 Elipse"/>
          <p:cNvSpPr/>
          <p:nvPr/>
        </p:nvSpPr>
        <p:spPr>
          <a:xfrm>
            <a:off x="5000628" y="571480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1" name="40 Elipse"/>
          <p:cNvSpPr/>
          <p:nvPr/>
        </p:nvSpPr>
        <p:spPr>
          <a:xfrm>
            <a:off x="7286644" y="571480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2" name="41 Elipse"/>
          <p:cNvSpPr/>
          <p:nvPr/>
        </p:nvSpPr>
        <p:spPr>
          <a:xfrm>
            <a:off x="500034" y="2786058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3" name="42 Elipse"/>
          <p:cNvSpPr/>
          <p:nvPr/>
        </p:nvSpPr>
        <p:spPr>
          <a:xfrm>
            <a:off x="2786050" y="2786058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4" name="43 Elipse"/>
          <p:cNvSpPr/>
          <p:nvPr/>
        </p:nvSpPr>
        <p:spPr>
          <a:xfrm>
            <a:off x="5000628" y="2786058"/>
            <a:ext cx="1428760" cy="135732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5" name="44 Elipse"/>
          <p:cNvSpPr/>
          <p:nvPr/>
        </p:nvSpPr>
        <p:spPr>
          <a:xfrm>
            <a:off x="7286644" y="2786058"/>
            <a:ext cx="1285884" cy="128588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6" name="45 Elipse"/>
          <p:cNvSpPr/>
          <p:nvPr/>
        </p:nvSpPr>
        <p:spPr>
          <a:xfrm>
            <a:off x="500034" y="5000636"/>
            <a:ext cx="1285884" cy="128588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7" name="46 Elipse"/>
          <p:cNvSpPr/>
          <p:nvPr/>
        </p:nvSpPr>
        <p:spPr>
          <a:xfrm>
            <a:off x="2714612" y="5072074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8" name="47 Elipse"/>
          <p:cNvSpPr/>
          <p:nvPr/>
        </p:nvSpPr>
        <p:spPr>
          <a:xfrm>
            <a:off x="5072066" y="5072074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9" name="48 Elipse"/>
          <p:cNvSpPr/>
          <p:nvPr/>
        </p:nvSpPr>
        <p:spPr>
          <a:xfrm>
            <a:off x="7286644" y="5072074"/>
            <a:ext cx="1285884" cy="121444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Anillo"/>
          <p:cNvSpPr/>
          <p:nvPr/>
        </p:nvSpPr>
        <p:spPr>
          <a:xfrm>
            <a:off x="2214546" y="2214554"/>
            <a:ext cx="2357422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Anillo"/>
          <p:cNvSpPr/>
          <p:nvPr/>
        </p:nvSpPr>
        <p:spPr>
          <a:xfrm>
            <a:off x="4500562" y="2214554"/>
            <a:ext cx="2357422" cy="2428892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7" name="56 Triángulo isósceles"/>
          <p:cNvSpPr/>
          <p:nvPr/>
        </p:nvSpPr>
        <p:spPr>
          <a:xfrm rot="5400000">
            <a:off x="-535801" y="1678785"/>
            <a:ext cx="2286016" cy="121441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8" name="57 Triángulo isósceles"/>
          <p:cNvSpPr/>
          <p:nvPr/>
        </p:nvSpPr>
        <p:spPr>
          <a:xfrm rot="5400000">
            <a:off x="-578667" y="3936229"/>
            <a:ext cx="2357454" cy="120012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1" name="60 Triángulo isósceles"/>
          <p:cNvSpPr/>
          <p:nvPr/>
        </p:nvSpPr>
        <p:spPr>
          <a:xfrm rot="16200000">
            <a:off x="7400932" y="1685932"/>
            <a:ext cx="2286016" cy="120012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8" name="67 Triángulo isósceles"/>
          <p:cNvSpPr/>
          <p:nvPr/>
        </p:nvSpPr>
        <p:spPr>
          <a:xfrm rot="16200000">
            <a:off x="7286628" y="3929082"/>
            <a:ext cx="2428892" cy="128585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2" name="51 Triángulo isósceles"/>
          <p:cNvSpPr/>
          <p:nvPr/>
        </p:nvSpPr>
        <p:spPr>
          <a:xfrm rot="10800000">
            <a:off x="1142976" y="0"/>
            <a:ext cx="2286016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3" name="52 Triángulo isósceles"/>
          <p:cNvSpPr/>
          <p:nvPr/>
        </p:nvSpPr>
        <p:spPr>
          <a:xfrm rot="10800000">
            <a:off x="3357554" y="0"/>
            <a:ext cx="2357454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4" name="53 Triángulo isósceles"/>
          <p:cNvSpPr/>
          <p:nvPr/>
        </p:nvSpPr>
        <p:spPr>
          <a:xfrm rot="10800000">
            <a:off x="5643570" y="0"/>
            <a:ext cx="2428892" cy="128586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0" name="49 Triángulo rectángulo"/>
          <p:cNvSpPr/>
          <p:nvPr/>
        </p:nvSpPr>
        <p:spPr>
          <a:xfrm rot="5400000">
            <a:off x="-4" y="4"/>
            <a:ext cx="1214422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1" name="50 Triángulo rectángulo"/>
          <p:cNvSpPr/>
          <p:nvPr/>
        </p:nvSpPr>
        <p:spPr>
          <a:xfrm rot="10800000">
            <a:off x="7929586" y="0"/>
            <a:ext cx="1214414" cy="128586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4" name="63 Triángulo isósceles"/>
          <p:cNvSpPr/>
          <p:nvPr/>
        </p:nvSpPr>
        <p:spPr>
          <a:xfrm>
            <a:off x="1071538" y="5643578"/>
            <a:ext cx="2357454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5" name="64 Triángulo isósceles"/>
          <p:cNvSpPr/>
          <p:nvPr/>
        </p:nvSpPr>
        <p:spPr>
          <a:xfrm>
            <a:off x="3286116" y="5643578"/>
            <a:ext cx="2428892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6" name="65 Triángulo isósceles"/>
          <p:cNvSpPr/>
          <p:nvPr/>
        </p:nvSpPr>
        <p:spPr>
          <a:xfrm>
            <a:off x="5643570" y="5643578"/>
            <a:ext cx="2357454" cy="121442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6" name="55 Triángulo rectángulo"/>
          <p:cNvSpPr/>
          <p:nvPr/>
        </p:nvSpPr>
        <p:spPr>
          <a:xfrm>
            <a:off x="0" y="5643578"/>
            <a:ext cx="1200120" cy="121442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9" name="58 Triángulo rectángulo"/>
          <p:cNvSpPr/>
          <p:nvPr/>
        </p:nvSpPr>
        <p:spPr>
          <a:xfrm rot="16200000">
            <a:off x="7929582" y="5643582"/>
            <a:ext cx="1214422" cy="121441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Anillo"/>
          <p:cNvSpPr/>
          <p:nvPr/>
        </p:nvSpPr>
        <p:spPr>
          <a:xfrm>
            <a:off x="0" y="0"/>
            <a:ext cx="2285984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6" name="15 Anillo"/>
          <p:cNvSpPr/>
          <p:nvPr/>
        </p:nvSpPr>
        <p:spPr>
          <a:xfrm>
            <a:off x="2214546" y="0"/>
            <a:ext cx="2428892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Anillo"/>
          <p:cNvSpPr/>
          <p:nvPr/>
        </p:nvSpPr>
        <p:spPr>
          <a:xfrm>
            <a:off x="4500562" y="17430"/>
            <a:ext cx="2357422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7" name="6 Anillo"/>
          <p:cNvSpPr/>
          <p:nvPr/>
        </p:nvSpPr>
        <p:spPr>
          <a:xfrm>
            <a:off x="6715140" y="0"/>
            <a:ext cx="2428860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Anillo"/>
          <p:cNvSpPr/>
          <p:nvPr/>
        </p:nvSpPr>
        <p:spPr>
          <a:xfrm>
            <a:off x="6786578" y="2214554"/>
            <a:ext cx="2357422" cy="2428892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Anillo"/>
          <p:cNvSpPr/>
          <p:nvPr/>
        </p:nvSpPr>
        <p:spPr>
          <a:xfrm>
            <a:off x="6786578" y="4500570"/>
            <a:ext cx="2357422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5" name="14 Anillo"/>
          <p:cNvSpPr/>
          <p:nvPr/>
        </p:nvSpPr>
        <p:spPr>
          <a:xfrm>
            <a:off x="4500562" y="4518000"/>
            <a:ext cx="2357422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Anillo"/>
          <p:cNvSpPr/>
          <p:nvPr/>
        </p:nvSpPr>
        <p:spPr>
          <a:xfrm>
            <a:off x="2214546" y="4500570"/>
            <a:ext cx="2357422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1" name="20 Anillo"/>
          <p:cNvSpPr/>
          <p:nvPr/>
        </p:nvSpPr>
        <p:spPr>
          <a:xfrm>
            <a:off x="0" y="4500570"/>
            <a:ext cx="2285984" cy="2340000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20" name="19 Anillo"/>
          <p:cNvSpPr/>
          <p:nvPr/>
        </p:nvSpPr>
        <p:spPr>
          <a:xfrm>
            <a:off x="0" y="2214554"/>
            <a:ext cx="2285984" cy="2357454"/>
          </a:xfrm>
          <a:prstGeom prst="don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55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60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62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63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75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76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77" name="Picture 2" descr="C:\Users\Ana María\Desktop\Many-tulips-orange-flowers.jpg"/>
          <p:cNvPicPr>
            <a:picLocks noChangeAspect="1" noChangeArrowheads="1"/>
          </p:cNvPicPr>
          <p:nvPr/>
        </p:nvPicPr>
        <p:blipFill>
          <a:blip r:embed="rId3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sp>
        <p:nvSpPr>
          <p:cNvPr id="78" name="7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000"/>
                            </p:stCondLst>
                            <p:childTnLst>
                              <p:par>
                                <p:cTn id="1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0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9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8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9000"/>
                            </p:stCondLst>
                            <p:childTnLst>
                              <p:par>
                                <p:cTn id="245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3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9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5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8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48" presetClass="entr" presetSubtype="0" ac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5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4" grpId="1" animBg="1"/>
      <p:bldP spid="73" grpId="0" animBg="1"/>
      <p:bldP spid="73" grpId="1" animBg="1"/>
      <p:bldP spid="72" grpId="0" animBg="1"/>
      <p:bldP spid="72" grpId="1" animBg="1"/>
      <p:bldP spid="71" grpId="0" animBg="1"/>
      <p:bldP spid="71" grpId="1" animBg="1"/>
      <p:bldP spid="70" grpId="0" animBg="1"/>
      <p:bldP spid="70" grpId="1" animBg="1"/>
      <p:bldP spid="69" grpId="0" animBg="1"/>
      <p:bldP spid="69" grpId="1" animBg="1"/>
      <p:bldP spid="26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78" grpId="0" animBg="1"/>
      <p:bldP spid="78" grpId="1" animBg="1"/>
      <p:bldP spid="7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10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6" name="165 Triángulo rectángulo"/>
          <p:cNvSpPr/>
          <p:nvPr/>
        </p:nvSpPr>
        <p:spPr>
          <a:xfrm>
            <a:off x="0" y="3643314"/>
            <a:ext cx="3500430" cy="32146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9" name="168 Triángulo rectángulo"/>
          <p:cNvSpPr/>
          <p:nvPr/>
        </p:nvSpPr>
        <p:spPr>
          <a:xfrm rot="5400000">
            <a:off x="-178599" y="178599"/>
            <a:ext cx="3357562" cy="3000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8" name="167 Triángulo rectángulo"/>
          <p:cNvSpPr/>
          <p:nvPr/>
        </p:nvSpPr>
        <p:spPr>
          <a:xfrm rot="16200000">
            <a:off x="5965037" y="3679037"/>
            <a:ext cx="3357562" cy="300036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7" name="166 Triángulo rectángulo"/>
          <p:cNvSpPr/>
          <p:nvPr/>
        </p:nvSpPr>
        <p:spPr>
          <a:xfrm rot="10800000">
            <a:off x="5643570" y="0"/>
            <a:ext cx="3500430" cy="32146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5" name="144 Luna"/>
          <p:cNvSpPr/>
          <p:nvPr/>
        </p:nvSpPr>
        <p:spPr>
          <a:xfrm>
            <a:off x="0" y="0"/>
            <a:ext cx="4572000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1" name="150 Luna"/>
          <p:cNvSpPr/>
          <p:nvPr/>
        </p:nvSpPr>
        <p:spPr>
          <a:xfrm rot="10800000">
            <a:off x="4572000" y="0"/>
            <a:ext cx="4572000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6" name="155 Luna"/>
          <p:cNvSpPr/>
          <p:nvPr/>
        </p:nvSpPr>
        <p:spPr>
          <a:xfrm>
            <a:off x="428596" y="0"/>
            <a:ext cx="4572000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7" name="156 Luna"/>
          <p:cNvSpPr/>
          <p:nvPr/>
        </p:nvSpPr>
        <p:spPr>
          <a:xfrm rot="10800000">
            <a:off x="4214810" y="0"/>
            <a:ext cx="4528886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8" name="157 Luna"/>
          <p:cNvSpPr/>
          <p:nvPr/>
        </p:nvSpPr>
        <p:spPr>
          <a:xfrm>
            <a:off x="857224" y="0"/>
            <a:ext cx="4572000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9" name="158 Luna"/>
          <p:cNvSpPr/>
          <p:nvPr/>
        </p:nvSpPr>
        <p:spPr>
          <a:xfrm rot="10800000">
            <a:off x="3714744" y="0"/>
            <a:ext cx="4528886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0" name="159 Luna"/>
          <p:cNvSpPr/>
          <p:nvPr/>
        </p:nvSpPr>
        <p:spPr>
          <a:xfrm>
            <a:off x="1357290" y="0"/>
            <a:ext cx="4572000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1" name="160 Luna"/>
          <p:cNvSpPr/>
          <p:nvPr/>
        </p:nvSpPr>
        <p:spPr>
          <a:xfrm rot="10800000">
            <a:off x="3214678" y="0"/>
            <a:ext cx="4528886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2" name="161 Luna"/>
          <p:cNvSpPr/>
          <p:nvPr/>
        </p:nvSpPr>
        <p:spPr>
          <a:xfrm>
            <a:off x="1857356" y="0"/>
            <a:ext cx="4572000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3" name="162 Luna"/>
          <p:cNvSpPr/>
          <p:nvPr/>
        </p:nvSpPr>
        <p:spPr>
          <a:xfrm rot="10800000">
            <a:off x="2786050" y="0"/>
            <a:ext cx="4528886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4" name="163 Luna"/>
          <p:cNvSpPr/>
          <p:nvPr/>
        </p:nvSpPr>
        <p:spPr>
          <a:xfrm>
            <a:off x="2357422" y="0"/>
            <a:ext cx="4572000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5" name="164 Luna"/>
          <p:cNvSpPr/>
          <p:nvPr/>
        </p:nvSpPr>
        <p:spPr>
          <a:xfrm rot="10800000">
            <a:off x="2214546" y="0"/>
            <a:ext cx="4528886" cy="6858000"/>
          </a:xfrm>
          <a:prstGeom prst="mo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0" name="16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1" name="17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2" name="171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3" name="172 Triángulo rectángulo"/>
          <p:cNvSpPr/>
          <p:nvPr/>
        </p:nvSpPr>
        <p:spPr>
          <a:xfrm rot="10800000">
            <a:off x="0" y="18000"/>
            <a:ext cx="9144000" cy="6840000"/>
          </a:xfrm>
          <a:prstGeom prst="rt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4" name="17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5" name="17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6" name="17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098" name="Picture 2" descr="C:\Users\Ana María\Desktop\FELIZ.pn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1439012">
            <a:off x="1500166" y="1142984"/>
            <a:ext cx="3384551" cy="1691428"/>
          </a:xfrm>
          <a:prstGeom prst="rect">
            <a:avLst/>
          </a:prstGeom>
          <a:noFill/>
        </p:spPr>
      </p:pic>
      <p:pic>
        <p:nvPicPr>
          <p:cNvPr id="4099" name="Picture 3" descr="C:\Users\Ana María\Desktop\PRIMAVERA-1.pn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43042" y="2500306"/>
            <a:ext cx="5711825" cy="1841500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1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4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32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0"/>
                            </p:stCondLst>
                            <p:childTnLst>
                              <p:par>
                                <p:cTn id="73" presetID="48" presetClass="entr" presetSubtype="0" accel="5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6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grpId="3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98" dur="3000" fill="hold"/>
                                        <p:tgtEl>
                                          <p:spTgt spid="171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2500"/>
                            </p:stCondLst>
                            <p:childTnLst>
                              <p:par>
                                <p:cTn id="100" presetID="2" presetClass="entr" presetSubtype="1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6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60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1500"/>
                            </p:stCondLst>
                            <p:childTnLst>
                              <p:par>
                                <p:cTn id="115" presetID="3" presetClass="entr" presetSubtype="5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5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2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2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0" dur="50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00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3600000">
                                      <p:cBhvr>
                                        <p:cTn id="149" dur="20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26" presetClass="emph" presetSubtype="0" repeatCount="1000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48500"/>
                            </p:stCondLst>
                            <p:childTnLst>
                              <p:par>
                                <p:cTn id="1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10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50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6" presetClass="emph" presetSubtype="0" repeatCount="3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1000" tmFilter="0, 0; .2, .5; .8, .5; 1, 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500" autoRev="1" fill="hold"/>
                                        <p:tgtEl>
                                          <p:spTgt spid="40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" grpId="0" animBg="1"/>
      <p:bldP spid="169" grpId="0" animBg="1"/>
      <p:bldP spid="168" grpId="0" animBg="1"/>
      <p:bldP spid="167" grpId="0" animBg="1"/>
      <p:bldP spid="145" grpId="0" animBg="1"/>
      <p:bldP spid="151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70" grpId="0" animBg="1"/>
      <p:bldP spid="170" grpId="1" animBg="1"/>
      <p:bldP spid="171" grpId="0" animBg="1"/>
      <p:bldP spid="171" grpId="1" animBg="1"/>
      <p:bldP spid="171" grpId="2" animBg="1"/>
      <p:bldP spid="171" grpId="3" animBg="1"/>
      <p:bldP spid="172" grpId="0" animBg="1"/>
      <p:bldP spid="172" grpId="1" animBg="1"/>
      <p:bldP spid="173" grpId="0" animBg="1"/>
      <p:bldP spid="173" grpId="1" animBg="1"/>
      <p:bldP spid="174" grpId="0" animBg="1"/>
      <p:bldP spid="174" grpId="1" animBg="1"/>
      <p:bldP spid="175" grpId="0" animBg="1"/>
      <p:bldP spid="175" grpId="1" animBg="1"/>
      <p:bldP spid="176" grpId="0" animBg="1"/>
      <p:bldP spid="176" grpId="1" animBg="1"/>
      <p:bldP spid="176" grpId="2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orma libre"/>
          <p:cNvSpPr/>
          <p:nvPr/>
        </p:nvSpPr>
        <p:spPr>
          <a:xfrm>
            <a:off x="0" y="0"/>
            <a:ext cx="257173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3042" h="6858000">
                <a:moveTo>
                  <a:pt x="0" y="6858000"/>
                </a:moveTo>
                <a:lnTo>
                  <a:pt x="0" y="0"/>
                </a:lnTo>
                <a:lnTo>
                  <a:pt x="1643042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4" name="3 Forma libre"/>
          <p:cNvSpPr/>
          <p:nvPr/>
        </p:nvSpPr>
        <p:spPr>
          <a:xfrm>
            <a:off x="0" y="0"/>
            <a:ext cx="4644000" cy="6876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752528"/>
              <a:gd name="connsiteY0" fmla="*/ 6858000 h 6858000"/>
              <a:gd name="connsiteX1" fmla="*/ 0 w 3752528"/>
              <a:gd name="connsiteY1" fmla="*/ 0 h 6858000"/>
              <a:gd name="connsiteX2" fmla="*/ 3752528 w 3752528"/>
              <a:gd name="connsiteY2" fmla="*/ 6858000 h 6858000"/>
              <a:gd name="connsiteX3" fmla="*/ 1714480 w 3752528"/>
              <a:gd name="connsiteY3" fmla="*/ 6858000 h 6858000"/>
              <a:gd name="connsiteX0" fmla="*/ 2241125 w 4279173"/>
              <a:gd name="connsiteY0" fmla="*/ 6858000 h 6858000"/>
              <a:gd name="connsiteX1" fmla="*/ 0 w 4279173"/>
              <a:gd name="connsiteY1" fmla="*/ 0 h 6858000"/>
              <a:gd name="connsiteX2" fmla="*/ 4279173 w 4279173"/>
              <a:gd name="connsiteY2" fmla="*/ 6858000 h 6858000"/>
              <a:gd name="connsiteX3" fmla="*/ 2241125 w 4279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79173" h="6858000">
                <a:moveTo>
                  <a:pt x="2241125" y="6858000"/>
                </a:moveTo>
                <a:lnTo>
                  <a:pt x="0" y="0"/>
                </a:lnTo>
                <a:lnTo>
                  <a:pt x="4279173" y="6858000"/>
                </a:lnTo>
                <a:lnTo>
                  <a:pt x="2241125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5" name="4 Forma libre"/>
          <p:cNvSpPr/>
          <p:nvPr/>
        </p:nvSpPr>
        <p:spPr>
          <a:xfrm>
            <a:off x="0" y="0"/>
            <a:ext cx="685801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000496 w 5643538"/>
              <a:gd name="connsiteY0" fmla="*/ 6858000 h 6858000"/>
              <a:gd name="connsiteX1" fmla="*/ 0 w 5643538"/>
              <a:gd name="connsiteY1" fmla="*/ 0 h 6858000"/>
              <a:gd name="connsiteX2" fmla="*/ 5643538 w 5643538"/>
              <a:gd name="connsiteY2" fmla="*/ 6858000 h 6858000"/>
              <a:gd name="connsiteX3" fmla="*/ 4000496 w 5643538"/>
              <a:gd name="connsiteY3" fmla="*/ 6858000 h 6858000"/>
              <a:gd name="connsiteX0" fmla="*/ 4000496 w 6357950"/>
              <a:gd name="connsiteY0" fmla="*/ 6858000 h 6858000"/>
              <a:gd name="connsiteX1" fmla="*/ 0 w 6357950"/>
              <a:gd name="connsiteY1" fmla="*/ 0 h 6858000"/>
              <a:gd name="connsiteX2" fmla="*/ 6357950 w 6357950"/>
              <a:gd name="connsiteY2" fmla="*/ 6858000 h 6858000"/>
              <a:gd name="connsiteX3" fmla="*/ 4000496 w 6357950"/>
              <a:gd name="connsiteY3" fmla="*/ 6858000 h 6858000"/>
              <a:gd name="connsiteX0" fmla="*/ 4429092 w 6786546"/>
              <a:gd name="connsiteY0" fmla="*/ 6858000 h 6858000"/>
              <a:gd name="connsiteX1" fmla="*/ 0 w 6786546"/>
              <a:gd name="connsiteY1" fmla="*/ 0 h 6858000"/>
              <a:gd name="connsiteX2" fmla="*/ 6786546 w 6786546"/>
              <a:gd name="connsiteY2" fmla="*/ 6858000 h 6858000"/>
              <a:gd name="connsiteX3" fmla="*/ 4429092 w 6786546"/>
              <a:gd name="connsiteY3" fmla="*/ 6858000 h 6858000"/>
              <a:gd name="connsiteX0" fmla="*/ 4714812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714812 w 7072266"/>
              <a:gd name="connsiteY3" fmla="*/ 6858000 h 6858000"/>
              <a:gd name="connsiteX0" fmla="*/ 4643438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643438 w 707226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72266" h="6858000">
                <a:moveTo>
                  <a:pt x="4643438" y="6858000"/>
                </a:moveTo>
                <a:lnTo>
                  <a:pt x="0" y="0"/>
                </a:lnTo>
                <a:lnTo>
                  <a:pt x="7072266" y="6858000"/>
                </a:lnTo>
                <a:lnTo>
                  <a:pt x="464343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6" name="5 Forma libre"/>
          <p:cNvSpPr/>
          <p:nvPr/>
        </p:nvSpPr>
        <p:spPr>
          <a:xfrm>
            <a:off x="0" y="0"/>
            <a:ext cx="9180000" cy="6876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500958 w 9144000"/>
              <a:gd name="connsiteY3" fmla="*/ 6858000 h 6858000"/>
              <a:gd name="connsiteX0" fmla="*/ 707233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072330 w 9144000"/>
              <a:gd name="connsiteY3" fmla="*/ 6858000 h 6858000"/>
              <a:gd name="connsiteX0" fmla="*/ 678657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786578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6786578" y="6858000"/>
                </a:moveTo>
                <a:lnTo>
                  <a:pt x="0" y="0"/>
                </a:lnTo>
                <a:lnTo>
                  <a:pt x="9144000" y="6858000"/>
                </a:lnTo>
                <a:lnTo>
                  <a:pt x="6786578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7" name="6 Forma libre"/>
          <p:cNvSpPr/>
          <p:nvPr/>
        </p:nvSpPr>
        <p:spPr>
          <a:xfrm>
            <a:off x="0" y="0"/>
            <a:ext cx="9144000" cy="6876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5572092 h 5572092"/>
              <a:gd name="connsiteX1" fmla="*/ 0 w 9144000"/>
              <a:gd name="connsiteY1" fmla="*/ 0 h 5572092"/>
              <a:gd name="connsiteX2" fmla="*/ 9144000 w 9144000"/>
              <a:gd name="connsiteY2" fmla="*/ 5572092 h 5572092"/>
              <a:gd name="connsiteX3" fmla="*/ 7500958 w 9144000"/>
              <a:gd name="connsiteY3" fmla="*/ 5572092 h 5572092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5572092 h 6858000"/>
              <a:gd name="connsiteX3" fmla="*/ 9144000 w 9144000"/>
              <a:gd name="connsiteY3" fmla="*/ 6858000 h 6858000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4929198 h 6858000"/>
              <a:gd name="connsiteX3" fmla="*/ 914400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9144000" y="6858000"/>
                </a:moveTo>
                <a:lnTo>
                  <a:pt x="0" y="0"/>
                </a:lnTo>
                <a:lnTo>
                  <a:pt x="9144000" y="4929198"/>
                </a:lnTo>
                <a:lnTo>
                  <a:pt x="914400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8" name="7 Forma libre"/>
          <p:cNvSpPr/>
          <p:nvPr/>
        </p:nvSpPr>
        <p:spPr>
          <a:xfrm>
            <a:off x="0" y="0"/>
            <a:ext cx="9144000" cy="5072074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4071894 h 4071894"/>
              <a:gd name="connsiteX1" fmla="*/ 0 w 9144000"/>
              <a:gd name="connsiteY1" fmla="*/ 0 h 4071894"/>
              <a:gd name="connsiteX2" fmla="*/ 9144000 w 9144000"/>
              <a:gd name="connsiteY2" fmla="*/ 4071894 h 4071894"/>
              <a:gd name="connsiteX3" fmla="*/ 7500958 w 9144000"/>
              <a:gd name="connsiteY3" fmla="*/ 4071894 h 4071894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4071894 h 5000636"/>
              <a:gd name="connsiteX3" fmla="*/ 9144000 w 9144000"/>
              <a:gd name="connsiteY3" fmla="*/ 5000636 h 5000636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3286124 h 5000636"/>
              <a:gd name="connsiteX3" fmla="*/ 9144000 w 9144000"/>
              <a:gd name="connsiteY3" fmla="*/ 5000636 h 500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000636">
                <a:moveTo>
                  <a:pt x="9144000" y="5000636"/>
                </a:moveTo>
                <a:lnTo>
                  <a:pt x="0" y="0"/>
                </a:lnTo>
                <a:lnTo>
                  <a:pt x="9144000" y="3286124"/>
                </a:lnTo>
                <a:lnTo>
                  <a:pt x="9144000" y="50006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9" name="8 Forma libre"/>
          <p:cNvSpPr/>
          <p:nvPr/>
        </p:nvSpPr>
        <p:spPr>
          <a:xfrm>
            <a:off x="0" y="0"/>
            <a:ext cx="9144000" cy="3636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3429000 h 3429000"/>
              <a:gd name="connsiteX3" fmla="*/ 7500958 w 9144000"/>
              <a:gd name="connsiteY3" fmla="*/ 3429000 h 3429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1714488 h 3429000"/>
              <a:gd name="connsiteX3" fmla="*/ 7500958 w 9144000"/>
              <a:gd name="connsiteY3" fmla="*/ 3429000 h 3429000"/>
              <a:gd name="connsiteX0" fmla="*/ 9144000 w 9144000"/>
              <a:gd name="connsiteY0" fmla="*/ 3286124 h 3286124"/>
              <a:gd name="connsiteX1" fmla="*/ 0 w 9144000"/>
              <a:gd name="connsiteY1" fmla="*/ 0 h 3286124"/>
              <a:gd name="connsiteX2" fmla="*/ 9144000 w 9144000"/>
              <a:gd name="connsiteY2" fmla="*/ 1714488 h 3286124"/>
              <a:gd name="connsiteX3" fmla="*/ 9144000 w 9144000"/>
              <a:gd name="connsiteY3" fmla="*/ 3286124 h 328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286124">
                <a:moveTo>
                  <a:pt x="9144000" y="3286124"/>
                </a:moveTo>
                <a:lnTo>
                  <a:pt x="0" y="0"/>
                </a:lnTo>
                <a:lnTo>
                  <a:pt x="9144000" y="1714488"/>
                </a:lnTo>
                <a:lnTo>
                  <a:pt x="9144000" y="328612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 useBgFill="1">
        <p:nvSpPr>
          <p:cNvPr id="10" name="9 Forma libre"/>
          <p:cNvSpPr/>
          <p:nvPr/>
        </p:nvSpPr>
        <p:spPr>
          <a:xfrm>
            <a:off x="0" y="0"/>
            <a:ext cx="9144000" cy="208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429156 w 6072198"/>
              <a:gd name="connsiteY0" fmla="*/ 5786430 h 5786430"/>
              <a:gd name="connsiteX1" fmla="*/ 0 w 6072198"/>
              <a:gd name="connsiteY1" fmla="*/ 0 h 5786430"/>
              <a:gd name="connsiteX2" fmla="*/ 6072198 w 6072198"/>
              <a:gd name="connsiteY2" fmla="*/ 5786430 h 5786430"/>
              <a:gd name="connsiteX3" fmla="*/ 4429156 w 6072198"/>
              <a:gd name="connsiteY3" fmla="*/ 5786430 h 5786430"/>
              <a:gd name="connsiteX0" fmla="*/ 4429156 w 8143900"/>
              <a:gd name="connsiteY0" fmla="*/ 5786430 h 5786430"/>
              <a:gd name="connsiteX1" fmla="*/ 0 w 8143900"/>
              <a:gd name="connsiteY1" fmla="*/ 0 h 5786430"/>
              <a:gd name="connsiteX2" fmla="*/ 8143900 w 8143900"/>
              <a:gd name="connsiteY2" fmla="*/ 357214 h 5786430"/>
              <a:gd name="connsiteX3" fmla="*/ 4429156 w 8143900"/>
              <a:gd name="connsiteY3" fmla="*/ 5786430 h 5786430"/>
              <a:gd name="connsiteX0" fmla="*/ 8143900 w 8143900"/>
              <a:gd name="connsiteY0" fmla="*/ 2143140 h 2143140"/>
              <a:gd name="connsiteX1" fmla="*/ 0 w 8143900"/>
              <a:gd name="connsiteY1" fmla="*/ 0 h 2143140"/>
              <a:gd name="connsiteX2" fmla="*/ 8143900 w 8143900"/>
              <a:gd name="connsiteY2" fmla="*/ 357214 h 2143140"/>
              <a:gd name="connsiteX3" fmla="*/ 8143900 w 8143900"/>
              <a:gd name="connsiteY3" fmla="*/ 2143140 h 2143140"/>
              <a:gd name="connsiteX0" fmla="*/ 9144000 w 9144000"/>
              <a:gd name="connsiteY0" fmla="*/ 1785926 h 1785926"/>
              <a:gd name="connsiteX1" fmla="*/ 0 w 9144000"/>
              <a:gd name="connsiteY1" fmla="*/ 0 h 1785926"/>
              <a:gd name="connsiteX2" fmla="*/ 9144000 w 9144000"/>
              <a:gd name="connsiteY2" fmla="*/ 0 h 1785926"/>
              <a:gd name="connsiteX3" fmla="*/ 9144000 w 9144000"/>
              <a:gd name="connsiteY3" fmla="*/ 1785926 h 178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785926">
                <a:moveTo>
                  <a:pt x="9144000" y="1785926"/>
                </a:moveTo>
                <a:lnTo>
                  <a:pt x="0" y="0"/>
                </a:lnTo>
                <a:lnTo>
                  <a:pt x="9144000" y="0"/>
                </a:lnTo>
                <a:lnTo>
                  <a:pt x="9144000" y="178592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1" name="Picture 5" descr="C:\Users\Ana María\Documents\Pictures\NOMBRES\morado (3).png"/>
          <p:cNvPicPr>
            <a:picLocks noChangeAspect="1" noChangeArrowheads="1"/>
          </p:cNvPicPr>
          <p:nvPr/>
        </p:nvPicPr>
        <p:blipFill>
          <a:blip r:embed="rId3">
            <a:lum bright="-40000"/>
          </a:blip>
          <a:srcRect/>
          <a:stretch>
            <a:fillRect/>
          </a:stretch>
        </p:blipFill>
        <p:spPr bwMode="auto">
          <a:xfrm>
            <a:off x="6215074" y="2571744"/>
            <a:ext cx="2645201" cy="1022349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8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5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60000" y="6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 thruBlk="1"/>
    <p:sndAc>
      <p:endSnd/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"/>
</p:tagLst>
</file>

<file path=ppt/theme/theme1.xml><?xml version="1.0" encoding="utf-8"?>
<a:theme xmlns:a="http://schemas.openxmlformats.org/drawingml/2006/main" name="LLEGA LA PRIMAVERA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LLEGA LA PRIMAVERA - (Sheyla)</Template>
  <TotalTime>1</TotalTime>
  <Words>29</Words>
  <Application>Microsoft Office PowerPoint</Application>
  <PresentationFormat>Presentación en pantalla (4:3)</PresentationFormat>
  <Paragraphs>15</Paragraphs>
  <Slides>22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LLEGA LA PRIMAVERA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2015-03-23T22:44:34Z</dcterms:created>
  <dcterms:modified xsi:type="dcterms:W3CDTF">2015-03-23T22:45:36Z</dcterms:modified>
</cp:coreProperties>
</file>