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316" r:id="rId3"/>
    <p:sldId id="266" r:id="rId4"/>
    <p:sldId id="262" r:id="rId5"/>
    <p:sldId id="258" r:id="rId6"/>
    <p:sldId id="260" r:id="rId7"/>
    <p:sldId id="264" r:id="rId8"/>
    <p:sldId id="265" r:id="rId9"/>
    <p:sldId id="270" r:id="rId10"/>
    <p:sldId id="271" r:id="rId11"/>
    <p:sldId id="288" r:id="rId12"/>
    <p:sldId id="305" r:id="rId13"/>
    <p:sldId id="282" r:id="rId14"/>
    <p:sldId id="274" r:id="rId15"/>
    <p:sldId id="291" r:id="rId16"/>
    <p:sldId id="301" r:id="rId17"/>
    <p:sldId id="283" r:id="rId18"/>
    <p:sldId id="307" r:id="rId19"/>
    <p:sldId id="269" r:id="rId20"/>
    <p:sldId id="314" r:id="rId21"/>
  </p:sldIdLst>
  <p:sldSz cx="10909300" cy="7489825"/>
  <p:notesSz cx="6858000" cy="9144000"/>
  <p:defaultTextStyle>
    <a:defPPr>
      <a:defRPr lang="es-ES"/>
    </a:defPPr>
    <a:lvl1pPr marL="0" algn="l" defTabSz="105137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5689" algn="l" defTabSz="105137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51377" algn="l" defTabSz="105137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77066" algn="l" defTabSz="105137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02754" algn="l" defTabSz="105137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28443" algn="l" defTabSz="105137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54131" algn="l" defTabSz="105137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79820" algn="l" defTabSz="105137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05508" algn="l" defTabSz="105137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a99Ushi4JCrUJh1zNLTjA==" hashData="WCiJmRPHbmPWtfOlAZk8phiQK2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" y="-72"/>
      </p:cViewPr>
      <p:guideLst>
        <p:guide orient="horz" pos="2359"/>
        <p:guide pos="343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2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7CA9A3-AB62-48AA-B6DB-18A9B94DEEBA}" type="datetimeFigureOut">
              <a:rPr lang="es-ES" smtClean="0"/>
              <a:t>22/03/2018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685800"/>
            <a:ext cx="49942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7A4161-DE86-4F8D-A08F-1920522596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5769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7A4161-DE86-4F8D-A08F-1920522596CA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4418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8198" y="2326701"/>
            <a:ext cx="9272905" cy="1605458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36395" y="4244234"/>
            <a:ext cx="7636510" cy="191406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5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1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70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2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84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54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79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055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51B7-9305-4D81-BC85-67EFB21BF67F}" type="datetimeFigureOut">
              <a:rPr lang="es-ES" smtClean="0"/>
              <a:t>21/03/2018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81BC-2C34-49AA-9030-00567E9791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3145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51B7-9305-4D81-BC85-67EFB21BF67F}" type="datetimeFigureOut">
              <a:rPr lang="es-ES" smtClean="0"/>
              <a:t>21/03/2018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81BC-2C34-49AA-9030-00567E9791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6424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1760" y="4812907"/>
            <a:ext cx="9272905" cy="1487562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1760" y="3174508"/>
            <a:ext cx="9272905" cy="1638399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56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51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770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02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284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54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798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0550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51B7-9305-4D81-BC85-67EFB21BF67F}" type="datetimeFigureOut">
              <a:rPr lang="es-ES" smtClean="0"/>
              <a:t>21/03/2018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81BC-2C34-49AA-9030-00567E9791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3517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5465" y="1747627"/>
            <a:ext cx="4818274" cy="494293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45561" y="1747627"/>
            <a:ext cx="4818274" cy="494293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51B7-9305-4D81-BC85-67EFB21BF67F}" type="datetimeFigureOut">
              <a:rPr lang="es-ES" smtClean="0"/>
              <a:t>21/03/2018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81BC-2C34-49AA-9030-00567E9791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4318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5465" y="1676542"/>
            <a:ext cx="4820169" cy="69870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689" indent="0">
              <a:buNone/>
              <a:defRPr sz="2300" b="1"/>
            </a:lvl2pPr>
            <a:lvl3pPr marL="1051377" indent="0">
              <a:buNone/>
              <a:defRPr sz="2100" b="1"/>
            </a:lvl3pPr>
            <a:lvl4pPr marL="1577066" indent="0">
              <a:buNone/>
              <a:defRPr sz="1800" b="1"/>
            </a:lvl4pPr>
            <a:lvl5pPr marL="2102754" indent="0">
              <a:buNone/>
              <a:defRPr sz="1800" b="1"/>
            </a:lvl5pPr>
            <a:lvl6pPr marL="2628443" indent="0">
              <a:buNone/>
              <a:defRPr sz="1800" b="1"/>
            </a:lvl6pPr>
            <a:lvl7pPr marL="3154131" indent="0">
              <a:buNone/>
              <a:defRPr sz="1800" b="1"/>
            </a:lvl7pPr>
            <a:lvl8pPr marL="3679820" indent="0">
              <a:buNone/>
              <a:defRPr sz="1800" b="1"/>
            </a:lvl8pPr>
            <a:lvl9pPr marL="4205508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5465" y="2375245"/>
            <a:ext cx="4820169" cy="431531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41774" y="1676542"/>
            <a:ext cx="4822062" cy="69870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689" indent="0">
              <a:buNone/>
              <a:defRPr sz="2300" b="1"/>
            </a:lvl2pPr>
            <a:lvl3pPr marL="1051377" indent="0">
              <a:buNone/>
              <a:defRPr sz="2100" b="1"/>
            </a:lvl3pPr>
            <a:lvl4pPr marL="1577066" indent="0">
              <a:buNone/>
              <a:defRPr sz="1800" b="1"/>
            </a:lvl4pPr>
            <a:lvl5pPr marL="2102754" indent="0">
              <a:buNone/>
              <a:defRPr sz="1800" b="1"/>
            </a:lvl5pPr>
            <a:lvl6pPr marL="2628443" indent="0">
              <a:buNone/>
              <a:defRPr sz="1800" b="1"/>
            </a:lvl6pPr>
            <a:lvl7pPr marL="3154131" indent="0">
              <a:buNone/>
              <a:defRPr sz="1800" b="1"/>
            </a:lvl7pPr>
            <a:lvl8pPr marL="3679820" indent="0">
              <a:buNone/>
              <a:defRPr sz="1800" b="1"/>
            </a:lvl8pPr>
            <a:lvl9pPr marL="4205508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41774" y="2375245"/>
            <a:ext cx="4822062" cy="431531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51B7-9305-4D81-BC85-67EFB21BF67F}" type="datetimeFigureOut">
              <a:rPr lang="es-ES" smtClean="0"/>
              <a:t>21/03/2018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81BC-2C34-49AA-9030-00567E9791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8395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51B7-9305-4D81-BC85-67EFB21BF67F}" type="datetimeFigureOut">
              <a:rPr lang="es-ES" smtClean="0"/>
              <a:t>21/03/2018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81BC-2C34-49AA-9030-00567E9791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268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51B7-9305-4D81-BC85-67EFB21BF67F}" type="datetimeFigureOut">
              <a:rPr lang="es-ES" smtClean="0"/>
              <a:t>21/03/2018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81BC-2C34-49AA-9030-00567E9791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2021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5465" y="298206"/>
            <a:ext cx="3589085" cy="1269109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65233" y="298207"/>
            <a:ext cx="6098602" cy="6392358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5465" y="1567316"/>
            <a:ext cx="3589085" cy="5123249"/>
          </a:xfrm>
        </p:spPr>
        <p:txBody>
          <a:bodyPr/>
          <a:lstStyle>
            <a:lvl1pPr marL="0" indent="0">
              <a:buNone/>
              <a:defRPr sz="1600"/>
            </a:lvl1pPr>
            <a:lvl2pPr marL="525689" indent="0">
              <a:buNone/>
              <a:defRPr sz="1400"/>
            </a:lvl2pPr>
            <a:lvl3pPr marL="1051377" indent="0">
              <a:buNone/>
              <a:defRPr sz="1100"/>
            </a:lvl3pPr>
            <a:lvl4pPr marL="1577066" indent="0">
              <a:buNone/>
              <a:defRPr sz="1000"/>
            </a:lvl4pPr>
            <a:lvl5pPr marL="2102754" indent="0">
              <a:buNone/>
              <a:defRPr sz="1000"/>
            </a:lvl5pPr>
            <a:lvl6pPr marL="2628443" indent="0">
              <a:buNone/>
              <a:defRPr sz="1000"/>
            </a:lvl6pPr>
            <a:lvl7pPr marL="3154131" indent="0">
              <a:buNone/>
              <a:defRPr sz="1000"/>
            </a:lvl7pPr>
            <a:lvl8pPr marL="3679820" indent="0">
              <a:buNone/>
              <a:defRPr sz="1000"/>
            </a:lvl8pPr>
            <a:lvl9pPr marL="4205508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51B7-9305-4D81-BC85-67EFB21BF67F}" type="datetimeFigureOut">
              <a:rPr lang="es-ES" smtClean="0"/>
              <a:t>21/03/2018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81BC-2C34-49AA-9030-00567E9791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5917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8299" y="5242878"/>
            <a:ext cx="6545580" cy="61895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38299" y="669230"/>
            <a:ext cx="6545580" cy="4493895"/>
          </a:xfrm>
        </p:spPr>
        <p:txBody>
          <a:bodyPr/>
          <a:lstStyle>
            <a:lvl1pPr marL="0" indent="0">
              <a:buNone/>
              <a:defRPr sz="3700"/>
            </a:lvl1pPr>
            <a:lvl2pPr marL="525689" indent="0">
              <a:buNone/>
              <a:defRPr sz="3200"/>
            </a:lvl2pPr>
            <a:lvl3pPr marL="1051377" indent="0">
              <a:buNone/>
              <a:defRPr sz="2800"/>
            </a:lvl3pPr>
            <a:lvl4pPr marL="1577066" indent="0">
              <a:buNone/>
              <a:defRPr sz="2300"/>
            </a:lvl4pPr>
            <a:lvl5pPr marL="2102754" indent="0">
              <a:buNone/>
              <a:defRPr sz="2300"/>
            </a:lvl5pPr>
            <a:lvl6pPr marL="2628443" indent="0">
              <a:buNone/>
              <a:defRPr sz="2300"/>
            </a:lvl6pPr>
            <a:lvl7pPr marL="3154131" indent="0">
              <a:buNone/>
              <a:defRPr sz="2300"/>
            </a:lvl7pPr>
            <a:lvl8pPr marL="3679820" indent="0">
              <a:buNone/>
              <a:defRPr sz="2300"/>
            </a:lvl8pPr>
            <a:lvl9pPr marL="4205508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8299" y="5861829"/>
            <a:ext cx="6545580" cy="879014"/>
          </a:xfrm>
        </p:spPr>
        <p:txBody>
          <a:bodyPr/>
          <a:lstStyle>
            <a:lvl1pPr marL="0" indent="0">
              <a:buNone/>
              <a:defRPr sz="1600"/>
            </a:lvl1pPr>
            <a:lvl2pPr marL="525689" indent="0">
              <a:buNone/>
              <a:defRPr sz="1400"/>
            </a:lvl2pPr>
            <a:lvl3pPr marL="1051377" indent="0">
              <a:buNone/>
              <a:defRPr sz="1100"/>
            </a:lvl3pPr>
            <a:lvl4pPr marL="1577066" indent="0">
              <a:buNone/>
              <a:defRPr sz="1000"/>
            </a:lvl4pPr>
            <a:lvl5pPr marL="2102754" indent="0">
              <a:buNone/>
              <a:defRPr sz="1000"/>
            </a:lvl5pPr>
            <a:lvl6pPr marL="2628443" indent="0">
              <a:buNone/>
              <a:defRPr sz="1000"/>
            </a:lvl6pPr>
            <a:lvl7pPr marL="3154131" indent="0">
              <a:buNone/>
              <a:defRPr sz="1000"/>
            </a:lvl7pPr>
            <a:lvl8pPr marL="3679820" indent="0">
              <a:buNone/>
              <a:defRPr sz="1000"/>
            </a:lvl8pPr>
            <a:lvl9pPr marL="4205508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51B7-9305-4D81-BC85-67EFB21BF67F}" type="datetimeFigureOut">
              <a:rPr lang="es-ES" smtClean="0"/>
              <a:t>21/03/2018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81BC-2C34-49AA-9030-00567E9791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3382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51B7-9305-4D81-BC85-67EFB21BF67F}" type="datetimeFigureOut">
              <a:rPr lang="es-ES" smtClean="0"/>
              <a:t>21/03/2018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81BC-2C34-49AA-9030-00567E9791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4210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09242" y="299941"/>
            <a:ext cx="2454593" cy="639062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5465" y="299941"/>
            <a:ext cx="7181956" cy="639062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51B7-9305-4D81-BC85-67EFB21BF67F}" type="datetimeFigureOut">
              <a:rPr lang="es-ES" smtClean="0"/>
              <a:t>21/03/2018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81BC-2C34-49AA-9030-00567E9791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59444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8199" y="2326717"/>
            <a:ext cx="9272905" cy="1605458"/>
          </a:xfrm>
          <a:prstGeom prst="rect">
            <a:avLst/>
          </a:prstGeom>
        </p:spPr>
        <p:txBody>
          <a:bodyPr lIns="104868" tIns="52431" rIns="104868" bIns="5243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36395" y="4244236"/>
            <a:ext cx="7636510" cy="1914067"/>
          </a:xfrm>
          <a:prstGeom prst="rect">
            <a:avLst/>
          </a:prstGeom>
        </p:spPr>
        <p:txBody>
          <a:bodyPr lIns="104868" tIns="52431" rIns="104868" bIns="52431"/>
          <a:lstStyle>
            <a:lvl1pPr marL="0" indent="0" algn="ctr">
              <a:buNone/>
              <a:defRPr/>
            </a:lvl1pPr>
            <a:lvl2pPr marL="524331" indent="0" algn="ctr">
              <a:buNone/>
              <a:defRPr/>
            </a:lvl2pPr>
            <a:lvl3pPr marL="1048669" indent="0" algn="ctr">
              <a:buNone/>
              <a:defRPr/>
            </a:lvl3pPr>
            <a:lvl4pPr marL="1573000" indent="0" algn="ctr">
              <a:buNone/>
              <a:defRPr/>
            </a:lvl4pPr>
            <a:lvl5pPr marL="2097332" indent="0" algn="ctr">
              <a:buNone/>
              <a:defRPr/>
            </a:lvl5pPr>
            <a:lvl6pPr marL="2621677" indent="0" algn="ctr">
              <a:buNone/>
              <a:defRPr/>
            </a:lvl6pPr>
            <a:lvl7pPr marL="3146000" indent="0" algn="ctr">
              <a:buNone/>
              <a:defRPr/>
            </a:lvl7pPr>
            <a:lvl8pPr marL="3670327" indent="0" algn="ctr">
              <a:buNone/>
              <a:defRPr/>
            </a:lvl8pPr>
            <a:lvl9pPr marL="419466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5122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5470" y="299972"/>
            <a:ext cx="9818370" cy="1248305"/>
          </a:xfrm>
          <a:prstGeom prst="rect">
            <a:avLst/>
          </a:prstGeom>
        </p:spPr>
        <p:txBody>
          <a:bodyPr lIns="104868" tIns="52431" rIns="104868" bIns="5243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5470" y="1747627"/>
            <a:ext cx="9818370" cy="4942939"/>
          </a:xfrm>
          <a:prstGeom prst="rect">
            <a:avLst/>
          </a:prstGeom>
        </p:spPr>
        <p:txBody>
          <a:bodyPr lIns="104868" tIns="52431" rIns="104868" bIns="5243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2323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1761" y="4812911"/>
            <a:ext cx="9272905" cy="1487564"/>
          </a:xfrm>
          <a:prstGeom prst="rect">
            <a:avLst/>
          </a:prstGeom>
        </p:spPr>
        <p:txBody>
          <a:bodyPr lIns="104868" tIns="52431" rIns="104868" bIns="52431" anchor="t"/>
          <a:lstStyle>
            <a:lvl1pPr algn="l">
              <a:defRPr sz="4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1761" y="3174512"/>
            <a:ext cx="9272905" cy="1638399"/>
          </a:xfrm>
          <a:prstGeom prst="rect">
            <a:avLst/>
          </a:prstGeom>
        </p:spPr>
        <p:txBody>
          <a:bodyPr lIns="104868" tIns="52431" rIns="104868" bIns="52431" anchor="b"/>
          <a:lstStyle>
            <a:lvl1pPr marL="0" indent="0">
              <a:buNone/>
              <a:defRPr sz="2300"/>
            </a:lvl1pPr>
            <a:lvl2pPr marL="524331" indent="0">
              <a:buNone/>
              <a:defRPr sz="2100"/>
            </a:lvl2pPr>
            <a:lvl3pPr marL="1048669" indent="0">
              <a:buNone/>
              <a:defRPr sz="1800"/>
            </a:lvl3pPr>
            <a:lvl4pPr marL="1573000" indent="0">
              <a:buNone/>
              <a:defRPr sz="1600"/>
            </a:lvl4pPr>
            <a:lvl5pPr marL="2097332" indent="0">
              <a:buNone/>
              <a:defRPr sz="1600"/>
            </a:lvl5pPr>
            <a:lvl6pPr marL="2621677" indent="0">
              <a:buNone/>
              <a:defRPr sz="1600"/>
            </a:lvl6pPr>
            <a:lvl7pPr marL="3146000" indent="0">
              <a:buNone/>
              <a:defRPr sz="1600"/>
            </a:lvl7pPr>
            <a:lvl8pPr marL="3670327" indent="0">
              <a:buNone/>
              <a:defRPr sz="1600"/>
            </a:lvl8pPr>
            <a:lvl9pPr marL="4194666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655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5470" y="299972"/>
            <a:ext cx="9818370" cy="1248305"/>
          </a:xfrm>
          <a:prstGeom prst="rect">
            <a:avLst/>
          </a:prstGeom>
        </p:spPr>
        <p:txBody>
          <a:bodyPr lIns="104868" tIns="52431" rIns="104868" bIns="5243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5469" y="1747627"/>
            <a:ext cx="4818274" cy="4942939"/>
          </a:xfrm>
          <a:prstGeom prst="rect">
            <a:avLst/>
          </a:prstGeom>
        </p:spPr>
        <p:txBody>
          <a:bodyPr lIns="104868" tIns="52431" rIns="104868" bIns="52431"/>
          <a:lstStyle>
            <a:lvl1pPr>
              <a:defRPr sz="3200"/>
            </a:lvl1pPr>
            <a:lvl2pPr>
              <a:defRPr sz="29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45563" y="1747627"/>
            <a:ext cx="4818274" cy="4942939"/>
          </a:xfrm>
          <a:prstGeom prst="rect">
            <a:avLst/>
          </a:prstGeom>
        </p:spPr>
        <p:txBody>
          <a:bodyPr lIns="104868" tIns="52431" rIns="104868" bIns="52431"/>
          <a:lstStyle>
            <a:lvl1pPr>
              <a:defRPr sz="3200"/>
            </a:lvl1pPr>
            <a:lvl2pPr>
              <a:defRPr sz="29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4366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5470" y="299972"/>
            <a:ext cx="9818370" cy="1248305"/>
          </a:xfrm>
          <a:prstGeom prst="rect">
            <a:avLst/>
          </a:prstGeom>
        </p:spPr>
        <p:txBody>
          <a:bodyPr lIns="104868" tIns="52431" rIns="104868" bIns="5243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5467" y="1676545"/>
            <a:ext cx="4820169" cy="698705"/>
          </a:xfrm>
          <a:prstGeom prst="rect">
            <a:avLst/>
          </a:prstGeom>
        </p:spPr>
        <p:txBody>
          <a:bodyPr lIns="104868" tIns="52431" rIns="104868" bIns="52431" anchor="b"/>
          <a:lstStyle>
            <a:lvl1pPr marL="0" indent="0">
              <a:buNone/>
              <a:defRPr sz="2900" b="1"/>
            </a:lvl1pPr>
            <a:lvl2pPr marL="524331" indent="0">
              <a:buNone/>
              <a:defRPr sz="2300" b="1"/>
            </a:lvl2pPr>
            <a:lvl3pPr marL="1048669" indent="0">
              <a:buNone/>
              <a:defRPr sz="2100" b="1"/>
            </a:lvl3pPr>
            <a:lvl4pPr marL="1573000" indent="0">
              <a:buNone/>
              <a:defRPr sz="1800" b="1"/>
            </a:lvl4pPr>
            <a:lvl5pPr marL="2097332" indent="0">
              <a:buNone/>
              <a:defRPr sz="1800" b="1"/>
            </a:lvl5pPr>
            <a:lvl6pPr marL="2621677" indent="0">
              <a:buNone/>
              <a:defRPr sz="1800" b="1"/>
            </a:lvl6pPr>
            <a:lvl7pPr marL="3146000" indent="0">
              <a:buNone/>
              <a:defRPr sz="1800" b="1"/>
            </a:lvl7pPr>
            <a:lvl8pPr marL="3670327" indent="0">
              <a:buNone/>
              <a:defRPr sz="1800" b="1"/>
            </a:lvl8pPr>
            <a:lvl9pPr marL="4194666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5467" y="2375252"/>
            <a:ext cx="4820169" cy="4315319"/>
          </a:xfrm>
          <a:prstGeom prst="rect">
            <a:avLst/>
          </a:prstGeom>
        </p:spPr>
        <p:txBody>
          <a:bodyPr lIns="104868" tIns="52431" rIns="104868" bIns="52431"/>
          <a:lstStyle>
            <a:lvl1pPr>
              <a:defRPr sz="29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41789" y="1676545"/>
            <a:ext cx="4822062" cy="698705"/>
          </a:xfrm>
          <a:prstGeom prst="rect">
            <a:avLst/>
          </a:prstGeom>
        </p:spPr>
        <p:txBody>
          <a:bodyPr lIns="104868" tIns="52431" rIns="104868" bIns="52431" anchor="b"/>
          <a:lstStyle>
            <a:lvl1pPr marL="0" indent="0">
              <a:buNone/>
              <a:defRPr sz="2900" b="1"/>
            </a:lvl1pPr>
            <a:lvl2pPr marL="524331" indent="0">
              <a:buNone/>
              <a:defRPr sz="2300" b="1"/>
            </a:lvl2pPr>
            <a:lvl3pPr marL="1048669" indent="0">
              <a:buNone/>
              <a:defRPr sz="2100" b="1"/>
            </a:lvl3pPr>
            <a:lvl4pPr marL="1573000" indent="0">
              <a:buNone/>
              <a:defRPr sz="1800" b="1"/>
            </a:lvl4pPr>
            <a:lvl5pPr marL="2097332" indent="0">
              <a:buNone/>
              <a:defRPr sz="1800" b="1"/>
            </a:lvl5pPr>
            <a:lvl6pPr marL="2621677" indent="0">
              <a:buNone/>
              <a:defRPr sz="1800" b="1"/>
            </a:lvl6pPr>
            <a:lvl7pPr marL="3146000" indent="0">
              <a:buNone/>
              <a:defRPr sz="1800" b="1"/>
            </a:lvl7pPr>
            <a:lvl8pPr marL="3670327" indent="0">
              <a:buNone/>
              <a:defRPr sz="1800" b="1"/>
            </a:lvl8pPr>
            <a:lvl9pPr marL="4194666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41789" y="2375252"/>
            <a:ext cx="4822062" cy="4315319"/>
          </a:xfrm>
          <a:prstGeom prst="rect">
            <a:avLst/>
          </a:prstGeom>
        </p:spPr>
        <p:txBody>
          <a:bodyPr lIns="104868" tIns="52431" rIns="104868" bIns="52431"/>
          <a:lstStyle>
            <a:lvl1pPr>
              <a:defRPr sz="29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5811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5470" y="299972"/>
            <a:ext cx="9818370" cy="1248305"/>
          </a:xfrm>
          <a:prstGeom prst="rect">
            <a:avLst/>
          </a:prstGeom>
        </p:spPr>
        <p:txBody>
          <a:bodyPr lIns="104868" tIns="52431" rIns="104868" bIns="5243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0560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782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5533" y="298242"/>
            <a:ext cx="3589085" cy="1269110"/>
          </a:xfrm>
          <a:prstGeom prst="rect">
            <a:avLst/>
          </a:prstGeom>
        </p:spPr>
        <p:txBody>
          <a:bodyPr lIns="104868" tIns="52431" rIns="104868" bIns="52431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65233" y="298211"/>
            <a:ext cx="6098602" cy="6392357"/>
          </a:xfrm>
          <a:prstGeom prst="rect">
            <a:avLst/>
          </a:prstGeom>
        </p:spPr>
        <p:txBody>
          <a:bodyPr lIns="104868" tIns="52431" rIns="104868" bIns="52431"/>
          <a:lstStyle>
            <a:lvl1pPr>
              <a:defRPr sz="3700"/>
            </a:lvl1pPr>
            <a:lvl2pPr>
              <a:defRPr sz="3200"/>
            </a:lvl2pPr>
            <a:lvl3pPr>
              <a:defRPr sz="29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5533" y="1567352"/>
            <a:ext cx="3589085" cy="5123249"/>
          </a:xfrm>
          <a:prstGeom prst="rect">
            <a:avLst/>
          </a:prstGeom>
        </p:spPr>
        <p:txBody>
          <a:bodyPr lIns="104868" tIns="52431" rIns="104868" bIns="52431"/>
          <a:lstStyle>
            <a:lvl1pPr marL="0" indent="0">
              <a:buNone/>
              <a:defRPr sz="1600"/>
            </a:lvl1pPr>
            <a:lvl2pPr marL="524331" indent="0">
              <a:buNone/>
              <a:defRPr sz="1400"/>
            </a:lvl2pPr>
            <a:lvl3pPr marL="1048669" indent="0">
              <a:buNone/>
              <a:defRPr sz="1300"/>
            </a:lvl3pPr>
            <a:lvl4pPr marL="1573000" indent="0">
              <a:buNone/>
              <a:defRPr sz="1000"/>
            </a:lvl4pPr>
            <a:lvl5pPr marL="2097332" indent="0">
              <a:buNone/>
              <a:defRPr sz="1000"/>
            </a:lvl5pPr>
            <a:lvl6pPr marL="2621677" indent="0">
              <a:buNone/>
              <a:defRPr sz="1000"/>
            </a:lvl6pPr>
            <a:lvl7pPr marL="3146000" indent="0">
              <a:buNone/>
              <a:defRPr sz="1000"/>
            </a:lvl7pPr>
            <a:lvl8pPr marL="3670327" indent="0">
              <a:buNone/>
              <a:defRPr sz="1000"/>
            </a:lvl8pPr>
            <a:lvl9pPr marL="4194666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4265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8303" y="5242878"/>
            <a:ext cx="6545580" cy="618956"/>
          </a:xfrm>
          <a:prstGeom prst="rect">
            <a:avLst/>
          </a:prstGeom>
        </p:spPr>
        <p:txBody>
          <a:bodyPr lIns="104868" tIns="52431" rIns="104868" bIns="52431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38303" y="669231"/>
            <a:ext cx="6545580" cy="4493895"/>
          </a:xfrm>
          <a:prstGeom prst="rect">
            <a:avLst/>
          </a:prstGeom>
        </p:spPr>
        <p:txBody>
          <a:bodyPr lIns="104868" tIns="52431" rIns="104868" bIns="52431"/>
          <a:lstStyle>
            <a:lvl1pPr marL="0" indent="0">
              <a:buNone/>
              <a:defRPr sz="3700"/>
            </a:lvl1pPr>
            <a:lvl2pPr marL="524331" indent="0">
              <a:buNone/>
              <a:defRPr sz="3200"/>
            </a:lvl2pPr>
            <a:lvl3pPr marL="1048669" indent="0">
              <a:buNone/>
              <a:defRPr sz="2900"/>
            </a:lvl3pPr>
            <a:lvl4pPr marL="1573000" indent="0">
              <a:buNone/>
              <a:defRPr sz="2300"/>
            </a:lvl4pPr>
            <a:lvl5pPr marL="2097332" indent="0">
              <a:buNone/>
              <a:defRPr sz="2300"/>
            </a:lvl5pPr>
            <a:lvl6pPr marL="2621677" indent="0">
              <a:buNone/>
              <a:defRPr sz="2300"/>
            </a:lvl6pPr>
            <a:lvl7pPr marL="3146000" indent="0">
              <a:buNone/>
              <a:defRPr sz="2300"/>
            </a:lvl7pPr>
            <a:lvl8pPr marL="3670327" indent="0">
              <a:buNone/>
              <a:defRPr sz="2300"/>
            </a:lvl8pPr>
            <a:lvl9pPr marL="4194666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8303" y="5861875"/>
            <a:ext cx="6545580" cy="879015"/>
          </a:xfrm>
          <a:prstGeom prst="rect">
            <a:avLst/>
          </a:prstGeom>
        </p:spPr>
        <p:txBody>
          <a:bodyPr lIns="104868" tIns="52431" rIns="104868" bIns="52431"/>
          <a:lstStyle>
            <a:lvl1pPr marL="0" indent="0">
              <a:buNone/>
              <a:defRPr sz="1600"/>
            </a:lvl1pPr>
            <a:lvl2pPr marL="524331" indent="0">
              <a:buNone/>
              <a:defRPr sz="1400"/>
            </a:lvl2pPr>
            <a:lvl3pPr marL="1048669" indent="0">
              <a:buNone/>
              <a:defRPr sz="1300"/>
            </a:lvl3pPr>
            <a:lvl4pPr marL="1573000" indent="0">
              <a:buNone/>
              <a:defRPr sz="1000"/>
            </a:lvl4pPr>
            <a:lvl5pPr marL="2097332" indent="0">
              <a:buNone/>
              <a:defRPr sz="1000"/>
            </a:lvl5pPr>
            <a:lvl6pPr marL="2621677" indent="0">
              <a:buNone/>
              <a:defRPr sz="1000"/>
            </a:lvl6pPr>
            <a:lvl7pPr marL="3146000" indent="0">
              <a:buNone/>
              <a:defRPr sz="1000"/>
            </a:lvl7pPr>
            <a:lvl8pPr marL="3670327" indent="0">
              <a:buNone/>
              <a:defRPr sz="1000"/>
            </a:lvl8pPr>
            <a:lvl9pPr marL="4194666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9187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5470" y="299972"/>
            <a:ext cx="9818370" cy="1248305"/>
          </a:xfrm>
          <a:prstGeom prst="rect">
            <a:avLst/>
          </a:prstGeom>
        </p:spPr>
        <p:txBody>
          <a:bodyPr lIns="104868" tIns="52431" rIns="104868" bIns="5243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5470" y="1747627"/>
            <a:ext cx="9818370" cy="4942939"/>
          </a:xfrm>
          <a:prstGeom prst="rect">
            <a:avLst/>
          </a:prstGeom>
        </p:spPr>
        <p:txBody>
          <a:bodyPr vert="eaVert" lIns="104868" tIns="52431" rIns="104868" bIns="5243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8889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09242" y="299983"/>
            <a:ext cx="2454593" cy="6390624"/>
          </a:xfrm>
          <a:prstGeom prst="rect">
            <a:avLst/>
          </a:prstGeom>
        </p:spPr>
        <p:txBody>
          <a:bodyPr vert="eaVert" lIns="104868" tIns="52431" rIns="104868" bIns="5243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5465" y="299983"/>
            <a:ext cx="7181956" cy="6390624"/>
          </a:xfrm>
          <a:prstGeom prst="rect">
            <a:avLst/>
          </a:prstGeom>
        </p:spPr>
        <p:txBody>
          <a:bodyPr vert="eaVert" lIns="104868" tIns="52431" rIns="104868" bIns="5243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86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5465" y="299940"/>
            <a:ext cx="9818370" cy="1248304"/>
          </a:xfrm>
          <a:prstGeom prst="rect">
            <a:avLst/>
          </a:prstGeom>
        </p:spPr>
        <p:txBody>
          <a:bodyPr vert="horz" lIns="105138" tIns="52569" rIns="105138" bIns="5256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5465" y="1747627"/>
            <a:ext cx="9818370" cy="4942938"/>
          </a:xfrm>
          <a:prstGeom prst="rect">
            <a:avLst/>
          </a:prstGeom>
        </p:spPr>
        <p:txBody>
          <a:bodyPr vert="horz" lIns="105138" tIns="52569" rIns="105138" bIns="5256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5465" y="6941959"/>
            <a:ext cx="2545503" cy="398764"/>
          </a:xfrm>
          <a:prstGeom prst="rect">
            <a:avLst/>
          </a:prstGeom>
        </p:spPr>
        <p:txBody>
          <a:bodyPr vert="horz" lIns="105138" tIns="52569" rIns="105138" bIns="52569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F251B7-9305-4D81-BC85-67EFB21BF67F}" type="datetimeFigureOut">
              <a:rPr lang="es-ES" smtClean="0"/>
              <a:t>21/03/2018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27344" y="6941959"/>
            <a:ext cx="3454612" cy="398764"/>
          </a:xfrm>
          <a:prstGeom prst="rect">
            <a:avLst/>
          </a:prstGeom>
        </p:spPr>
        <p:txBody>
          <a:bodyPr vert="horz" lIns="105138" tIns="52569" rIns="105138" bIns="52569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18332" y="6941959"/>
            <a:ext cx="2545503" cy="398764"/>
          </a:xfrm>
          <a:prstGeom prst="rect">
            <a:avLst/>
          </a:prstGeom>
        </p:spPr>
        <p:txBody>
          <a:bodyPr vert="horz" lIns="105138" tIns="52569" rIns="105138" bIns="52569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2981BC-2C34-49AA-9030-00567E9791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70728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51377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4266" indent="-394266" algn="l" defTabSz="1051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4244" indent="-328555" algn="l" defTabSz="1051377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4221" indent="-262844" algn="l" defTabSz="1051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9910" indent="-262844" algn="l" defTabSz="1051377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65599" indent="-262844" algn="l" defTabSz="1051377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91287" indent="-262844" algn="l" defTabSz="1051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16976" indent="-262844" algn="l" defTabSz="1051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42664" indent="-262844" algn="l" defTabSz="1051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68353" indent="-262844" algn="l" defTabSz="1051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513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5689" algn="l" defTabSz="10513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51377" algn="l" defTabSz="10513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77066" algn="l" defTabSz="10513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02754" algn="l" defTabSz="10513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8443" algn="l" defTabSz="10513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54131" algn="l" defTabSz="10513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79820" algn="l" defTabSz="10513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05508" algn="l" defTabSz="10513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5465" y="6820610"/>
            <a:ext cx="2545503" cy="520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868" tIns="52431" rIns="104868" bIns="52431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48669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805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5pPr>
      <a:lvl6pPr marL="524331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6pPr>
      <a:lvl7pPr marL="1048669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7pPr>
      <a:lvl8pPr marL="1573000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8pPr>
      <a:lvl9pPr marL="2097332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93252" indent="-393252" algn="l" rtl="0" fontAlgn="base">
        <a:spcBef>
          <a:spcPct val="20000"/>
        </a:spcBef>
        <a:spcAft>
          <a:spcPct val="0"/>
        </a:spcAft>
        <a:buChar char="•"/>
        <a:defRPr sz="3700">
          <a:solidFill>
            <a:schemeClr val="tx1"/>
          </a:solidFill>
          <a:latin typeface="+mn-lt"/>
          <a:ea typeface="+mn-ea"/>
          <a:cs typeface="+mn-cs"/>
        </a:defRPr>
      </a:lvl1pPr>
      <a:lvl2pPr marL="852043" indent="-327710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310841" indent="-262167" algn="l" rtl="0" fontAlgn="base">
        <a:spcBef>
          <a:spcPct val="20000"/>
        </a:spcBef>
        <a:spcAft>
          <a:spcPct val="0"/>
        </a:spcAft>
        <a:buChar char="•"/>
        <a:defRPr sz="2900">
          <a:solidFill>
            <a:schemeClr val="tx1"/>
          </a:solidFill>
          <a:latin typeface="+mn-lt"/>
          <a:cs typeface="+mn-cs"/>
        </a:defRPr>
      </a:lvl3pPr>
      <a:lvl4pPr marL="1835165" indent="-262167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59501" indent="-262167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883835" indent="-262167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408164" indent="-262167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932508" indent="-262167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456835" indent="-262167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486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4331" algn="l" defTabSz="10486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8669" algn="l" defTabSz="10486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73000" algn="l" defTabSz="10486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97332" algn="l" defTabSz="10486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1677" algn="l" defTabSz="10486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46000" algn="l" defTabSz="10486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70327" algn="l" defTabSz="10486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94666" algn="l" defTabSz="10486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gif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gif"/><Relationship Id="rId4" Type="http://schemas.openxmlformats.org/officeDocument/2006/relationships/image" Target="../media/image3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gif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36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gif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gif"/><Relationship Id="rId4" Type="http://schemas.openxmlformats.org/officeDocument/2006/relationships/image" Target="../media/image5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gif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gif"/><Relationship Id="rId3" Type="http://schemas.openxmlformats.org/officeDocument/2006/relationships/image" Target="../media/image4.gif"/><Relationship Id="rId7" Type="http://schemas.openxmlformats.org/officeDocument/2006/relationships/image" Target="../media/image65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64.png"/><Relationship Id="rId4" Type="http://schemas.openxmlformats.org/officeDocument/2006/relationships/image" Target="../media/image63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8.png"/><Relationship Id="rId10" Type="http://schemas.openxmlformats.org/officeDocument/2006/relationships/image" Target="../media/image7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Eleni\Desktop\Linda Primavera-Hele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8" y="1588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http://1.bp.blogspot.com/-IAeaJf3WlE4/U2KzvIr0QMI/AAAAAAAA8Y4/MfmTFaRLODA/s1600/Gnomos-e-Duendes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026" y="5472613"/>
            <a:ext cx="1560770" cy="201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Eleni\Desktop\ultimo escritorio\bellisima\00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07" y="1588"/>
            <a:ext cx="10930620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elen nombre imagenes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365500">
            <a:off x="8118792" y="4511274"/>
            <a:ext cx="2121053" cy="1203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232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363">
        <p14:flash/>
        <p:sndAc>
          <p:stSnd loop="1">
            <p:snd r:embed="rId3" name="LA ULTIMA NIEVE DE PRIMAVERA FRANCO MICALLIZZI (256  kbps) (baja-mp3.com).wav"/>
          </p:stSnd>
        </p:sndAc>
      </p:transition>
    </mc:Choice>
    <mc:Fallback>
      <p:transition spd="slow" advTm="12363">
        <p:fade/>
        <p:sndAc>
          <p:stSnd loop="1">
            <p:snd r:embed="rId3" name="LA ULTIMA NIEVE DE PRIMAVERA FRANCO MICALLIZZI (256  kbps) (baja-mp3.com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Linda Primavera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Linda Primavera\Diapositiva6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803" y="-18500"/>
            <a:ext cx="10918103" cy="749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88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896">
        <p:cover/>
      </p:transition>
    </mc:Choice>
    <mc:Fallback>
      <p:transition spd="slow" advTm="21896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Linda Primavera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Linda Primavera\Diapositiva76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7235" y="0"/>
            <a:ext cx="11013888" cy="7633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0483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111">
        <p:circle/>
      </p:transition>
    </mc:Choice>
    <mc:Fallback>
      <p:transition spd="slow" advTm="11111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Linda Primavera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C:\Users\Eleni\Desktop\Linda Primavera\Diapositiva8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9966" y="0"/>
            <a:ext cx="11119820" cy="7633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8146" y="360536"/>
            <a:ext cx="1823555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6022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712">
        <p:split dir="in"/>
      </p:transition>
    </mc:Choice>
    <mc:Fallback>
      <p:transition spd="slow" advTm="13712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Linda Primavera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Linda Primavera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478"/>
            <a:ext cx="10898677" cy="748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4842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925">
        <p:pull/>
      </p:transition>
    </mc:Choice>
    <mc:Fallback>
      <p:transition spd="slow" advTm="13925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Linda Primavera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Linda Primavera\Diapositiv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016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180">
        <p:wipe/>
      </p:transition>
    </mc:Choice>
    <mc:Fallback>
      <p:transition spd="slow" advTm="1218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Linda Primavera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8" y="1588"/>
            <a:ext cx="10906125" cy="748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Resultado de imagen de gifs de primavera con movimiento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0594" y="2842002"/>
            <a:ext cx="1730127" cy="1044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8226" y="4392984"/>
            <a:ext cx="1566593" cy="2176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n relacionada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23002" y="4392984"/>
            <a:ext cx="1566593" cy="2176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3079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3817">
        <p:blinds dir="vert"/>
      </p:transition>
    </mc:Choice>
    <mc:Fallback>
      <p:transition spd="slow" advTm="23817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8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8" descr="C:\Users\Eleni\Desktop\Linda Primavera\Diapositiva1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18103" cy="749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5" descr="C:\Users\Eleni\Desktop\Linda Primavera\Diapositiva1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4" y="0"/>
            <a:ext cx="10918198" cy="749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C:\Users\Eleni\Desktop\Linda Primavera\Diapositiva7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18103" cy="749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Imagen relacionada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78766" y="4753024"/>
            <a:ext cx="2392085" cy="996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255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3800">
        <p:checker/>
      </p:transition>
    </mc:Choice>
    <mc:Fallback>
      <p:transition spd="slow" advTm="238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13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" descr="C:\Users\Eleni\Desktop\Linda Primavera\Diapositiva1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9966" y="3175"/>
            <a:ext cx="10996091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C:\Users\Eleni\Desktop\Linda Primavera\Diapositiva8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9966" y="8288"/>
            <a:ext cx="11008069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Linda Primavera\Diapositiva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9966" y="8288"/>
            <a:ext cx="11008069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Imagen relacionad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02722" y="5149666"/>
            <a:ext cx="2762250" cy="248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5612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3386">
        <p:dissolve/>
      </p:transition>
    </mc:Choice>
    <mc:Fallback>
      <p:transition spd="slow" advTm="23386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7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7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Linda Primavera\Diapositiva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78" y="8288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6" descr="C:\Users\Eleni\Desktop\Linda Primavera\Diapositiva1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914928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4" descr="C:\Users\Eleni\Desktop\Linda Primavera\Diapositiva14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7" descr="C:\Users\Eleni\Desktop\Linda Primavera\Diapositiva7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18103" cy="749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Resultado de imagen de gifs de primavera con movimiento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8706" y="5284848"/>
            <a:ext cx="2229570" cy="2229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3389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1369">
        <p14:warp dir="in"/>
      </p:transition>
    </mc:Choice>
    <mc:Fallback>
      <p:transition spd="slow" advTm="313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8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7" descr="C:\Users\Eleni\Desktop\Linda Primavera\Diapositiva1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6" descr="C:\Users\Eleni\Desktop\Linda Primavera\Diapositiva1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937954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6298" y="288528"/>
            <a:ext cx="2428875" cy="161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Imagen relacionada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98466" y="4320976"/>
            <a:ext cx="4276725" cy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809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8072">
        <p14:ferris dir="l"/>
      </p:transition>
    </mc:Choice>
    <mc:Fallback>
      <p:transition spd="slow" advTm="280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Linda Primavera\Diapositiva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78" y="8288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 descr="C:\Users\Eleni\Desktop\Linda Primavera\Diapositiva8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78" y="0"/>
            <a:ext cx="10906125" cy="749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0" descr="C:\Users\Eleni\Desktop\Linda Primavera\Diapositiva1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18103" cy="749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9" descr="C:\Users\Eleni\Desktop\Linda Primavera\Diapositiva10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30081" cy="7506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Resultado de imagen de gifs de primavera con movimiento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8706" y="4057984"/>
            <a:ext cx="2714625" cy="218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Resultado de imagen de gifs de primavera con movimiento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0194" y="4104952"/>
            <a:ext cx="2714625" cy="218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9208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3219">
        <p14:doors dir="vert"/>
      </p:transition>
    </mc:Choice>
    <mc:Fallback>
      <p:transition spd="slow" advTm="332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7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2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4" descr="C:\Users\Eleni\Desktop\Linda Primavera\Diapositiva1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18103" cy="749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8" descr="C:\Users\Eleni\Desktop\Linda Primavera\Diapositiva1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5" descr="C:\Users\Eleni\Desktop\Linda Primavera\Diapositiva14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7645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8" descr="C:\Users\Eleni\Desktop\Linda Primavera\Diapositiva17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7645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0" name="Picture 2" descr="Imagen relacionada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770" y="5185072"/>
            <a:ext cx="975896" cy="939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8" name="Picture 10" descr="Imagen relacionada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202" y="3528888"/>
            <a:ext cx="4762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39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971">
        <p14:flythrough/>
      </p:transition>
    </mc:Choice>
    <mc:Fallback>
      <p:transition spd="slow" advTm="309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7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19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7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Linda Primavera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78" y="0"/>
            <a:ext cx="10906125" cy="749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Linda Primavera\Diapositiva6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43520"/>
            <a:ext cx="10918103" cy="7638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7" descr="C:\Users\Eleni\Desktop\Linda Primavera\Diapositiva1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78" y="-143520"/>
            <a:ext cx="10906125" cy="7638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5651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445">
        <p14:prism isContent="1"/>
      </p:transition>
    </mc:Choice>
    <mc:Fallback>
      <p:transition spd="slow" advTm="304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7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C:\Users\Eleni\Desktop\Linda Primavera\Diapositiva1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9" descr="C:\Users\Eleni\Desktop\Linda Primavera\Diapositiva17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4" y="3175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1" descr="C:\Users\Eleni\Desktop\Linda Primavera\Diapositiva1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Resultado de imagen de gifs de mariposas con brillo y movimiento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226" y="5041056"/>
            <a:ext cx="28575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0697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3633">
        <p14:ferris dir="l"/>
      </p:transition>
    </mc:Choice>
    <mc:Fallback>
      <p:transition spd="slow" advTm="236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7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7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Linda Primavera\Diapositiva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80077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8106" y="4681016"/>
            <a:ext cx="2611388" cy="1786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14890" y="4464992"/>
            <a:ext cx="2611388" cy="1786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C:\Users\Eleni\Desktop\Linda Primavera\Diapositiva77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8288"/>
            <a:ext cx="11080077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6" descr="C:\Users\Eleni\Desktop\Linda Primavera\Diapositiva10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80077" cy="749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Imagen relacionada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11288" y="5609973"/>
            <a:ext cx="28575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7333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2561">
        <p14:glitter pattern="hexagon"/>
      </p:transition>
    </mc:Choice>
    <mc:Fallback>
      <p:transition spd="slow" advTm="225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200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5" descr="C:\Users\Eleni\Desktop\Linda Primavera\Diapositiva1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4" descr="C:\Users\Eleni\Desktop\Linda Primavera\Diapositiva1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155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Resultado de imagen de gifs de primavera con movimiento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25899" y="3767742"/>
            <a:ext cx="2654326" cy="2398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0466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165">
        <p14:vortex dir="r"/>
      </p:transition>
    </mc:Choice>
    <mc:Fallback>
      <p:transition spd="slow" advTm="191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9" name="Picture 51" descr="C:\Users\Eleni\Desktop\Linda Primavera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8" y="1588"/>
            <a:ext cx="10906125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6" descr="Helen nombre imagenes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365500">
            <a:off x="8478833" y="5807419"/>
            <a:ext cx="2121053" cy="1203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10834" y="144512"/>
            <a:ext cx="1628776" cy="134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2" descr="http://www.conversordeletras.com/fontgenerator/?text=pps+Helen&amp;size=22&amp;font=BlackFamily&amp;color=aaaaaa&amp;a=f7e83902bd73f54277d78a0f9efa19b8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76563" l="9955" r="89593">
                        <a14:foregroundMark x1="30317" y1="39063" x2="30317" y2="39063"/>
                        <a14:foregroundMark x1="40724" y1="23438" x2="40724" y2="23438"/>
                        <a14:foregroundMark x1="56561" y1="23438" x2="56561" y2="23438"/>
                        <a14:foregroundMark x1="62443" y1="21875" x2="62443" y2="21875"/>
                        <a14:foregroundMark x1="74208" y1="42188" x2="74208" y2="421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978" y="5947370"/>
            <a:ext cx="1604694" cy="461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1" descr="C:\Users\Eleni\Desktop\Linda Primavera\Diapositiva8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08344" cy="7488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Imagen relacionada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719" y="4885173"/>
            <a:ext cx="2113757" cy="2104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591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3712">
        <p14:vortex dir="u"/>
      </p:transition>
    </mc:Choice>
    <mc:Fallback>
      <p:transition spd="slow" advTm="237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47657"/>
            <a:ext cx="10909300" cy="249662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4866" tIns="52430" rIns="104866" bIns="52430" anchor="ctr"/>
          <a:lstStyle/>
          <a:p>
            <a:pPr defTabSz="1048649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97293"/>
            <a:ext cx="10909300" cy="5492538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4866" tIns="52430" rIns="104866" bIns="52430" anchor="ctr"/>
          <a:lstStyle/>
          <a:p>
            <a:pPr algn="ctr" defTabSz="1048649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63683" y="1"/>
            <a:ext cx="5818293" cy="1706016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80508"/>
            <a:ext cx="10909300" cy="2737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4866" tIns="52430" rIns="104866" bIns="52430">
            <a:spAutoFit/>
          </a:bodyPr>
          <a:lstStyle/>
          <a:p>
            <a:pPr algn="ctr" defTabSz="1048649" fontAlgn="base">
              <a:spcBef>
                <a:spcPct val="50000"/>
              </a:spcBef>
              <a:spcAft>
                <a:spcPct val="0"/>
              </a:spcAft>
            </a:pPr>
            <a:r>
              <a:rPr lang="es-ES" sz="69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5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5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1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1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1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1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63665" y="5159667"/>
            <a:ext cx="3181879" cy="188329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4866" tIns="52430" rIns="104866" bIns="52430">
            <a:spAutoFit/>
          </a:bodyPr>
          <a:lstStyle/>
          <a:p>
            <a:pPr algn="ctr" defTabSz="1048649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48649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27406" y="4577134"/>
            <a:ext cx="2818236" cy="257983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8278" y="5326103"/>
            <a:ext cx="1454573" cy="108186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245626"/>
            <a:ext cx="636376" cy="58254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828169"/>
            <a:ext cx="636376" cy="58254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410707"/>
            <a:ext cx="636376" cy="58254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993249"/>
            <a:ext cx="636376" cy="5825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342343"/>
      </p:ext>
    </p:extLst>
  </p:cSld>
  <p:clrMapOvr>
    <a:masterClrMapping/>
  </p:clrMapOvr>
  <p:transition spd="slow" advTm="12968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</TotalTime>
  <Words>17</Words>
  <Application>Microsoft Office PowerPoint</Application>
  <PresentationFormat>Personalizado</PresentationFormat>
  <Paragraphs>3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PLinda Primaveraresentación de PowerPoint</dc:title>
  <dc:creator>Helen VC</dc:creator>
  <cp:lastModifiedBy>Usuario</cp:lastModifiedBy>
  <cp:revision>38</cp:revision>
  <dcterms:created xsi:type="dcterms:W3CDTF">2018-03-20T21:51:06Z</dcterms:created>
  <dcterms:modified xsi:type="dcterms:W3CDTF">2018-03-22T00:42:23Z</dcterms:modified>
</cp:coreProperties>
</file>