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2"/>
  </p:notesMasterIdLst>
  <p:sldIdLst>
    <p:sldId id="256" r:id="rId3"/>
    <p:sldId id="269" r:id="rId4"/>
    <p:sldId id="261" r:id="rId5"/>
    <p:sldId id="299" r:id="rId6"/>
    <p:sldId id="276" r:id="rId7"/>
    <p:sldId id="268" r:id="rId8"/>
    <p:sldId id="266" r:id="rId9"/>
    <p:sldId id="264" r:id="rId10"/>
    <p:sldId id="291" r:id="rId11"/>
    <p:sldId id="300" r:id="rId12"/>
    <p:sldId id="270" r:id="rId13"/>
    <p:sldId id="295" r:id="rId14"/>
    <p:sldId id="272" r:id="rId15"/>
    <p:sldId id="326" r:id="rId16"/>
    <p:sldId id="311" r:id="rId17"/>
    <p:sldId id="303" r:id="rId18"/>
    <p:sldId id="308" r:id="rId19"/>
    <p:sldId id="306" r:id="rId20"/>
    <p:sldId id="327" r:id="rId21"/>
  </p:sldIdLst>
  <p:sldSz cx="9721850" cy="64801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k8ByPun5nQHpB6fFWojpw==" hashData="/UphF4qpJo/D/jX9D4P2LqHnu4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EE59"/>
    <a:srgbClr val="5151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396" y="-288"/>
      </p:cViewPr>
      <p:guideLst>
        <p:guide orient="horz" pos="2041"/>
        <p:guide pos="30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0FAB9-E4CE-4578-B3C1-02FEB1F902A6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D97BDD-591D-42AE-8DCD-BEA8A182E1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48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97BDD-591D-42AE-8DCD-BEA8A182E165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909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97BDD-591D-42AE-8DCD-BEA8A182E165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0649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9139" y="2013055"/>
            <a:ext cx="8263573" cy="138903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8278" y="3672100"/>
            <a:ext cx="6805295" cy="1656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6C1D-578C-4AC7-AC94-245ECFAF7A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0DC2-EBEE-43E8-BAC2-C96829BD6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5013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6C1D-578C-4AC7-AC94-245ECFAF7A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0DC2-EBEE-43E8-BAC2-C96829BD6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8511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7958" y="4164113"/>
            <a:ext cx="8263573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7958" y="2746575"/>
            <a:ext cx="8263573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6C1D-578C-4AC7-AC94-245ECFAF7A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0DC2-EBEE-43E8-BAC2-C96829BD6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375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2" y="1450541"/>
            <a:ext cx="4295505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092" y="2055056"/>
            <a:ext cx="4295505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38565" y="1450541"/>
            <a:ext cx="4297193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38565" y="2055056"/>
            <a:ext cx="4297193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6C1D-578C-4AC7-AC94-245ECFAF7A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0DC2-EBEE-43E8-BAC2-C96829BD6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1325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6C1D-578C-4AC7-AC94-245ECFAF7A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0DC2-EBEE-43E8-BAC2-C96829BD6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7226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9139" y="2013067"/>
            <a:ext cx="8263573" cy="1389038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8278" y="3672099"/>
            <a:ext cx="6805295" cy="165604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74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3" y="259509"/>
            <a:ext cx="8749665" cy="108002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6093" y="1512042"/>
            <a:ext cx="8749665" cy="42766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747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7959" y="4164116"/>
            <a:ext cx="8263573" cy="128703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7959" y="2746576"/>
            <a:ext cx="8263573" cy="1417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470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3" y="259509"/>
            <a:ext cx="8749665" cy="108002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6093" y="1512042"/>
            <a:ext cx="4293817" cy="4276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41940" y="1512042"/>
            <a:ext cx="4293817" cy="4276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034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3" y="259509"/>
            <a:ext cx="8749665" cy="108002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3" y="1450540"/>
            <a:ext cx="4295505" cy="60451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093" y="2055056"/>
            <a:ext cx="4295505" cy="373360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38574" y="1450540"/>
            <a:ext cx="4297193" cy="60451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38574" y="2055056"/>
            <a:ext cx="4297193" cy="373360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586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3" y="259509"/>
            <a:ext cx="8749665" cy="108002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841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617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113" y="258007"/>
            <a:ext cx="3198422" cy="109803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00973" y="258012"/>
            <a:ext cx="5434784" cy="55306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6113" y="1356042"/>
            <a:ext cx="3198422" cy="4432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177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551" y="4536123"/>
            <a:ext cx="5833110" cy="53551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05551" y="579016"/>
            <a:ext cx="5833110" cy="388810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05551" y="5071650"/>
            <a:ext cx="5833110" cy="7605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4759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3" y="259509"/>
            <a:ext cx="8749665" cy="108002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93" y="1512042"/>
            <a:ext cx="8749665" cy="42766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078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48341" y="259520"/>
            <a:ext cx="2187416" cy="5529149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92" y="259520"/>
            <a:ext cx="6400218" cy="55291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451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86095" y="259509"/>
            <a:ext cx="8749665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5" y="1512043"/>
            <a:ext cx="8749665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86092" y="6006164"/>
            <a:ext cx="226843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66C1D-578C-4AC7-AC94-245ECFAF7A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21632" y="6006164"/>
            <a:ext cx="3078586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967327" y="6006164"/>
            <a:ext cx="226843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F0DC2-EBEE-43E8-BAC2-C96829BD6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0156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5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6092" y="5901162"/>
            <a:ext cx="2268432" cy="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9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1.gif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500">
              <a:srgbClr val="002060"/>
            </a:gs>
            <a:gs pos="21000">
              <a:srgbClr val="FFC000"/>
            </a:gs>
            <a:gs pos="0">
              <a:srgbClr val="002060"/>
            </a:gs>
            <a:gs pos="100000">
              <a:srgbClr val="7030A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a406.idata.over-blog.com/3/00/63/28/Decos-pour-blog/muguet-lila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871" y="1439887"/>
            <a:ext cx="2975198" cy="318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Lilas-Helen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" y="-62521"/>
            <a:ext cx="9894941" cy="654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256969" y="5904383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36EE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es-ES" sz="2400" b="1" dirty="0">
              <a:solidFill>
                <a:srgbClr val="36EE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8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849" y="4568367"/>
            <a:ext cx="2088231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Eleni\Desktop\ultimo escritorio\bellisima\li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2522"/>
            <a:ext cx="9901485" cy="654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3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07">
        <p:sndAc>
          <p:stSnd loop="1">
            <p:snd r:embed="rId2" name="Springtime - Chilly.wav"/>
          </p:stSnd>
        </p:sndAc>
      </p:transition>
    </mc:Choice>
    <mc:Fallback xmlns="">
      <p:transition spd="slow" advTm="26407">
        <p:sndAc>
          <p:stSnd loop="1">
            <p:snd r:embed="rId7" name="Springtime - Chil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829477" cy="6480175"/>
            <a:chOff x="0" y="0"/>
            <a:chExt cx="9829477" cy="6480175"/>
          </a:xfrm>
        </p:grpSpPr>
        <p:pic>
          <p:nvPicPr>
            <p:cNvPr id="2" name="Picture 7" descr="C:\Users\Eleni\Desktop\Lilas-Helen\Diapositiva7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829477" cy="6480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CuadroTexto"/>
            <p:cNvSpPr txBox="1"/>
            <p:nvPr/>
          </p:nvSpPr>
          <p:spPr>
            <a:xfrm>
              <a:off x="7309197" y="5328319"/>
              <a:ext cx="15121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convex"/>
              </a:sp3d>
            </a:bodyPr>
            <a:lstStyle/>
            <a:p>
              <a:r>
                <a:rPr lang="es-ES" sz="16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Diseño</a:t>
              </a:r>
            </a:p>
            <a:p>
              <a:r>
                <a:rPr lang="es-ES" sz="16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Helen</a:t>
              </a:r>
              <a:endParaRPr lang="es-ES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742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06">
        <p:fade/>
      </p:transition>
    </mc:Choice>
    <mc:Fallback xmlns="">
      <p:transition spd="slow" advTm="520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39000">
              <a:srgbClr val="7030A0"/>
            </a:gs>
            <a:gs pos="76650">
              <a:srgbClr val="FFFF00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Lilas-Helen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Triángulo rectángulo"/>
          <p:cNvSpPr/>
          <p:nvPr/>
        </p:nvSpPr>
        <p:spPr>
          <a:xfrm flipV="1">
            <a:off x="0" y="0"/>
            <a:ext cx="4631249" cy="3054288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>
            <a:off x="0" y="3444210"/>
            <a:ext cx="4631249" cy="3054288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5084477" y="0"/>
            <a:ext cx="4631249" cy="3054288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5084477" y="3446357"/>
            <a:ext cx="4631249" cy="3054288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8" name="17 Rombo"/>
          <p:cNvSpPr/>
          <p:nvPr/>
        </p:nvSpPr>
        <p:spPr>
          <a:xfrm>
            <a:off x="685426" y="110207"/>
            <a:ext cx="8344877" cy="6259762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pic>
        <p:nvPicPr>
          <p:cNvPr id="19" name="Picture 18" descr="C:\Users\Eleni\Desktop\Lilas-Helen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48" y="-1"/>
            <a:ext cx="9728874" cy="649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Eleni\Desktop\Lilas-Helen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48" y="-2"/>
            <a:ext cx="9734999" cy="649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2" descr="C:\Users\Eleni\Desktop\Lilas-Helen\Diapositiva4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49" y="-1"/>
            <a:ext cx="9734999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1" descr="C:\Users\Eleni\Desktop\Lilas-Helen\Diapositiva4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49" y="-18601"/>
            <a:ext cx="9728875" cy="664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92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65"/>
    </mc:Choice>
    <mc:Fallback xmlns="">
      <p:transition spd="slow" advTm="42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32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7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2000">
              <a:srgbClr val="92D050"/>
            </a:gs>
            <a:gs pos="81000">
              <a:srgbClr val="FFFF00"/>
            </a:gs>
            <a:gs pos="64990">
              <a:srgbClr val="7030A0"/>
            </a:gs>
            <a:gs pos="43000">
              <a:srgbClr val="FFFF00"/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ilas-Helen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"/>
            <a:ext cx="9715500" cy="662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56599" y="3228087"/>
            <a:ext cx="4897271" cy="344449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824248" y="3240087"/>
            <a:ext cx="4941829" cy="344449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-36346" y="0"/>
            <a:ext cx="4897271" cy="344449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4803911" y="0"/>
            <a:ext cx="4953227" cy="344449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r>
              <a:rPr lang="es-ES" dirty="0" smtClean="0"/>
              <a:t>                    </a:t>
            </a:r>
            <a:endParaRPr lang="es-ES_tradnl" dirty="0"/>
          </a:p>
        </p:txBody>
      </p:sp>
      <p:pic>
        <p:nvPicPr>
          <p:cNvPr id="7" name="Picture 3" descr="C:\Users\Eleni\Desktop\Lilas-Helen\Diapositiva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99" y="-144289"/>
            <a:ext cx="9822676" cy="682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Lilas-Helen\Diapositiva2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079" y="-155319"/>
            <a:ext cx="9825156" cy="6839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C:\Users\Eleni\Desktop\Lilas-Helen\Diapositiva5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688" y="-155319"/>
            <a:ext cx="9843765" cy="6839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13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49"/>
    </mc:Choice>
    <mc:Fallback xmlns="">
      <p:transition spd="slow" advTm="38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2000">
              <a:srgbClr val="FFFF00"/>
            </a:gs>
            <a:gs pos="81000">
              <a:srgbClr val="FFFF00"/>
            </a:gs>
            <a:gs pos="64990">
              <a:srgbClr val="7030A0"/>
            </a:gs>
            <a:gs pos="43000">
              <a:srgbClr val="7030A0"/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Lilas-Helen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16195"/>
            <a:ext cx="9756012" cy="66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isósceles"/>
          <p:cNvSpPr/>
          <p:nvPr/>
        </p:nvSpPr>
        <p:spPr>
          <a:xfrm rot="5400000" flipH="1">
            <a:off x="-880385" y="835390"/>
            <a:ext cx="6640656" cy="4937485"/>
          </a:xfrm>
          <a:prstGeom prst="triangle">
            <a:avLst>
              <a:gd name="adj" fmla="val 49584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rot="16200000">
            <a:off x="3973291" y="851585"/>
            <a:ext cx="6640656" cy="4937485"/>
          </a:xfrm>
          <a:prstGeom prst="triangle">
            <a:avLst>
              <a:gd name="adj" fmla="val 49584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pic>
        <p:nvPicPr>
          <p:cNvPr id="5" name="Picture 23" descr="C:\Users\Eleni\Desktop\Lilas-Helen\Diapositiva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75" y="0"/>
            <a:ext cx="9934359" cy="66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Eleni\Desktop\Lilas-Helen\Diapositiva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75" y="-16195"/>
            <a:ext cx="9934359" cy="66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C:\Users\Eleni\Desktop\Lilas-Helen\Diapositiva3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75" y="-16195"/>
            <a:ext cx="9934359" cy="667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10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37"/>
    </mc:Choice>
    <mc:Fallback xmlns="">
      <p:transition spd="slow" advTm="37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ilas-Helen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65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786">
        <p:fade/>
      </p:transition>
    </mc:Choice>
    <mc:Fallback xmlns="">
      <p:transition spd="slow" advTm="557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rgbClr val="92D05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Lilas-Hele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721850" cy="651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Triángulo rectángulo"/>
          <p:cNvSpPr/>
          <p:nvPr/>
        </p:nvSpPr>
        <p:spPr>
          <a:xfrm>
            <a:off x="0" y="3255374"/>
            <a:ext cx="4857094" cy="3224801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s-ES_tradnl">
              <a:solidFill>
                <a:srgbClr val="7030A0"/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4640517" y="-4"/>
            <a:ext cx="5081332" cy="3223953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s-ES_tradnl">
              <a:solidFill>
                <a:srgbClr val="7030A0"/>
              </a:solidFill>
            </a:endParaRPr>
          </a:p>
        </p:txBody>
      </p:sp>
      <p:sp>
        <p:nvSpPr>
          <p:cNvPr id="15" name="14 Triángulo rectángulo"/>
          <p:cNvSpPr/>
          <p:nvPr/>
        </p:nvSpPr>
        <p:spPr>
          <a:xfrm flipH="1">
            <a:off x="4782262" y="3096071"/>
            <a:ext cx="4939587" cy="3385808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s-ES_tradnl">
              <a:solidFill>
                <a:srgbClr val="7030A0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>
            <a:off x="180405" y="159029"/>
            <a:ext cx="9155177" cy="6192689"/>
          </a:xfrm>
          <a:prstGeom prst="diamond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4857094" cy="3255374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s-ES_tradnl">
              <a:solidFill>
                <a:srgbClr val="7030A0"/>
              </a:solidFill>
            </a:endParaRPr>
          </a:p>
        </p:txBody>
      </p:sp>
      <p:pic>
        <p:nvPicPr>
          <p:cNvPr id="9" name="Picture 17" descr="C:\Users\Eleni\Desktop\Lilas-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721850" cy="651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6" descr="C:\Users\Eleni\Desktop\Lilas-Helen\Diapositiva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"/>
            <a:ext cx="9721848" cy="657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Eleni\Desktop\Lilas-Helen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9477" cy="6579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78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76"/>
    </mc:Choice>
    <mc:Fallback xmlns="">
      <p:transition spd="slow" advTm="37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26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2000">
              <a:srgbClr val="FFFF00"/>
            </a:gs>
            <a:gs pos="81000">
              <a:srgbClr val="FFFF00"/>
            </a:gs>
            <a:gs pos="64990">
              <a:srgbClr val="7030A0"/>
            </a:gs>
            <a:gs pos="43000">
              <a:srgbClr val="7030A0"/>
            </a:gs>
            <a:gs pos="100000">
              <a:srgbClr val="00B05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Lilas-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44" y="0"/>
            <a:ext cx="9769821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rectángulo"/>
          <p:cNvSpPr/>
          <p:nvPr/>
        </p:nvSpPr>
        <p:spPr>
          <a:xfrm flipV="1">
            <a:off x="-17847" y="-2903"/>
            <a:ext cx="1588319" cy="3217048"/>
          </a:xfrm>
          <a:prstGeom prst="rtTriangle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>
            <a:off x="2904" y="3296101"/>
            <a:ext cx="1588319" cy="3217048"/>
          </a:xfrm>
          <a:prstGeom prst="rtTriangle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H="1" flipV="1">
            <a:off x="1544935" y="-8999"/>
            <a:ext cx="3331760" cy="3236149"/>
          </a:xfrm>
          <a:prstGeom prst="triangle">
            <a:avLst>
              <a:gd name="adj" fmla="val 50312"/>
            </a:avLst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flipH="1" flipV="1">
            <a:off x="4835073" y="-14742"/>
            <a:ext cx="3331760" cy="3236149"/>
          </a:xfrm>
          <a:prstGeom prst="triangle">
            <a:avLst>
              <a:gd name="adj" fmla="val 50312"/>
            </a:avLst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8101546" y="3"/>
            <a:ext cx="1620304" cy="3199047"/>
          </a:xfrm>
          <a:prstGeom prst="rtTriangle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>
            <a:off x="1559474" y="3308129"/>
            <a:ext cx="3234327" cy="3174204"/>
          </a:xfrm>
          <a:prstGeom prst="triangle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9" name="8 Triángulo isósceles"/>
          <p:cNvSpPr/>
          <p:nvPr/>
        </p:nvSpPr>
        <p:spPr>
          <a:xfrm>
            <a:off x="4852114" y="3254131"/>
            <a:ext cx="3249432" cy="3217048"/>
          </a:xfrm>
          <a:prstGeom prst="triangle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H="1">
            <a:off x="8091415" y="3263131"/>
            <a:ext cx="1640562" cy="3217048"/>
          </a:xfrm>
          <a:prstGeom prst="rtTriangle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1" name="10 Rombo"/>
          <p:cNvSpPr/>
          <p:nvPr/>
        </p:nvSpPr>
        <p:spPr>
          <a:xfrm>
            <a:off x="3176638" y="0"/>
            <a:ext cx="3292016" cy="6480175"/>
          </a:xfrm>
          <a:prstGeom prst="diamond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2" name="11 Rombo"/>
          <p:cNvSpPr/>
          <p:nvPr/>
        </p:nvSpPr>
        <p:spPr>
          <a:xfrm>
            <a:off x="0" y="0"/>
            <a:ext cx="3176638" cy="6480175"/>
          </a:xfrm>
          <a:prstGeom prst="diamond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3" name="12 Rombo"/>
          <p:cNvSpPr/>
          <p:nvPr/>
        </p:nvSpPr>
        <p:spPr>
          <a:xfrm>
            <a:off x="6445407" y="-8999"/>
            <a:ext cx="3292016" cy="6480175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pic>
        <p:nvPicPr>
          <p:cNvPr id="14" name="Picture 16" descr="C:\Users\Eleni\Desktop\Lilas-Helen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44" y="0"/>
            <a:ext cx="9759695" cy="651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8" descr="C:\Users\Eleni\Desktop\Lilas-Helen\Diapositiva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44" y="16155"/>
            <a:ext cx="9759694" cy="660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3" descr="C:\Users\Eleni\Desktop\Lilas-Helen\Diapositiv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44" y="0"/>
            <a:ext cx="9759695" cy="662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64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/>
    </mc:Choice>
    <mc:Fallback xmlns="">
      <p:transition spd="slow" advTm="3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2000">
              <a:srgbClr val="92D050"/>
            </a:gs>
            <a:gs pos="81000">
              <a:srgbClr val="FFFF00"/>
            </a:gs>
            <a:gs pos="64990">
              <a:srgbClr val="7030A0"/>
            </a:gs>
            <a:gs pos="43000">
              <a:srgbClr val="FFFF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Lilas-Helen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6155"/>
            <a:ext cx="9715500" cy="660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7090" y="382370"/>
            <a:ext cx="8765409" cy="5757601"/>
          </a:xfrm>
          <a:prstGeom prst="rect">
            <a:avLst/>
          </a:prstGeom>
          <a:solidFill>
            <a:srgbClr val="92D050">
              <a:alpha val="5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686" tIns="51843" rIns="103686" bIns="51843"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94723" y="824636"/>
            <a:ext cx="7770148" cy="4873069"/>
          </a:xfrm>
          <a:prstGeom prst="rect">
            <a:avLst/>
          </a:prstGeom>
          <a:solidFill>
            <a:srgbClr val="7030A0">
              <a:alpha val="5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686" tIns="51843" rIns="103686" bIns="51843"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10" descr="C:\Users\Eleni\Desktop\Lilas-Helen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288"/>
            <a:ext cx="9743935" cy="679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Lilas-Helen\Diapositiva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288"/>
            <a:ext cx="9715500" cy="679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088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56"/>
    </mc:Choice>
    <mc:Fallback xmlns="">
      <p:transition spd="slow" advTm="31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2000">
              <a:srgbClr val="92D050"/>
            </a:gs>
            <a:gs pos="81000">
              <a:srgbClr val="FFFF00"/>
            </a:gs>
            <a:gs pos="64990">
              <a:srgbClr val="7030A0"/>
            </a:gs>
            <a:gs pos="43000">
              <a:srgbClr val="7030A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ilas-Helen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62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7090" y="382370"/>
            <a:ext cx="8765409" cy="5757601"/>
          </a:xfrm>
          <a:prstGeom prst="rect">
            <a:avLst/>
          </a:prstGeom>
          <a:solidFill>
            <a:srgbClr val="7030A0">
              <a:alpha val="9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686" tIns="51843" rIns="103686" bIns="51843"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94723" y="824636"/>
            <a:ext cx="7770148" cy="4873069"/>
          </a:xfrm>
          <a:prstGeom prst="rect">
            <a:avLst/>
          </a:prstGeom>
          <a:solidFill>
            <a:srgbClr val="5151D3">
              <a:alpha val="74902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686" tIns="51843" rIns="103686" bIns="51843"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7" descr="C:\Users\Eleni\Desktop\Lilas-Helen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6155"/>
            <a:ext cx="9715500" cy="660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Lilas-Helen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2" y="0"/>
            <a:ext cx="9715500" cy="662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Lilas-Helen\Diapositiva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2" y="1"/>
            <a:ext cx="9747209" cy="662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61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40"/>
    </mc:Choice>
    <mc:Fallback xmlns="">
      <p:transition spd="slow" advTm="31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" y="0"/>
            <a:ext cx="9721850" cy="6480175"/>
            <a:chOff x="1" y="0"/>
            <a:chExt cx="9721850" cy="6480175"/>
          </a:xfrm>
        </p:grpSpPr>
        <p:pic>
          <p:nvPicPr>
            <p:cNvPr id="2" name="Picture 6" descr="C:\Users\Eleni\Desktop\Lilas-Helen\Diapositiva6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9721850" cy="6480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4" descr="http://3.bp.blogspot.com/-nAHD-X5POk0/VeSQb7zGhLI/AAAAAAAACHc/Dx2OBRZn1RM/s1600/3216178851_1_15_lBHsi3wK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566" y="448047"/>
              <a:ext cx="5655284" cy="56810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0513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73">
        <p:fade/>
      </p:transition>
    </mc:Choice>
    <mc:Fallback xmlns="">
      <p:transition spd="slow" advTm="242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2000">
              <a:srgbClr val="92D050"/>
            </a:gs>
            <a:gs pos="81000">
              <a:srgbClr val="FFFF00"/>
            </a:gs>
            <a:gs pos="64990">
              <a:srgbClr val="7030A0"/>
            </a:gs>
            <a:gs pos="43000">
              <a:srgbClr val="7030A0"/>
            </a:gs>
            <a:gs pos="100000">
              <a:srgbClr val="7030A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ilas-Helen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26" y="-34446"/>
            <a:ext cx="9733276" cy="665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0" y="0"/>
            <a:ext cx="9721850" cy="6624463"/>
          </a:xfrm>
          <a:prstGeom prst="frame">
            <a:avLst>
              <a:gd name="adj1" fmla="val 8889"/>
            </a:avLst>
          </a:prstGeom>
          <a:gradFill>
            <a:gsLst>
              <a:gs pos="0">
                <a:srgbClr val="7030A0"/>
              </a:gs>
              <a:gs pos="22000">
                <a:srgbClr val="92D050"/>
              </a:gs>
              <a:gs pos="81000">
                <a:srgbClr val="FFFF00"/>
              </a:gs>
              <a:gs pos="64990">
                <a:srgbClr val="7030A0"/>
              </a:gs>
              <a:gs pos="43000">
                <a:srgbClr val="FFFF00"/>
              </a:gs>
              <a:gs pos="100000">
                <a:srgbClr val="7030A0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438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6350" y="0"/>
            <a:ext cx="9721850" cy="6624463"/>
          </a:xfrm>
          <a:prstGeom prst="frame">
            <a:avLst>
              <a:gd name="adj1" fmla="val 8889"/>
            </a:avLst>
          </a:prstGeom>
          <a:gradFill flip="none" rotWithShape="1">
            <a:gsLst>
              <a:gs pos="0">
                <a:srgbClr val="FFFF00"/>
              </a:gs>
              <a:gs pos="22000">
                <a:srgbClr val="92D050"/>
              </a:gs>
              <a:gs pos="81000">
                <a:srgbClr val="FFFF00"/>
              </a:gs>
              <a:gs pos="64990">
                <a:srgbClr val="7030A0"/>
              </a:gs>
              <a:gs pos="43000">
                <a:srgbClr val="7030A0"/>
              </a:gs>
              <a:gs pos="100000">
                <a:srgbClr val="FFFF00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438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-11426" y="0"/>
            <a:ext cx="9739625" cy="6624463"/>
          </a:xfrm>
          <a:prstGeom prst="frame">
            <a:avLst>
              <a:gd name="adj1" fmla="val 8889"/>
            </a:avLst>
          </a:prstGeom>
          <a:gradFill>
            <a:gsLst>
              <a:gs pos="0">
                <a:srgbClr val="7030A0"/>
              </a:gs>
              <a:gs pos="22000">
                <a:srgbClr val="92D050"/>
              </a:gs>
              <a:gs pos="81000">
                <a:srgbClr val="FFFF00"/>
              </a:gs>
              <a:gs pos="64990">
                <a:srgbClr val="7030A0"/>
              </a:gs>
              <a:gs pos="43000">
                <a:srgbClr val="92D050"/>
              </a:gs>
              <a:gs pos="100000">
                <a:srgbClr val="7030A0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438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0174" y="-34446"/>
            <a:ext cx="9721850" cy="6658909"/>
          </a:xfrm>
          <a:prstGeom prst="frame">
            <a:avLst>
              <a:gd name="adj1" fmla="val 8889"/>
            </a:avLst>
          </a:prstGeom>
          <a:gradFill flip="none" rotWithShape="1">
            <a:gsLst>
              <a:gs pos="0">
                <a:srgbClr val="FFFF00"/>
              </a:gs>
              <a:gs pos="22000">
                <a:srgbClr val="92D050"/>
              </a:gs>
              <a:gs pos="81000">
                <a:srgbClr val="FFFF00"/>
              </a:gs>
              <a:gs pos="64990">
                <a:srgbClr val="7030A0"/>
              </a:gs>
              <a:gs pos="43000">
                <a:srgbClr val="7030A0"/>
              </a:gs>
              <a:gs pos="100000">
                <a:srgbClr val="7030A0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438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pic>
        <p:nvPicPr>
          <p:cNvPr id="8" name="Picture 16" descr="C:\Users\Eleni\Desktop\Lilas-Helen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" y="-34445"/>
            <a:ext cx="9895135" cy="680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C:\Users\Eleni\Desktop\Lilas-Helen\Diapositiv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446"/>
            <a:ext cx="9901484" cy="694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47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11"/>
    </mc:Choice>
    <mc:Fallback xmlns="">
      <p:transition spd="slow" advTm="26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2000">
              <a:srgbClr val="92D050"/>
            </a:gs>
            <a:gs pos="45000">
              <a:schemeClr val="bg1"/>
            </a:gs>
            <a:gs pos="90500">
              <a:schemeClr val="bg1"/>
            </a:gs>
            <a:gs pos="68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Lilas-Helen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-3"/>
            <a:ext cx="765585" cy="2627722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879883" y="18816"/>
            <a:ext cx="818290" cy="3289313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1862222" y="42209"/>
            <a:ext cx="811057" cy="401437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2830198" y="18819"/>
            <a:ext cx="749886" cy="4854255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3656426" y="10520"/>
            <a:ext cx="765274" cy="5611003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4563451" y="18816"/>
            <a:ext cx="765274" cy="6465671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5451680" y="462"/>
            <a:ext cx="737787" cy="5621058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6315542" y="-1"/>
            <a:ext cx="753174" cy="4873073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>
            <a:off x="7157680" y="6211"/>
            <a:ext cx="768562" cy="4050373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8039545" y="465"/>
            <a:ext cx="783950" cy="3307669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8918526" y="4336"/>
            <a:ext cx="803324" cy="2623383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pic>
        <p:nvPicPr>
          <p:cNvPr id="16" name="Picture 5" descr="C:\Users\Eleni\Desktop\Lilas-Helen\Diapositiva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155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Eleni\Desktop\ultimo escritorio\bellisima\lilas 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"/>
            <a:ext cx="9734550" cy="6480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4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84"/>
    </mc:Choice>
    <mc:Fallback xmlns="">
      <p:transition spd="slow" advTm="31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500">
              <a:srgbClr val="002060"/>
            </a:gs>
            <a:gs pos="21000">
              <a:srgbClr val="FFC000"/>
            </a:gs>
            <a:gs pos="0">
              <a:srgbClr val="002060"/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ultimo escritorio\bellisima\lil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898310" cy="662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20253" y="3228087"/>
            <a:ext cx="4860925" cy="33963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851986" y="3269948"/>
            <a:ext cx="4905152" cy="32400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-20254" y="0"/>
            <a:ext cx="4860925" cy="32400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4840673" y="0"/>
            <a:ext cx="4916465" cy="3240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86" tIns="51843" rIns="103686" bIns="51843" rtlCol="0" anchor="ctr"/>
          <a:lstStyle/>
          <a:p>
            <a:pPr algn="ctr"/>
            <a:r>
              <a:rPr lang="es-ES" dirty="0" smtClean="0"/>
              <a:t>                    </a:t>
            </a:r>
            <a:endParaRPr lang="es-ES_tradnl" dirty="0"/>
          </a:p>
        </p:txBody>
      </p:sp>
      <p:pic>
        <p:nvPicPr>
          <p:cNvPr id="7" name="Picture 9" descr="C:\Users\Eleni\Desktop\Lilas-Helen\Diapositiva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901484" cy="662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" descr="C:\Users\Eleni\Desktop\ultimo escritorio\bellisima\lila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715500" cy="669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38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29"/>
    </mc:Choice>
    <mc:Fallback xmlns="">
      <p:transition spd="slow" advTm="32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12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ilas-Helen\Diapositiva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185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Marcador de contenido"/>
          <p:cNvSpPr/>
          <p:nvPr/>
        </p:nvSpPr>
        <p:spPr>
          <a:xfrm rot="5400000">
            <a:off x="4645026" y="-4294027"/>
            <a:ext cx="431800" cy="9829477"/>
          </a:xfrm>
          <a:prstGeom prst="rect">
            <a:avLst/>
          </a:prstGeom>
          <a:solidFill>
            <a:srgbClr val="00B05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Marcador de contenido"/>
          <p:cNvSpPr/>
          <p:nvPr/>
        </p:nvSpPr>
        <p:spPr>
          <a:xfrm rot="5400000">
            <a:off x="4698839" y="-4725827"/>
            <a:ext cx="431800" cy="9829477"/>
          </a:xfrm>
          <a:prstGeom prst="rect">
            <a:avLst/>
          </a:prstGeom>
          <a:solidFill>
            <a:srgbClr val="5151D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Marcador de contenido"/>
          <p:cNvSpPr/>
          <p:nvPr/>
        </p:nvSpPr>
        <p:spPr>
          <a:xfrm rot="5400000">
            <a:off x="4698838" y="-3862226"/>
            <a:ext cx="431800" cy="9829477"/>
          </a:xfrm>
          <a:prstGeom prst="rect">
            <a:avLst/>
          </a:prstGeom>
          <a:solidFill>
            <a:srgbClr val="7030A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Marcador de contenido"/>
          <p:cNvSpPr/>
          <p:nvPr/>
        </p:nvSpPr>
        <p:spPr>
          <a:xfrm rot="5400000">
            <a:off x="4698838" y="-3430426"/>
            <a:ext cx="431800" cy="9829477"/>
          </a:xfrm>
          <a:prstGeom prst="rect">
            <a:avLst/>
          </a:pr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Marcador de contenido"/>
          <p:cNvSpPr/>
          <p:nvPr/>
        </p:nvSpPr>
        <p:spPr>
          <a:xfrm rot="5400000">
            <a:off x="4698045" y="-2997832"/>
            <a:ext cx="433387" cy="9829479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Marcador de contenido"/>
          <p:cNvSpPr/>
          <p:nvPr/>
        </p:nvSpPr>
        <p:spPr>
          <a:xfrm rot="5400000">
            <a:off x="4698838" y="-2565239"/>
            <a:ext cx="431800" cy="9829477"/>
          </a:xfrm>
          <a:prstGeom prst="rect">
            <a:avLst/>
          </a:prstGeom>
          <a:solidFill>
            <a:srgbClr val="92D05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Marcador de contenido"/>
          <p:cNvSpPr/>
          <p:nvPr/>
        </p:nvSpPr>
        <p:spPr>
          <a:xfrm rot="5400000">
            <a:off x="4698838" y="-2133439"/>
            <a:ext cx="431800" cy="9829477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Marcador de contenido"/>
          <p:cNvSpPr/>
          <p:nvPr/>
        </p:nvSpPr>
        <p:spPr>
          <a:xfrm rot="5400000">
            <a:off x="4698838" y="-1701639"/>
            <a:ext cx="431800" cy="9829477"/>
          </a:xfrm>
          <a:prstGeom prst="rect">
            <a:avLst/>
          </a:prstGeom>
          <a:solidFill>
            <a:srgbClr val="5151D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Marcador de contenido"/>
          <p:cNvSpPr/>
          <p:nvPr/>
        </p:nvSpPr>
        <p:spPr>
          <a:xfrm rot="5400000">
            <a:off x="4698838" y="-1269839"/>
            <a:ext cx="431800" cy="9829477"/>
          </a:xfrm>
          <a:prstGeom prst="rect">
            <a:avLst/>
          </a:prstGeom>
          <a:solidFill>
            <a:srgbClr val="00B05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Marcador de contenido"/>
          <p:cNvSpPr/>
          <p:nvPr/>
        </p:nvSpPr>
        <p:spPr>
          <a:xfrm rot="5400000">
            <a:off x="4698838" y="-838039"/>
            <a:ext cx="431800" cy="9829477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Marcador de contenido"/>
          <p:cNvSpPr/>
          <p:nvPr/>
        </p:nvSpPr>
        <p:spPr>
          <a:xfrm rot="5400000">
            <a:off x="4698838" y="-406239"/>
            <a:ext cx="431800" cy="9829477"/>
          </a:xfrm>
          <a:prstGeom prst="rect">
            <a:avLst/>
          </a:prstGeom>
          <a:solidFill>
            <a:schemeClr val="accent2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Marcador de contenido"/>
          <p:cNvSpPr/>
          <p:nvPr/>
        </p:nvSpPr>
        <p:spPr>
          <a:xfrm rot="5400000">
            <a:off x="4698044" y="26355"/>
            <a:ext cx="433388" cy="9829477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Marcador de contenido"/>
          <p:cNvSpPr/>
          <p:nvPr/>
        </p:nvSpPr>
        <p:spPr>
          <a:xfrm rot="5400000">
            <a:off x="4698838" y="458949"/>
            <a:ext cx="431800" cy="9829477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Marcador de contenido"/>
          <p:cNvSpPr/>
          <p:nvPr/>
        </p:nvSpPr>
        <p:spPr>
          <a:xfrm rot="5400000">
            <a:off x="4698838" y="890749"/>
            <a:ext cx="431800" cy="9829477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Marcador de contenido"/>
          <p:cNvSpPr/>
          <p:nvPr/>
        </p:nvSpPr>
        <p:spPr>
          <a:xfrm rot="5400000">
            <a:off x="4698838" y="1322549"/>
            <a:ext cx="431800" cy="9829477"/>
          </a:xfrm>
          <a:prstGeom prst="rect">
            <a:avLst/>
          </a:prstGeom>
          <a:solidFill>
            <a:srgbClr val="7030A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Marcador de contenido"/>
          <p:cNvSpPr/>
          <p:nvPr/>
        </p:nvSpPr>
        <p:spPr>
          <a:xfrm rot="5400000">
            <a:off x="4723576" y="1729612"/>
            <a:ext cx="431800" cy="9878953"/>
          </a:xfrm>
          <a:prstGeom prst="rect">
            <a:avLst/>
          </a:prstGeom>
          <a:solidFill>
            <a:srgbClr val="5151D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5" name="Picture 19" descr="C:\Users\Eleni\Desktop\Lilas-Helen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813" y="-216297"/>
            <a:ext cx="9883291" cy="710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http://photos.up-wallpaper.com/images247/4lkd5y34jjj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813" y="-216297"/>
            <a:ext cx="9932765" cy="7101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30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7"/>
    </mc:Choice>
    <mc:Fallback xmlns="">
      <p:transition spd="slow" advTm="28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1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9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500">
              <a:srgbClr val="00B050"/>
            </a:gs>
            <a:gs pos="21000">
              <a:srgbClr val="FFC000"/>
            </a:gs>
            <a:gs pos="0">
              <a:srgbClr val="7030A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Lilas-Helen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155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"/>
          <p:cNvSpPr/>
          <p:nvPr/>
        </p:nvSpPr>
        <p:spPr>
          <a:xfrm flipH="1" flipV="1">
            <a:off x="22960" y="14780"/>
            <a:ext cx="9698890" cy="6465396"/>
          </a:xfrm>
          <a:prstGeom prst="rtTriangle">
            <a:avLst/>
          </a:prstGeom>
          <a:solidFill>
            <a:srgbClr val="7030A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Marcador de contenido"/>
          <p:cNvSpPr/>
          <p:nvPr/>
        </p:nvSpPr>
        <p:spPr>
          <a:xfrm>
            <a:off x="22960" y="14780"/>
            <a:ext cx="9698889" cy="6465395"/>
          </a:xfrm>
          <a:prstGeom prst="rtTriangle">
            <a:avLst/>
          </a:prstGeom>
          <a:solidFill>
            <a:srgbClr val="7030A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12" descr="C:\Users\Eleni\Desktop\Lilas-Helen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62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Lilas-Helen\Diapositiva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222" y="-166419"/>
            <a:ext cx="9808072" cy="679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52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96"/>
    </mc:Choice>
    <mc:Fallback xmlns="">
      <p:transition spd="slow" advTm="34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10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500">
              <a:srgbClr val="002060"/>
            </a:gs>
            <a:gs pos="21000">
              <a:srgbClr val="FFC000"/>
            </a:gs>
            <a:gs pos="0">
              <a:srgbClr val="00206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ilas-Helen\Diapositiva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155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arcador de contenido"/>
          <p:cNvSpPr>
            <a:spLocks noEditPoints="1" noChangeArrowheads="1"/>
          </p:cNvSpPr>
          <p:nvPr/>
        </p:nvSpPr>
        <p:spPr bwMode="auto">
          <a:xfrm>
            <a:off x="266676" y="215751"/>
            <a:ext cx="9188499" cy="6120680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92D050"/>
          </a:solidFill>
          <a:ln w="76200" cmpd="thinThick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6" name="Marcador de contenido"/>
          <p:cNvSpPr>
            <a:spLocks noEditPoints="1" noChangeArrowheads="1"/>
          </p:cNvSpPr>
          <p:nvPr/>
        </p:nvSpPr>
        <p:spPr bwMode="auto">
          <a:xfrm>
            <a:off x="1247702" y="872731"/>
            <a:ext cx="7220096" cy="4896544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7030A0"/>
          </a:solidFill>
          <a:ln w="76200" cmpd="thinThick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9" name="Marcador de contenido"/>
          <p:cNvSpPr>
            <a:spLocks noEditPoints="1" noChangeArrowheads="1"/>
          </p:cNvSpPr>
          <p:nvPr/>
        </p:nvSpPr>
        <p:spPr bwMode="auto">
          <a:xfrm>
            <a:off x="2484661" y="1736827"/>
            <a:ext cx="4752528" cy="3168352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FFFF00"/>
          </a:solidFill>
          <a:ln w="76200" cmpd="thinThick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pic>
        <p:nvPicPr>
          <p:cNvPr id="7" name="Picture 3" descr="C:\Users\Eleni\Desktop\ultimo escritorio\bellisima\gato 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445"/>
            <a:ext cx="9715500" cy="650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Eleni\Desktop\ultimo escritorio\bellisima\g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4" y="0"/>
            <a:ext cx="96996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lila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26988"/>
            <a:ext cx="9715500" cy="653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5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9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rgbClr val="FFFF00"/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ilas-Helen\Diapositiva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202" y="-144289"/>
            <a:ext cx="9795052" cy="664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edio marco"/>
          <p:cNvSpPr/>
          <p:nvPr/>
        </p:nvSpPr>
        <p:spPr>
          <a:xfrm>
            <a:off x="1139287" y="540019"/>
            <a:ext cx="2886160" cy="2295055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1670921" y="1012513"/>
            <a:ext cx="2886160" cy="2160073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2202588" y="1485029"/>
            <a:ext cx="2734289" cy="195756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5823143" y="581962"/>
            <a:ext cx="2025069" cy="2886169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5924260" y="607497"/>
            <a:ext cx="2810208" cy="2092572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240687" y="1485029"/>
            <a:ext cx="2506432" cy="195756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1232307" y="3079532"/>
            <a:ext cx="2700062" cy="2886169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940549" y="3021292"/>
            <a:ext cx="2767565" cy="2800142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860321" y="2683167"/>
            <a:ext cx="2092542" cy="3027999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093033" y="3087984"/>
            <a:ext cx="1890064" cy="2734289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2966437" y="3024707"/>
            <a:ext cx="1282544" cy="2658337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 flipV="1">
            <a:off x="5776694" y="2948739"/>
            <a:ext cx="1282514" cy="2810242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93" tIns="51846" rIns="103693" bIns="51846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" name="Picture 2" descr="C:\Users\Eleni\Desktop\Lilas-Helen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203" y="-192880"/>
            <a:ext cx="9795053" cy="6688716"/>
          </a:xfrm>
          <a:prstGeom prst="rect">
            <a:avLst/>
          </a:prstGeom>
          <a:solidFill>
            <a:srgbClr val="7030A0"/>
          </a:solidFill>
          <a:extLst/>
        </p:spPr>
      </p:pic>
      <p:pic>
        <p:nvPicPr>
          <p:cNvPr id="16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857" y="4603550"/>
            <a:ext cx="1593222" cy="159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29" y="4197166"/>
            <a:ext cx="1943212" cy="160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96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82"/>
    </mc:Choice>
    <mc:Fallback xmlns="">
      <p:transition spd="slow" advTm="38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70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12041"/>
            <a:ext cx="9721850" cy="2160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28048"/>
            <a:ext cx="9721850" cy="47521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6402" y="1"/>
            <a:ext cx="5184987" cy="147604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00050"/>
            <a:ext cx="97218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15231" y="4464122"/>
            <a:ext cx="283554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95141" y="3960109"/>
            <a:ext cx="2511478" cy="22320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93818" y="4608126"/>
            <a:ext cx="1296247" cy="93602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08077"/>
            <a:ext cx="567108" cy="50401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12092"/>
            <a:ext cx="567108" cy="50401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16104"/>
            <a:ext cx="567108" cy="50401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20119"/>
            <a:ext cx="567108" cy="504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5692900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715</TotalTime>
  <Words>23</Words>
  <Application>Microsoft Office PowerPoint</Application>
  <PresentationFormat>Personalizado</PresentationFormat>
  <Paragraphs>9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Lilas</dc:title>
  <dc:creator>HelenVC</dc:creator>
  <cp:lastModifiedBy>Usuario</cp:lastModifiedBy>
  <cp:revision>68</cp:revision>
  <dcterms:created xsi:type="dcterms:W3CDTF">2015-11-09T16:36:26Z</dcterms:created>
  <dcterms:modified xsi:type="dcterms:W3CDTF">2015-11-13T23:32:11Z</dcterms:modified>
  <cp:category>Naturaleza</cp:category>
</cp:coreProperties>
</file>