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72" r:id="rId3"/>
    <p:sldId id="308" r:id="rId4"/>
    <p:sldId id="280" r:id="rId5"/>
    <p:sldId id="267" r:id="rId6"/>
    <p:sldId id="264" r:id="rId7"/>
    <p:sldId id="289" r:id="rId8"/>
    <p:sldId id="285" r:id="rId9"/>
    <p:sldId id="305" r:id="rId10"/>
    <p:sldId id="291" r:id="rId11"/>
    <p:sldId id="279" r:id="rId12"/>
    <p:sldId id="306" r:id="rId13"/>
    <p:sldId id="286" r:id="rId14"/>
    <p:sldId id="321" r:id="rId15"/>
    <p:sldId id="313" r:id="rId16"/>
    <p:sldId id="268" r:id="rId17"/>
    <p:sldId id="334" r:id="rId18"/>
    <p:sldId id="335" r:id="rId19"/>
  </p:sldIdLst>
  <p:sldSz cx="12961938" cy="8640763"/>
  <p:notesSz cx="6858000" cy="9144000"/>
  <p:defaultTextStyle>
    <a:defPPr>
      <a:defRPr lang="es-ES"/>
    </a:defPPr>
    <a:lvl1pPr marL="0" algn="l" defTabSz="12341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17089" algn="l" defTabSz="12341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34178" algn="l" defTabSz="12341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51264" algn="l" defTabSz="12341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68355" algn="l" defTabSz="12341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85441" algn="l" defTabSz="12341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702530" algn="l" defTabSz="12341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319617" algn="l" defTabSz="12341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936706" algn="l" defTabSz="123417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k+2FSBT1MvhZrj+mw9TOg==" hashData="Gi4j5iEmHqVhbpHt5j+f45rmof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708" y="246"/>
      </p:cViewPr>
      <p:guideLst>
        <p:guide orient="horz" pos="2722"/>
        <p:guide pos="408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6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D1F6A8-85FE-44CC-BDF8-0B848669BB83}" type="datetimeFigureOut">
              <a:rPr lang="es-ES" smtClean="0"/>
              <a:t>25/11/2015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3BBB32-F9D0-4126-8EF2-451D05E69D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9195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26" algn="l" defTabSz="9142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50" algn="l" defTabSz="9142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73" algn="l" defTabSz="9142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498" algn="l" defTabSz="9142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623" algn="l" defTabSz="9142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48" algn="l" defTabSz="9142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873" algn="l" defTabSz="9142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96" algn="l" defTabSz="9142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72147" y="2684241"/>
            <a:ext cx="11017647" cy="18521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44293" y="4896435"/>
            <a:ext cx="9073357" cy="220819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70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34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512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8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5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02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9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36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BEA1-4361-4B8B-BC1E-616E3D89BC43}" type="datetimeFigureOut">
              <a:rPr lang="es-ES" smtClean="0"/>
              <a:t>25/11/2015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5DE8F-F1E7-4864-853A-4B92850053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2744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BEA1-4361-4B8B-BC1E-616E3D89BC43}" type="datetimeFigureOut">
              <a:rPr lang="es-ES" smtClean="0"/>
              <a:t>25/11/2015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5DE8F-F1E7-4864-853A-4B92850053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813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23904" y="5552493"/>
            <a:ext cx="11017647" cy="1716152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23904" y="3662326"/>
            <a:ext cx="11017647" cy="1890166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17089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417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126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6835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8544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0253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1961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3670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BEA1-4361-4B8B-BC1E-616E3D89BC43}" type="datetimeFigureOut">
              <a:rPr lang="es-ES" smtClean="0"/>
              <a:t>25/11/2015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5DE8F-F1E7-4864-853A-4B92850053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0592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48102" y="2016180"/>
            <a:ext cx="5724855" cy="5702504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588990" y="2016180"/>
            <a:ext cx="5724855" cy="5702504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BEA1-4361-4B8B-BC1E-616E3D89BC43}" type="datetimeFigureOut">
              <a:rPr lang="es-ES" smtClean="0"/>
              <a:t>25/11/2015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5DE8F-F1E7-4864-853A-4B92850053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363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48098" y="1934171"/>
            <a:ext cx="5727107" cy="80607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7089" indent="0">
              <a:buNone/>
              <a:defRPr sz="2700" b="1"/>
            </a:lvl2pPr>
            <a:lvl3pPr marL="1234178" indent="0">
              <a:buNone/>
              <a:defRPr sz="2400" b="1"/>
            </a:lvl3pPr>
            <a:lvl4pPr marL="1851264" indent="0">
              <a:buNone/>
              <a:defRPr sz="2200" b="1"/>
            </a:lvl4pPr>
            <a:lvl5pPr marL="2468355" indent="0">
              <a:buNone/>
              <a:defRPr sz="2200" b="1"/>
            </a:lvl5pPr>
            <a:lvl6pPr marL="3085441" indent="0">
              <a:buNone/>
              <a:defRPr sz="2200" b="1"/>
            </a:lvl6pPr>
            <a:lvl7pPr marL="3702530" indent="0">
              <a:buNone/>
              <a:defRPr sz="2200" b="1"/>
            </a:lvl7pPr>
            <a:lvl8pPr marL="4319617" indent="0">
              <a:buNone/>
              <a:defRPr sz="2200" b="1"/>
            </a:lvl8pPr>
            <a:lvl9pPr marL="4936706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48098" y="2740245"/>
            <a:ext cx="5727107" cy="497844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584491" y="1934171"/>
            <a:ext cx="5729357" cy="80607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7089" indent="0">
              <a:buNone/>
              <a:defRPr sz="2700" b="1"/>
            </a:lvl2pPr>
            <a:lvl3pPr marL="1234178" indent="0">
              <a:buNone/>
              <a:defRPr sz="2400" b="1"/>
            </a:lvl3pPr>
            <a:lvl4pPr marL="1851264" indent="0">
              <a:buNone/>
              <a:defRPr sz="2200" b="1"/>
            </a:lvl4pPr>
            <a:lvl5pPr marL="2468355" indent="0">
              <a:buNone/>
              <a:defRPr sz="2200" b="1"/>
            </a:lvl5pPr>
            <a:lvl6pPr marL="3085441" indent="0">
              <a:buNone/>
              <a:defRPr sz="2200" b="1"/>
            </a:lvl6pPr>
            <a:lvl7pPr marL="3702530" indent="0">
              <a:buNone/>
              <a:defRPr sz="2200" b="1"/>
            </a:lvl7pPr>
            <a:lvl8pPr marL="4319617" indent="0">
              <a:buNone/>
              <a:defRPr sz="2200" b="1"/>
            </a:lvl8pPr>
            <a:lvl9pPr marL="4936706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584491" y="2740245"/>
            <a:ext cx="5729357" cy="497844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BEA1-4361-4B8B-BC1E-616E3D89BC43}" type="datetimeFigureOut">
              <a:rPr lang="es-ES" smtClean="0"/>
              <a:t>25/11/2015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5DE8F-F1E7-4864-853A-4B92850053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6166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BEA1-4361-4B8B-BC1E-616E3D89BC43}" type="datetimeFigureOut">
              <a:rPr lang="es-ES" smtClean="0"/>
              <a:t>25/11/2015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5DE8F-F1E7-4864-853A-4B92850053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5512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BEA1-4361-4B8B-BC1E-616E3D89BC43}" type="datetimeFigureOut">
              <a:rPr lang="es-ES" smtClean="0"/>
              <a:t>25/11/2015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5DE8F-F1E7-4864-853A-4B92850053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6045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48099" y="344033"/>
            <a:ext cx="4264388" cy="146412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67759" y="344034"/>
            <a:ext cx="7246083" cy="7374651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48099" y="1808164"/>
            <a:ext cx="4264388" cy="5910523"/>
          </a:xfrm>
        </p:spPr>
        <p:txBody>
          <a:bodyPr/>
          <a:lstStyle>
            <a:lvl1pPr marL="0" indent="0">
              <a:buNone/>
              <a:defRPr sz="1900"/>
            </a:lvl1pPr>
            <a:lvl2pPr marL="617089" indent="0">
              <a:buNone/>
              <a:defRPr sz="1600"/>
            </a:lvl2pPr>
            <a:lvl3pPr marL="1234178" indent="0">
              <a:buNone/>
              <a:defRPr sz="1400"/>
            </a:lvl3pPr>
            <a:lvl4pPr marL="1851264" indent="0">
              <a:buNone/>
              <a:defRPr sz="1200"/>
            </a:lvl4pPr>
            <a:lvl5pPr marL="2468355" indent="0">
              <a:buNone/>
              <a:defRPr sz="1200"/>
            </a:lvl5pPr>
            <a:lvl6pPr marL="3085441" indent="0">
              <a:buNone/>
              <a:defRPr sz="1200"/>
            </a:lvl6pPr>
            <a:lvl7pPr marL="3702530" indent="0">
              <a:buNone/>
              <a:defRPr sz="1200"/>
            </a:lvl7pPr>
            <a:lvl8pPr marL="4319617" indent="0">
              <a:buNone/>
              <a:defRPr sz="1200"/>
            </a:lvl8pPr>
            <a:lvl9pPr marL="4936706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BEA1-4361-4B8B-BC1E-616E3D89BC43}" type="datetimeFigureOut">
              <a:rPr lang="es-ES" smtClean="0"/>
              <a:t>25/11/2015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5DE8F-F1E7-4864-853A-4B92850053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9651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40632" y="6048535"/>
            <a:ext cx="7777163" cy="714064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540632" y="772069"/>
            <a:ext cx="7777163" cy="5184458"/>
          </a:xfrm>
        </p:spPr>
        <p:txBody>
          <a:bodyPr/>
          <a:lstStyle>
            <a:lvl1pPr marL="0" indent="0">
              <a:buNone/>
              <a:defRPr sz="4300"/>
            </a:lvl1pPr>
            <a:lvl2pPr marL="617089" indent="0">
              <a:buNone/>
              <a:defRPr sz="3800"/>
            </a:lvl2pPr>
            <a:lvl3pPr marL="1234178" indent="0">
              <a:buNone/>
              <a:defRPr sz="3200"/>
            </a:lvl3pPr>
            <a:lvl4pPr marL="1851264" indent="0">
              <a:buNone/>
              <a:defRPr sz="2700"/>
            </a:lvl4pPr>
            <a:lvl5pPr marL="2468355" indent="0">
              <a:buNone/>
              <a:defRPr sz="2700"/>
            </a:lvl5pPr>
            <a:lvl6pPr marL="3085441" indent="0">
              <a:buNone/>
              <a:defRPr sz="2700"/>
            </a:lvl6pPr>
            <a:lvl7pPr marL="3702530" indent="0">
              <a:buNone/>
              <a:defRPr sz="2700"/>
            </a:lvl7pPr>
            <a:lvl8pPr marL="4319617" indent="0">
              <a:buNone/>
              <a:defRPr sz="2700"/>
            </a:lvl8pPr>
            <a:lvl9pPr marL="4936706" indent="0">
              <a:buNone/>
              <a:defRPr sz="27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540632" y="6762599"/>
            <a:ext cx="7777163" cy="1014089"/>
          </a:xfrm>
        </p:spPr>
        <p:txBody>
          <a:bodyPr/>
          <a:lstStyle>
            <a:lvl1pPr marL="0" indent="0">
              <a:buNone/>
              <a:defRPr sz="1900"/>
            </a:lvl1pPr>
            <a:lvl2pPr marL="617089" indent="0">
              <a:buNone/>
              <a:defRPr sz="1600"/>
            </a:lvl2pPr>
            <a:lvl3pPr marL="1234178" indent="0">
              <a:buNone/>
              <a:defRPr sz="1400"/>
            </a:lvl3pPr>
            <a:lvl4pPr marL="1851264" indent="0">
              <a:buNone/>
              <a:defRPr sz="1200"/>
            </a:lvl4pPr>
            <a:lvl5pPr marL="2468355" indent="0">
              <a:buNone/>
              <a:defRPr sz="1200"/>
            </a:lvl5pPr>
            <a:lvl6pPr marL="3085441" indent="0">
              <a:buNone/>
              <a:defRPr sz="1200"/>
            </a:lvl6pPr>
            <a:lvl7pPr marL="3702530" indent="0">
              <a:buNone/>
              <a:defRPr sz="1200"/>
            </a:lvl7pPr>
            <a:lvl8pPr marL="4319617" indent="0">
              <a:buNone/>
              <a:defRPr sz="1200"/>
            </a:lvl8pPr>
            <a:lvl9pPr marL="4936706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BEA1-4361-4B8B-BC1E-616E3D89BC43}" type="datetimeFigureOut">
              <a:rPr lang="es-ES" smtClean="0"/>
              <a:t>25/11/2015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5DE8F-F1E7-4864-853A-4B92850053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8432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BEA1-4361-4B8B-BC1E-616E3D89BC43}" type="datetimeFigureOut">
              <a:rPr lang="es-ES" smtClean="0"/>
              <a:t>25/11/2015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5DE8F-F1E7-4864-853A-4B92850053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7484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397409" y="346037"/>
            <a:ext cx="2916437" cy="737265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48097" y="346037"/>
            <a:ext cx="8533276" cy="737265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BEA1-4361-4B8B-BC1E-616E3D89BC43}" type="datetimeFigureOut">
              <a:rPr lang="es-ES" smtClean="0"/>
              <a:t>25/11/2015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5DE8F-F1E7-4864-853A-4B92850053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047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72146" y="2684254"/>
            <a:ext cx="11017647" cy="1852164"/>
          </a:xfrm>
          <a:prstGeom prst="rect">
            <a:avLst/>
          </a:prstGeom>
        </p:spPr>
        <p:txBody>
          <a:bodyPr lIns="123444" tIns="61722" rIns="123444" bIns="6172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44291" y="4896432"/>
            <a:ext cx="9073357" cy="2208195"/>
          </a:xfrm>
          <a:prstGeom prst="rect">
            <a:avLst/>
          </a:prstGeom>
        </p:spPr>
        <p:txBody>
          <a:bodyPr lIns="123444" tIns="61722" rIns="123444" bIns="61722"/>
          <a:lstStyle>
            <a:lvl1pPr marL="0" indent="0" algn="ctr">
              <a:buNone/>
              <a:defRPr/>
            </a:lvl1pPr>
            <a:lvl2pPr marL="617220" indent="0" algn="ctr">
              <a:buNone/>
              <a:defRPr/>
            </a:lvl2pPr>
            <a:lvl3pPr marL="1234440" indent="0" algn="ctr">
              <a:buNone/>
              <a:defRPr/>
            </a:lvl3pPr>
            <a:lvl4pPr marL="1851660" indent="0" algn="ctr">
              <a:buNone/>
              <a:defRPr/>
            </a:lvl4pPr>
            <a:lvl5pPr marL="2468880" indent="0" algn="ctr">
              <a:buNone/>
              <a:defRPr/>
            </a:lvl5pPr>
            <a:lvl6pPr marL="3086100" indent="0" algn="ctr">
              <a:buNone/>
              <a:defRPr/>
            </a:lvl6pPr>
            <a:lvl7pPr marL="3703320" indent="0" algn="ctr">
              <a:buNone/>
              <a:defRPr/>
            </a:lvl7pPr>
            <a:lvl8pPr marL="4320540" indent="0" algn="ctr">
              <a:buNone/>
              <a:defRPr/>
            </a:lvl8pPr>
            <a:lvl9pPr marL="493776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1078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48097" y="346033"/>
            <a:ext cx="11665744" cy="1440127"/>
          </a:xfrm>
          <a:prstGeom prst="rect">
            <a:avLst/>
          </a:prstGeom>
        </p:spPr>
        <p:txBody>
          <a:bodyPr lIns="123444" tIns="61722" rIns="123444" bIns="6172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48097" y="2016180"/>
            <a:ext cx="11665744" cy="5702505"/>
          </a:xfrm>
          <a:prstGeom prst="rect">
            <a:avLst/>
          </a:prstGeom>
        </p:spPr>
        <p:txBody>
          <a:bodyPr lIns="123444" tIns="61722" rIns="123444" bIns="6172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9103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23904" y="5552495"/>
            <a:ext cx="11017647" cy="1716153"/>
          </a:xfrm>
          <a:prstGeom prst="rect">
            <a:avLst/>
          </a:prstGeom>
        </p:spPr>
        <p:txBody>
          <a:bodyPr lIns="123444" tIns="61722" rIns="123444" bIns="61722" anchor="t"/>
          <a:lstStyle>
            <a:lvl1pPr algn="l">
              <a:defRPr sz="5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23904" y="3662326"/>
            <a:ext cx="11017647" cy="1890166"/>
          </a:xfrm>
          <a:prstGeom prst="rect">
            <a:avLst/>
          </a:prstGeom>
        </p:spPr>
        <p:txBody>
          <a:bodyPr lIns="123444" tIns="61722" rIns="123444" bIns="61722" anchor="b"/>
          <a:lstStyle>
            <a:lvl1pPr marL="0" indent="0">
              <a:buNone/>
              <a:defRPr sz="2700"/>
            </a:lvl1pPr>
            <a:lvl2pPr marL="617220" indent="0">
              <a:buNone/>
              <a:defRPr sz="2400"/>
            </a:lvl2pPr>
            <a:lvl3pPr marL="1234440" indent="0">
              <a:buNone/>
              <a:defRPr sz="2200"/>
            </a:lvl3pPr>
            <a:lvl4pPr marL="1851660" indent="0">
              <a:buNone/>
              <a:defRPr sz="1900"/>
            </a:lvl4pPr>
            <a:lvl5pPr marL="2468880" indent="0">
              <a:buNone/>
              <a:defRPr sz="1900"/>
            </a:lvl5pPr>
            <a:lvl6pPr marL="3086100" indent="0">
              <a:buNone/>
              <a:defRPr sz="1900"/>
            </a:lvl6pPr>
            <a:lvl7pPr marL="3703320" indent="0">
              <a:buNone/>
              <a:defRPr sz="1900"/>
            </a:lvl7pPr>
            <a:lvl8pPr marL="4320540" indent="0">
              <a:buNone/>
              <a:defRPr sz="1900"/>
            </a:lvl8pPr>
            <a:lvl9pPr marL="4937760" indent="0">
              <a:buNone/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0074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48097" y="346033"/>
            <a:ext cx="11665744" cy="1440127"/>
          </a:xfrm>
          <a:prstGeom prst="rect">
            <a:avLst/>
          </a:prstGeom>
        </p:spPr>
        <p:txBody>
          <a:bodyPr lIns="123444" tIns="61722" rIns="123444" bIns="6172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48097" y="2016180"/>
            <a:ext cx="5724856" cy="5702505"/>
          </a:xfrm>
          <a:prstGeom prst="rect">
            <a:avLst/>
          </a:prstGeom>
        </p:spPr>
        <p:txBody>
          <a:bodyPr lIns="123444" tIns="61722" rIns="123444" bIns="61722"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588985" y="2016180"/>
            <a:ext cx="5724856" cy="5702505"/>
          </a:xfrm>
          <a:prstGeom prst="rect">
            <a:avLst/>
          </a:prstGeom>
        </p:spPr>
        <p:txBody>
          <a:bodyPr lIns="123444" tIns="61722" rIns="123444" bIns="61722"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2056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48097" y="346033"/>
            <a:ext cx="11665744" cy="1440127"/>
          </a:xfrm>
          <a:prstGeom prst="rect">
            <a:avLst/>
          </a:prstGeom>
        </p:spPr>
        <p:txBody>
          <a:bodyPr lIns="123444" tIns="61722" rIns="123444" bIns="61722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48097" y="1934173"/>
            <a:ext cx="5727107" cy="806073"/>
          </a:xfrm>
          <a:prstGeom prst="rect">
            <a:avLst/>
          </a:prstGeom>
        </p:spPr>
        <p:txBody>
          <a:bodyPr lIns="123444" tIns="61722" rIns="123444" bIns="61722" anchor="b"/>
          <a:lstStyle>
            <a:lvl1pPr marL="0" indent="0">
              <a:buNone/>
              <a:defRPr sz="3200" b="1"/>
            </a:lvl1pPr>
            <a:lvl2pPr marL="617220" indent="0">
              <a:buNone/>
              <a:defRPr sz="2700" b="1"/>
            </a:lvl2pPr>
            <a:lvl3pPr marL="1234440" indent="0">
              <a:buNone/>
              <a:defRPr sz="2400" b="1"/>
            </a:lvl3pPr>
            <a:lvl4pPr marL="1851660" indent="0">
              <a:buNone/>
              <a:defRPr sz="2200" b="1"/>
            </a:lvl4pPr>
            <a:lvl5pPr marL="2468880" indent="0">
              <a:buNone/>
              <a:defRPr sz="2200" b="1"/>
            </a:lvl5pPr>
            <a:lvl6pPr marL="3086100" indent="0">
              <a:buNone/>
              <a:defRPr sz="2200" b="1"/>
            </a:lvl6pPr>
            <a:lvl7pPr marL="3703320" indent="0">
              <a:buNone/>
              <a:defRPr sz="2200" b="1"/>
            </a:lvl7pPr>
            <a:lvl8pPr marL="4320540" indent="0">
              <a:buNone/>
              <a:defRPr sz="2200" b="1"/>
            </a:lvl8pPr>
            <a:lvl9pPr marL="493776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48097" y="2740242"/>
            <a:ext cx="5727107" cy="4978440"/>
          </a:xfrm>
          <a:prstGeom prst="rect">
            <a:avLst/>
          </a:prstGeom>
        </p:spPr>
        <p:txBody>
          <a:bodyPr lIns="123444" tIns="61722" rIns="123444" bIns="61722"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584496" y="1934173"/>
            <a:ext cx="5729357" cy="806073"/>
          </a:xfrm>
          <a:prstGeom prst="rect">
            <a:avLst/>
          </a:prstGeom>
        </p:spPr>
        <p:txBody>
          <a:bodyPr lIns="123444" tIns="61722" rIns="123444" bIns="61722" anchor="b"/>
          <a:lstStyle>
            <a:lvl1pPr marL="0" indent="0">
              <a:buNone/>
              <a:defRPr sz="3200" b="1"/>
            </a:lvl1pPr>
            <a:lvl2pPr marL="617220" indent="0">
              <a:buNone/>
              <a:defRPr sz="2700" b="1"/>
            </a:lvl2pPr>
            <a:lvl3pPr marL="1234440" indent="0">
              <a:buNone/>
              <a:defRPr sz="2400" b="1"/>
            </a:lvl3pPr>
            <a:lvl4pPr marL="1851660" indent="0">
              <a:buNone/>
              <a:defRPr sz="2200" b="1"/>
            </a:lvl4pPr>
            <a:lvl5pPr marL="2468880" indent="0">
              <a:buNone/>
              <a:defRPr sz="2200" b="1"/>
            </a:lvl5pPr>
            <a:lvl6pPr marL="3086100" indent="0">
              <a:buNone/>
              <a:defRPr sz="2200" b="1"/>
            </a:lvl6pPr>
            <a:lvl7pPr marL="3703320" indent="0">
              <a:buNone/>
              <a:defRPr sz="2200" b="1"/>
            </a:lvl7pPr>
            <a:lvl8pPr marL="4320540" indent="0">
              <a:buNone/>
              <a:defRPr sz="2200" b="1"/>
            </a:lvl8pPr>
            <a:lvl9pPr marL="493776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584496" y="2740242"/>
            <a:ext cx="5729357" cy="4978440"/>
          </a:xfrm>
          <a:prstGeom prst="rect">
            <a:avLst/>
          </a:prstGeom>
        </p:spPr>
        <p:txBody>
          <a:bodyPr lIns="123444" tIns="61722" rIns="123444" bIns="61722"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7876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48097" y="346033"/>
            <a:ext cx="11665744" cy="1440127"/>
          </a:xfrm>
          <a:prstGeom prst="rect">
            <a:avLst/>
          </a:prstGeom>
        </p:spPr>
        <p:txBody>
          <a:bodyPr lIns="123444" tIns="61722" rIns="123444" bIns="6172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667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5620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48125" y="344031"/>
            <a:ext cx="4264388" cy="1464131"/>
          </a:xfrm>
          <a:prstGeom prst="rect">
            <a:avLst/>
          </a:prstGeom>
        </p:spPr>
        <p:txBody>
          <a:bodyPr lIns="123444" tIns="61722" rIns="123444" bIns="61722"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67758" y="344037"/>
            <a:ext cx="7246083" cy="7374652"/>
          </a:xfrm>
          <a:prstGeom prst="rect">
            <a:avLst/>
          </a:prstGeom>
        </p:spPr>
        <p:txBody>
          <a:bodyPr lIns="123444" tIns="61722" rIns="123444" bIns="61722"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48125" y="1808166"/>
            <a:ext cx="4264388" cy="5910523"/>
          </a:xfrm>
          <a:prstGeom prst="rect">
            <a:avLst/>
          </a:prstGeom>
        </p:spPr>
        <p:txBody>
          <a:bodyPr lIns="123444" tIns="61722" rIns="123444" bIns="61722"/>
          <a:lstStyle>
            <a:lvl1pPr marL="0" indent="0">
              <a:buNone/>
              <a:defRPr sz="1900"/>
            </a:lvl1pPr>
            <a:lvl2pPr marL="617220" indent="0">
              <a:buNone/>
              <a:defRPr sz="1600"/>
            </a:lvl2pPr>
            <a:lvl3pPr marL="1234440" indent="0">
              <a:buNone/>
              <a:defRPr sz="1400"/>
            </a:lvl3pPr>
            <a:lvl4pPr marL="1851660" indent="0">
              <a:buNone/>
              <a:defRPr sz="1200"/>
            </a:lvl4pPr>
            <a:lvl5pPr marL="2468880" indent="0">
              <a:buNone/>
              <a:defRPr sz="1200"/>
            </a:lvl5pPr>
            <a:lvl6pPr marL="3086100" indent="0">
              <a:buNone/>
              <a:defRPr sz="1200"/>
            </a:lvl6pPr>
            <a:lvl7pPr marL="3703320" indent="0">
              <a:buNone/>
              <a:defRPr sz="1200"/>
            </a:lvl7pPr>
            <a:lvl8pPr marL="4320540" indent="0">
              <a:buNone/>
              <a:defRPr sz="1200"/>
            </a:lvl8pPr>
            <a:lvl9pPr marL="4937760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1193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40630" y="6048535"/>
            <a:ext cx="7777163" cy="714067"/>
          </a:xfrm>
          <a:prstGeom prst="rect">
            <a:avLst/>
          </a:prstGeom>
        </p:spPr>
        <p:txBody>
          <a:bodyPr lIns="123444" tIns="61722" rIns="123444" bIns="61722"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540630" y="772068"/>
            <a:ext cx="7777163" cy="5184458"/>
          </a:xfrm>
          <a:prstGeom prst="rect">
            <a:avLst/>
          </a:prstGeom>
        </p:spPr>
        <p:txBody>
          <a:bodyPr lIns="123444" tIns="61722" rIns="123444" bIns="61722"/>
          <a:lstStyle>
            <a:lvl1pPr marL="0" indent="0">
              <a:buNone/>
              <a:defRPr sz="4300"/>
            </a:lvl1pPr>
            <a:lvl2pPr marL="617220" indent="0">
              <a:buNone/>
              <a:defRPr sz="3800"/>
            </a:lvl2pPr>
            <a:lvl3pPr marL="1234440" indent="0">
              <a:buNone/>
              <a:defRPr sz="3200"/>
            </a:lvl3pPr>
            <a:lvl4pPr marL="1851660" indent="0">
              <a:buNone/>
              <a:defRPr sz="2700"/>
            </a:lvl4pPr>
            <a:lvl5pPr marL="2468880" indent="0">
              <a:buNone/>
              <a:defRPr sz="2700"/>
            </a:lvl5pPr>
            <a:lvl6pPr marL="3086100" indent="0">
              <a:buNone/>
              <a:defRPr sz="2700"/>
            </a:lvl6pPr>
            <a:lvl7pPr marL="3703320" indent="0">
              <a:buNone/>
              <a:defRPr sz="2700"/>
            </a:lvl7pPr>
            <a:lvl8pPr marL="4320540" indent="0">
              <a:buNone/>
              <a:defRPr sz="2700"/>
            </a:lvl8pPr>
            <a:lvl9pPr marL="4937760" indent="0">
              <a:buNone/>
              <a:defRPr sz="27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540630" y="6762615"/>
            <a:ext cx="7777163" cy="1014090"/>
          </a:xfrm>
          <a:prstGeom prst="rect">
            <a:avLst/>
          </a:prstGeom>
        </p:spPr>
        <p:txBody>
          <a:bodyPr lIns="123444" tIns="61722" rIns="123444" bIns="61722"/>
          <a:lstStyle>
            <a:lvl1pPr marL="0" indent="0">
              <a:buNone/>
              <a:defRPr sz="1900"/>
            </a:lvl1pPr>
            <a:lvl2pPr marL="617220" indent="0">
              <a:buNone/>
              <a:defRPr sz="1600"/>
            </a:lvl2pPr>
            <a:lvl3pPr marL="1234440" indent="0">
              <a:buNone/>
              <a:defRPr sz="1400"/>
            </a:lvl3pPr>
            <a:lvl4pPr marL="1851660" indent="0">
              <a:buNone/>
              <a:defRPr sz="1200"/>
            </a:lvl4pPr>
            <a:lvl5pPr marL="2468880" indent="0">
              <a:buNone/>
              <a:defRPr sz="1200"/>
            </a:lvl5pPr>
            <a:lvl6pPr marL="3086100" indent="0">
              <a:buNone/>
              <a:defRPr sz="1200"/>
            </a:lvl6pPr>
            <a:lvl7pPr marL="3703320" indent="0">
              <a:buNone/>
              <a:defRPr sz="1200"/>
            </a:lvl7pPr>
            <a:lvl8pPr marL="4320540" indent="0">
              <a:buNone/>
              <a:defRPr sz="1200"/>
            </a:lvl8pPr>
            <a:lvl9pPr marL="4937760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8687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48097" y="346033"/>
            <a:ext cx="11665744" cy="1440127"/>
          </a:xfrm>
          <a:prstGeom prst="rect">
            <a:avLst/>
          </a:prstGeom>
        </p:spPr>
        <p:txBody>
          <a:bodyPr lIns="123444" tIns="61722" rIns="123444" bIns="6172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48097" y="2016180"/>
            <a:ext cx="11665744" cy="5702505"/>
          </a:xfrm>
          <a:prstGeom prst="rect">
            <a:avLst/>
          </a:prstGeom>
        </p:spPr>
        <p:txBody>
          <a:bodyPr vert="eaVert" lIns="123444" tIns="61722" rIns="123444" bIns="6172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5199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397405" y="346048"/>
            <a:ext cx="2916436" cy="7372651"/>
          </a:xfrm>
          <a:prstGeom prst="rect">
            <a:avLst/>
          </a:prstGeom>
        </p:spPr>
        <p:txBody>
          <a:bodyPr vert="eaVert" lIns="123444" tIns="61722" rIns="123444" bIns="6172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48097" y="346048"/>
            <a:ext cx="8533276" cy="7372651"/>
          </a:xfrm>
          <a:prstGeom prst="rect">
            <a:avLst/>
          </a:prstGeom>
        </p:spPr>
        <p:txBody>
          <a:bodyPr vert="eaVert" lIns="123444" tIns="61722" rIns="123444" bIns="6172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665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48098" y="346035"/>
            <a:ext cx="11665744" cy="1440127"/>
          </a:xfrm>
          <a:prstGeom prst="rect">
            <a:avLst/>
          </a:prstGeom>
        </p:spPr>
        <p:txBody>
          <a:bodyPr vert="horz" lIns="123418" tIns="61707" rIns="123418" bIns="61707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48098" y="2016180"/>
            <a:ext cx="11665744" cy="5702504"/>
          </a:xfrm>
          <a:prstGeom prst="rect">
            <a:avLst/>
          </a:prstGeom>
        </p:spPr>
        <p:txBody>
          <a:bodyPr vert="horz" lIns="123418" tIns="61707" rIns="123418" bIns="61707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48098" y="8008711"/>
            <a:ext cx="3024452" cy="460041"/>
          </a:xfrm>
          <a:prstGeom prst="rect">
            <a:avLst/>
          </a:prstGeom>
        </p:spPr>
        <p:txBody>
          <a:bodyPr vert="horz" lIns="123418" tIns="61707" rIns="123418" bIns="61707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5BEA1-4361-4B8B-BC1E-616E3D89BC43}" type="datetimeFigureOut">
              <a:rPr lang="es-ES" smtClean="0"/>
              <a:t>25/11/2015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428666" y="8008711"/>
            <a:ext cx="4104615" cy="460041"/>
          </a:xfrm>
          <a:prstGeom prst="rect">
            <a:avLst/>
          </a:prstGeom>
        </p:spPr>
        <p:txBody>
          <a:bodyPr vert="horz" lIns="123418" tIns="61707" rIns="123418" bIns="61707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9289390" y="8008711"/>
            <a:ext cx="3024452" cy="460041"/>
          </a:xfrm>
          <a:prstGeom prst="rect">
            <a:avLst/>
          </a:prstGeom>
        </p:spPr>
        <p:txBody>
          <a:bodyPr vert="horz" lIns="123418" tIns="61707" rIns="123418" bIns="61707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5DE8F-F1E7-4864-853A-4B92850053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2571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34178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2816" indent="-462816" algn="l" defTabSz="1234178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02767" indent="-385679" algn="l" defTabSz="1234178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42721" indent="-308544" algn="l" defTabSz="1234178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59808" indent="-308544" algn="l" defTabSz="1234178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76897" indent="-308544" algn="l" defTabSz="1234178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93984" indent="-308544" algn="l" defTabSz="12341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11075" indent="-308544" algn="l" defTabSz="12341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628162" indent="-308544" algn="l" defTabSz="12341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245248" indent="-308544" algn="l" defTabSz="12341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2341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7089" algn="l" defTabSz="12341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178" algn="l" defTabSz="12341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1264" algn="l" defTabSz="12341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355" algn="l" defTabSz="12341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5441" algn="l" defTabSz="12341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02530" algn="l" defTabSz="12341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19617" algn="l" defTabSz="12341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36706" algn="l" defTabSz="123417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48097" y="7868698"/>
            <a:ext cx="3024452" cy="600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3444" tIns="61722" rIns="123444" bIns="61722" numCol="1" anchor="t" anchorCtr="0" compatLnSpc="1">
            <a:prstTxWarp prst="textNoShape">
              <a:avLst/>
            </a:prstTxWarp>
          </a:bodyPr>
          <a:lstStyle>
            <a:lvl1pPr>
              <a:defRPr sz="1900"/>
            </a:lvl1pPr>
          </a:lstStyle>
          <a:p>
            <a:pPr defTabSz="123444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535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5pPr>
      <a:lvl6pPr marL="61722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6pPr>
      <a:lvl7pPr marL="123444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7pPr>
      <a:lvl8pPr marL="185166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8pPr>
      <a:lvl9pPr marL="246888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62915" indent="-462915" algn="l" rtl="0" fontAlgn="base">
        <a:spcBef>
          <a:spcPct val="20000"/>
        </a:spcBef>
        <a:spcAft>
          <a:spcPct val="0"/>
        </a:spcAft>
        <a:buChar char="•"/>
        <a:defRPr sz="4300">
          <a:solidFill>
            <a:schemeClr val="tx1"/>
          </a:solidFill>
          <a:latin typeface="+mn-lt"/>
          <a:ea typeface="+mn-ea"/>
          <a:cs typeface="+mn-cs"/>
        </a:defRPr>
      </a:lvl1pPr>
      <a:lvl2pPr marL="1002983" indent="-385763" algn="l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cs typeface="+mn-cs"/>
        </a:defRPr>
      </a:lvl2pPr>
      <a:lvl3pPr marL="1543050" indent="-30861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160270" indent="-308610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4pPr>
      <a:lvl5pPr marL="277749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5pPr>
      <a:lvl6pPr marL="339471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6pPr>
      <a:lvl7pPr marL="401193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7pPr>
      <a:lvl8pPr marL="462915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8pPr>
      <a:lvl9pPr marL="524637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72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4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16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610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033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205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377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user/tapiolga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4.jpeg"/><Relationship Id="rId4" Type="http://schemas.openxmlformats.org/officeDocument/2006/relationships/image" Target="../media/image59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Lavanda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478" y="3"/>
            <a:ext cx="13057188" cy="86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ages.forwallpaper.com/files/images/d/dbb1/dbb10cd9/258145/lavender-fiel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478" y="25377"/>
            <a:ext cx="13047186" cy="876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1584425" y="647973"/>
            <a:ext cx="8856983" cy="1738138"/>
          </a:xfrm>
          <a:prstGeom prst="rect">
            <a:avLst/>
          </a:prstGeom>
          <a:noFill/>
        </p:spPr>
        <p:txBody>
          <a:bodyPr wrap="none" lIns="91426" tIns="45712" rIns="91426" bIns="45712">
            <a:prstTxWarp prst="textWave1">
              <a:avLst>
                <a:gd name="adj1" fmla="val 20000"/>
                <a:gd name="adj2" fmla="val -1250"/>
              </a:avLst>
            </a:prstTxWarp>
            <a:spAutoFit/>
          </a:bodyPr>
          <a:lstStyle/>
          <a:p>
            <a:pPr algn="ctr"/>
            <a:r>
              <a:rPr lang="es-ES" sz="9600" b="1" dirty="0">
                <a:ln w="3175" cmpd="sng">
                  <a:solidFill>
                    <a:schemeClr val="tx1"/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LAVANDA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872457" y="7690430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Automático</a:t>
            </a:r>
            <a:endParaRPr lang="es-ES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  <p:pic>
        <p:nvPicPr>
          <p:cNvPr id="7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1409" y="6843933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Eleni\Desktop\Lavanda\Diapositiva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533" y="25377"/>
            <a:ext cx="13088243" cy="876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5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90">
        <p:sndAc>
          <p:stSnd loop="1">
            <p:snd r:embed="rId2" name="richard clayderman - piano y sentimiento427.wav"/>
          </p:stSnd>
        </p:sndAc>
      </p:transition>
    </mc:Choice>
    <mc:Fallback xmlns="">
      <p:transition spd="slow" advTm="20590">
        <p:sndAc>
          <p:stSnd loop="1">
            <p:snd r:embed="rId8" name="richard clayderman - piano y sentimiento42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7030A0"/>
            </a:gs>
            <a:gs pos="26240">
              <a:srgbClr val="00B0F0"/>
            </a:gs>
            <a:gs pos="23000">
              <a:srgbClr val="D3BF31"/>
            </a:gs>
            <a:gs pos="87500">
              <a:srgbClr val="80B860"/>
            </a:gs>
            <a:gs pos="75000">
              <a:srgbClr val="0070C0"/>
            </a:gs>
            <a:gs pos="100000">
              <a:srgbClr val="FFFF0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Lavanda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80" y="-56801"/>
            <a:ext cx="13105704" cy="8838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Rombo"/>
          <p:cNvSpPr/>
          <p:nvPr/>
        </p:nvSpPr>
        <p:spPr>
          <a:xfrm>
            <a:off x="2110" y="3"/>
            <a:ext cx="6419758" cy="4362624"/>
          </a:xfrm>
          <a:prstGeom prst="diamond">
            <a:avLst/>
          </a:prstGeom>
          <a:gradFill>
            <a:gsLst>
              <a:gs pos="0">
                <a:srgbClr val="FFFF00"/>
              </a:gs>
              <a:gs pos="50000">
                <a:srgbClr val="7030A0"/>
              </a:gs>
              <a:gs pos="100000">
                <a:srgbClr val="FFFF00"/>
              </a:gs>
            </a:gsLst>
            <a:lin ang="8100000" scaled="1"/>
          </a:gra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-16556" y="4307013"/>
            <a:ext cx="6419758" cy="4301553"/>
          </a:xfrm>
          <a:prstGeom prst="diamond">
            <a:avLst/>
          </a:prstGeom>
          <a:gradFill>
            <a:gsLst>
              <a:gs pos="0">
                <a:srgbClr val="FFFF00"/>
              </a:gs>
              <a:gs pos="50000">
                <a:srgbClr val="7030A0"/>
              </a:gs>
              <a:gs pos="100000">
                <a:srgbClr val="FFFF00"/>
              </a:gs>
            </a:gsLst>
            <a:lin ang="8100000" scaled="1"/>
          </a:gra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6548674" y="3268"/>
            <a:ext cx="6419758" cy="4359361"/>
          </a:xfrm>
          <a:prstGeom prst="diamond">
            <a:avLst/>
          </a:prstGeom>
          <a:gradFill>
            <a:gsLst>
              <a:gs pos="0">
                <a:srgbClr val="FFFF00"/>
              </a:gs>
              <a:gs pos="50000">
                <a:srgbClr val="7030A0"/>
              </a:gs>
              <a:gs pos="100000">
                <a:srgbClr val="FFFF00"/>
              </a:gs>
            </a:gsLst>
            <a:lin ang="8100000" scaled="1"/>
          </a:gra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417985" y="4339210"/>
            <a:ext cx="6570391" cy="4301553"/>
          </a:xfrm>
          <a:prstGeom prst="diamond">
            <a:avLst/>
          </a:prstGeom>
          <a:gradFill>
            <a:gsLst>
              <a:gs pos="0">
                <a:srgbClr val="FFFF00"/>
              </a:gs>
              <a:gs pos="50000">
                <a:srgbClr val="7030A0"/>
              </a:gs>
              <a:gs pos="100000">
                <a:srgbClr val="FFFF00"/>
              </a:gs>
            </a:gsLst>
            <a:lin ang="8100000" scaled="1"/>
          </a:gra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es-ES"/>
          </a:p>
        </p:txBody>
      </p:sp>
      <p:pic>
        <p:nvPicPr>
          <p:cNvPr id="7" name="Picture 4" descr="C:\Users\Eleni\Desktop\Lavanda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137" y="-133002"/>
            <a:ext cx="13194665" cy="8915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Eleni\Desktop\Lavanda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154" y="-133002"/>
            <a:ext cx="13199678" cy="8915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553"/>
    </mc:Choice>
    <mc:Fallback xmlns="">
      <p:transition spd="slow" advTm="305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Lavanda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61938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ultimo escritorio\bellisima\AA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" y="-1"/>
            <a:ext cx="12957225" cy="892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954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4713">
        <p:fade/>
      </p:transition>
    </mc:Choice>
    <mc:Fallback xmlns="">
      <p:transition spd="slow" advTm="547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7030A0"/>
            </a:gs>
            <a:gs pos="100000">
              <a:srgbClr val="92D050">
                <a:lumMod val="79000"/>
                <a:alpha val="38000"/>
              </a:srgb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Lavanda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12961938" cy="8783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Eleni\Desktop\Lavanda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349" y="-144110"/>
            <a:ext cx="13166836" cy="9145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Eleni\Desktop\Lavanda\Diapositiva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077" y="-216123"/>
            <a:ext cx="13263565" cy="9217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558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48"/>
    </mc:Choice>
    <mc:Fallback xmlns="">
      <p:transition spd="slow" advTm="215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0000">
              <a:srgbClr val="FFFF00"/>
            </a:gs>
            <a:gs pos="43000">
              <a:srgbClr val="00B0F0"/>
            </a:gs>
            <a:gs pos="23000">
              <a:srgbClr val="D3BF31"/>
            </a:gs>
            <a:gs pos="74000">
              <a:srgbClr val="80B860"/>
            </a:gs>
            <a:gs pos="100000">
              <a:srgbClr val="7030A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Lavanda\Diapositiva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27"/>
          <a:stretch/>
        </p:blipFill>
        <p:spPr bwMode="auto">
          <a:xfrm>
            <a:off x="0" y="2"/>
            <a:ext cx="13067136" cy="8646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Lágrima"/>
          <p:cNvSpPr/>
          <p:nvPr/>
        </p:nvSpPr>
        <p:spPr>
          <a:xfrm rot="5400000">
            <a:off x="1092393" y="-762632"/>
            <a:ext cx="4094164" cy="5727218"/>
          </a:xfrm>
          <a:prstGeom prst="teardrop">
            <a:avLst>
              <a:gd name="adj" fmla="val 96119"/>
            </a:avLst>
          </a:prstGeom>
          <a:blipFill dpi="0" rotWithShape="1">
            <a:blip r:embed="rId3">
              <a:alphaModFix amt="71000"/>
            </a:blip>
            <a:srcRect/>
            <a:stretch>
              <a:fillRect/>
            </a:stretch>
          </a:blip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es-ES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8" name="7 Lágrima"/>
          <p:cNvSpPr/>
          <p:nvPr/>
        </p:nvSpPr>
        <p:spPr>
          <a:xfrm rot="16200000">
            <a:off x="7501092" y="3324277"/>
            <a:ext cx="3890536" cy="6022554"/>
          </a:xfrm>
          <a:prstGeom prst="teardrop">
            <a:avLst>
              <a:gd name="adj" fmla="val 96119"/>
            </a:avLst>
          </a:prstGeom>
          <a:blipFill dpi="0" rotWithShape="1">
            <a:blip r:embed="rId3">
              <a:alphaModFix amt="71000"/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es-ES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9" name="8 Lágrima"/>
          <p:cNvSpPr/>
          <p:nvPr/>
        </p:nvSpPr>
        <p:spPr>
          <a:xfrm>
            <a:off x="275866" y="4356595"/>
            <a:ext cx="5727218" cy="3924227"/>
          </a:xfrm>
          <a:prstGeom prst="teardrop">
            <a:avLst>
              <a:gd name="adj" fmla="val 96119"/>
            </a:avLst>
          </a:prstGeom>
          <a:blipFill dpi="0" rotWithShape="1">
            <a:blip r:embed="rId3">
              <a:alphaModFix amt="71000"/>
            </a:blip>
            <a:srcRect/>
            <a:stretch>
              <a:fillRect/>
            </a:stretch>
          </a:blip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es-ES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10" name="9 Lágrima"/>
          <p:cNvSpPr/>
          <p:nvPr/>
        </p:nvSpPr>
        <p:spPr>
          <a:xfrm rot="11003368">
            <a:off x="6672702" y="223834"/>
            <a:ext cx="5870309" cy="4115592"/>
          </a:xfrm>
          <a:prstGeom prst="teardrop">
            <a:avLst>
              <a:gd name="adj" fmla="val 102227"/>
            </a:avLst>
          </a:prstGeom>
          <a:blipFill dpi="0" rotWithShape="1">
            <a:blip r:embed="rId3">
              <a:alphaModFix amt="71000"/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es-ES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pic>
        <p:nvPicPr>
          <p:cNvPr id="11" name="Picture 12" descr="C:\Users\Eleni\Desktop\Lavanda\Diapositiva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3"/>
            <a:ext cx="13067135" cy="8928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8" descr="C:\Users\Eleni\Desktop\Lavanda\Diapositiva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1" y="-9603"/>
            <a:ext cx="13061835" cy="893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914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05"/>
    </mc:Choice>
    <mc:Fallback xmlns="">
      <p:transition spd="slow" advTm="33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rgbClr val="FFFF00"/>
            </a:gs>
            <a:gs pos="25000">
              <a:srgbClr val="FFFF00"/>
            </a:gs>
            <a:gs pos="0">
              <a:srgbClr val="00B050"/>
            </a:gs>
            <a:gs pos="50000">
              <a:srgbClr val="7030A0"/>
            </a:gs>
            <a:gs pos="100000">
              <a:srgbClr val="00B05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 descr="C:\Users\Eleni\Desktop\Lavanda\Diapositiva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66" y="14891"/>
            <a:ext cx="13105704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Placa"/>
          <p:cNvSpPr/>
          <p:nvPr/>
        </p:nvSpPr>
        <p:spPr>
          <a:xfrm>
            <a:off x="-143763" y="14894"/>
            <a:ext cx="6552851" cy="4497709"/>
          </a:xfrm>
          <a:prstGeom prst="plaque">
            <a:avLst>
              <a:gd name="adj" fmla="val 29205"/>
            </a:avLst>
          </a:prstGeom>
          <a:gradFill>
            <a:gsLst>
              <a:gs pos="79000">
                <a:srgbClr val="FFFF00"/>
              </a:gs>
              <a:gs pos="25000">
                <a:srgbClr val="FFFF00"/>
              </a:gs>
              <a:gs pos="0">
                <a:srgbClr val="00B050"/>
              </a:gs>
              <a:gs pos="50000">
                <a:srgbClr val="7030A0"/>
              </a:gs>
              <a:gs pos="100000">
                <a:srgbClr val="00B050"/>
              </a:gs>
            </a:gsLst>
            <a:path path="circle">
              <a:fillToRect l="50000" t="50000" r="50000" b="50000"/>
            </a:path>
          </a:gra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es-ES">
              <a:gradFill flip="none" rotWithShape="1">
                <a:gsLst>
                  <a:gs pos="79000">
                    <a:srgbClr val="FFFF00"/>
                  </a:gs>
                  <a:gs pos="25000">
                    <a:srgbClr val="FFFF00"/>
                  </a:gs>
                  <a:gs pos="0">
                    <a:srgbClr val="00B050"/>
                  </a:gs>
                  <a:gs pos="50000">
                    <a:srgbClr val="7030A0"/>
                  </a:gs>
                  <a:gs pos="100000">
                    <a:srgbClr val="00B050"/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4" name="3 Placa"/>
          <p:cNvSpPr/>
          <p:nvPr/>
        </p:nvSpPr>
        <p:spPr>
          <a:xfrm>
            <a:off x="-143766" y="4531483"/>
            <a:ext cx="6522208" cy="4107282"/>
          </a:xfrm>
          <a:prstGeom prst="plaque">
            <a:avLst>
              <a:gd name="adj" fmla="val 29205"/>
            </a:avLst>
          </a:prstGeom>
          <a:gradFill>
            <a:gsLst>
              <a:gs pos="79000">
                <a:srgbClr val="FFFF00"/>
              </a:gs>
              <a:gs pos="25000">
                <a:srgbClr val="FFFF00"/>
              </a:gs>
              <a:gs pos="0">
                <a:srgbClr val="00B050"/>
              </a:gs>
              <a:gs pos="50000">
                <a:srgbClr val="7030A0"/>
              </a:gs>
              <a:gs pos="100000">
                <a:srgbClr val="00B050"/>
              </a:gs>
            </a:gsLst>
            <a:path path="circle">
              <a:fillToRect l="50000" t="50000" r="50000" b="50000"/>
            </a:path>
          </a:gra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es-ES">
              <a:gradFill flip="none" rotWithShape="1">
                <a:gsLst>
                  <a:gs pos="79000">
                    <a:srgbClr val="FFFF00"/>
                  </a:gs>
                  <a:gs pos="25000">
                    <a:srgbClr val="FFFF00"/>
                  </a:gs>
                  <a:gs pos="0">
                    <a:srgbClr val="00B050"/>
                  </a:gs>
                  <a:gs pos="50000">
                    <a:srgbClr val="7030A0"/>
                  </a:gs>
                  <a:gs pos="100000">
                    <a:srgbClr val="00B050"/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5" name="4 Placa"/>
          <p:cNvSpPr/>
          <p:nvPr/>
        </p:nvSpPr>
        <p:spPr>
          <a:xfrm>
            <a:off x="6409090" y="4531483"/>
            <a:ext cx="6522209" cy="4143053"/>
          </a:xfrm>
          <a:prstGeom prst="plaque">
            <a:avLst>
              <a:gd name="adj" fmla="val 29205"/>
            </a:avLst>
          </a:prstGeom>
          <a:gradFill>
            <a:gsLst>
              <a:gs pos="79000">
                <a:srgbClr val="FFFF00"/>
              </a:gs>
              <a:gs pos="25000">
                <a:srgbClr val="FFFF00"/>
              </a:gs>
              <a:gs pos="0">
                <a:srgbClr val="00B050"/>
              </a:gs>
              <a:gs pos="50000">
                <a:srgbClr val="7030A0"/>
              </a:gs>
              <a:gs pos="100000">
                <a:srgbClr val="00B050"/>
              </a:gs>
            </a:gsLst>
            <a:path path="circle">
              <a:fillToRect l="50000" t="50000" r="50000" b="50000"/>
            </a:path>
          </a:gra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es-ES">
              <a:gradFill flip="none" rotWithShape="1">
                <a:gsLst>
                  <a:gs pos="79000">
                    <a:srgbClr val="FFFF00"/>
                  </a:gs>
                  <a:gs pos="25000">
                    <a:srgbClr val="FFFF00"/>
                  </a:gs>
                  <a:gs pos="0">
                    <a:srgbClr val="00B050"/>
                  </a:gs>
                  <a:gs pos="50000">
                    <a:srgbClr val="7030A0"/>
                  </a:gs>
                  <a:gs pos="100000">
                    <a:srgbClr val="00B050"/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6" name="5 Placa"/>
          <p:cNvSpPr/>
          <p:nvPr/>
        </p:nvSpPr>
        <p:spPr>
          <a:xfrm>
            <a:off x="6409086" y="3"/>
            <a:ext cx="6552854" cy="4531483"/>
          </a:xfrm>
          <a:prstGeom prst="plaque">
            <a:avLst>
              <a:gd name="adj" fmla="val 29205"/>
            </a:avLst>
          </a:prstGeom>
          <a:gradFill>
            <a:gsLst>
              <a:gs pos="79000">
                <a:srgbClr val="FFFF00"/>
              </a:gs>
              <a:gs pos="25000">
                <a:srgbClr val="FFFF00"/>
              </a:gs>
              <a:gs pos="0">
                <a:srgbClr val="00B050"/>
              </a:gs>
              <a:gs pos="50000">
                <a:srgbClr val="7030A0"/>
              </a:gs>
              <a:gs pos="100000">
                <a:srgbClr val="00B050"/>
              </a:gs>
            </a:gsLst>
            <a:path path="circle">
              <a:fillToRect l="50000" t="50000" r="50000" b="50000"/>
            </a:path>
          </a:gra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es-ES">
              <a:gradFill flip="none" rotWithShape="1">
                <a:gsLst>
                  <a:gs pos="79000">
                    <a:srgbClr val="FFFF00"/>
                  </a:gs>
                  <a:gs pos="25000">
                    <a:srgbClr val="FFFF00"/>
                  </a:gs>
                  <a:gs pos="0">
                    <a:srgbClr val="00B050"/>
                  </a:gs>
                  <a:gs pos="50000">
                    <a:srgbClr val="7030A0"/>
                  </a:gs>
                  <a:gs pos="100000">
                    <a:srgbClr val="00B050"/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pic>
        <p:nvPicPr>
          <p:cNvPr id="7" name="Picture 28" descr="C:\Users\Eleni\Desktop\Lavanda\Diapositiva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66" y="0"/>
            <a:ext cx="13249472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5" descr="C:\Users\Eleni\Desktop\Lavanda\Diapositiva6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787" y="3"/>
            <a:ext cx="13465496" cy="8928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C:\Users\Eleni\Desktop\Lavanda\Diapositiva3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787" y="-1"/>
            <a:ext cx="13465496" cy="892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49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88"/>
    </mc:Choice>
    <mc:Fallback xmlns="">
      <p:transition spd="slow" advTm="42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32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7030A0"/>
            </a:gs>
            <a:gs pos="100000">
              <a:srgbClr val="FFFF0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Lavanda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61938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flipV="1">
            <a:off x="-11910" y="-312209"/>
            <a:ext cx="12961938" cy="851097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419131"/>
            <a:ext cx="12961938" cy="811483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170081"/>
            <a:ext cx="12961938" cy="630030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800141"/>
            <a:ext cx="12961938" cy="630030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340193"/>
            <a:ext cx="12961938" cy="630030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970222"/>
            <a:ext cx="12961938" cy="630030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140334"/>
            <a:ext cx="12961938" cy="630030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680446"/>
            <a:ext cx="12961938" cy="630030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5220467"/>
            <a:ext cx="12961938" cy="630030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5850527"/>
            <a:ext cx="12961938" cy="720069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6570596"/>
            <a:ext cx="12961938" cy="720069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7290664"/>
            <a:ext cx="12961938" cy="720069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-11910" y="7942769"/>
            <a:ext cx="12961938" cy="691311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3510274"/>
            <a:ext cx="12961938" cy="630030"/>
          </a:xfrm>
          <a:prstGeom prst="rect">
            <a:avLst/>
          </a:prstGeom>
          <a:solidFill>
            <a:srgbClr val="7030A0">
              <a:alpha val="8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lIns="123444" tIns="61722" rIns="123444" bIns="61722" rtlCol="0" anchor="ctr"/>
          <a:lstStyle/>
          <a:p>
            <a:pPr algn="ctr" defTabSz="1234440">
              <a:defRPr/>
            </a:pPr>
            <a:endParaRPr lang="es-ES" kern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18" name="Picture 25" descr="C:\Users\Eleni\Desktop\Lavanda\Diapositiva9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2209"/>
            <a:ext cx="12961938" cy="8979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2" descr="C:\Users\Eleni\Desktop\Lavanda\Diapositiva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312209"/>
            <a:ext cx="13105704" cy="897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Eleni\Desktop\Lavanda\Diapositiva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312208"/>
            <a:ext cx="13105704" cy="8952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715"/>
    </mc:Choice>
    <mc:Fallback xmlns="">
      <p:transition spd="slow" advTm="377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0000">
              <a:srgbClr val="FFFF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Lavanda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3105704" cy="865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"/>
          <p:cNvSpPr/>
          <p:nvPr/>
        </p:nvSpPr>
        <p:spPr>
          <a:xfrm rot="5400000">
            <a:off x="6047558" y="-6080994"/>
            <a:ext cx="943714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4" name="Marcador de contenido"/>
          <p:cNvSpPr/>
          <p:nvPr/>
        </p:nvSpPr>
        <p:spPr>
          <a:xfrm rot="5400000">
            <a:off x="6047558" y="-5570949"/>
            <a:ext cx="943714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5" name="Marcador de contenido"/>
          <p:cNvSpPr/>
          <p:nvPr/>
        </p:nvSpPr>
        <p:spPr>
          <a:xfrm rot="5400000">
            <a:off x="6047558" y="-5026901"/>
            <a:ext cx="943714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6" name="Marcador de contenido"/>
          <p:cNvSpPr/>
          <p:nvPr/>
        </p:nvSpPr>
        <p:spPr>
          <a:xfrm rot="5400000">
            <a:off x="6047558" y="-4482853"/>
            <a:ext cx="943714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7" name="Marcador de contenido"/>
          <p:cNvSpPr/>
          <p:nvPr/>
        </p:nvSpPr>
        <p:spPr>
          <a:xfrm rot="5400000">
            <a:off x="6045828" y="-3866350"/>
            <a:ext cx="947183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8" name="Marcador de contenido"/>
          <p:cNvSpPr/>
          <p:nvPr/>
        </p:nvSpPr>
        <p:spPr>
          <a:xfrm rot="5400000">
            <a:off x="6047558" y="-3392757"/>
            <a:ext cx="943714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9" name="Marcador de contenido"/>
          <p:cNvSpPr/>
          <p:nvPr/>
        </p:nvSpPr>
        <p:spPr>
          <a:xfrm rot="5400000">
            <a:off x="6047558" y="-2848709"/>
            <a:ext cx="943714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10" name="Marcador de contenido"/>
          <p:cNvSpPr/>
          <p:nvPr/>
        </p:nvSpPr>
        <p:spPr>
          <a:xfrm rot="5400000">
            <a:off x="6047558" y="-2304661"/>
            <a:ext cx="943714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11" name="Marcador de contenido"/>
          <p:cNvSpPr/>
          <p:nvPr/>
        </p:nvSpPr>
        <p:spPr>
          <a:xfrm rot="5400000">
            <a:off x="6047558" y="-1760612"/>
            <a:ext cx="943714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12" name="Marcador de contenido"/>
          <p:cNvSpPr/>
          <p:nvPr/>
        </p:nvSpPr>
        <p:spPr>
          <a:xfrm rot="5400000">
            <a:off x="6047558" y="-1216563"/>
            <a:ext cx="943714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13" name="Marcador de contenido"/>
          <p:cNvSpPr/>
          <p:nvPr/>
        </p:nvSpPr>
        <p:spPr>
          <a:xfrm rot="5400000">
            <a:off x="6047558" y="-672515"/>
            <a:ext cx="943714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14" name="Marcador de contenido">
            <a:hlinkClick r:id="rId3"/>
          </p:cNvPr>
          <p:cNvSpPr/>
          <p:nvPr/>
        </p:nvSpPr>
        <p:spPr>
          <a:xfrm rot="5400000">
            <a:off x="6045827" y="-128203"/>
            <a:ext cx="947182" cy="13105707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15" name="Marcador de contenido"/>
          <p:cNvSpPr/>
          <p:nvPr/>
        </p:nvSpPr>
        <p:spPr>
          <a:xfrm rot="5400000">
            <a:off x="6047558" y="417580"/>
            <a:ext cx="943714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16" name="Marcador de contenido"/>
          <p:cNvSpPr/>
          <p:nvPr/>
        </p:nvSpPr>
        <p:spPr>
          <a:xfrm rot="5400000">
            <a:off x="6047558" y="961629"/>
            <a:ext cx="943714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17" name="Marcador de contenido"/>
          <p:cNvSpPr/>
          <p:nvPr/>
        </p:nvSpPr>
        <p:spPr>
          <a:xfrm rot="5400000">
            <a:off x="6047558" y="1505678"/>
            <a:ext cx="943714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sp>
        <p:nvSpPr>
          <p:cNvPr id="18" name="Marcador de contenido"/>
          <p:cNvSpPr/>
          <p:nvPr/>
        </p:nvSpPr>
        <p:spPr>
          <a:xfrm rot="5400000">
            <a:off x="6242668" y="1820612"/>
            <a:ext cx="553494" cy="131057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9000">
                <a:srgbClr val="FFFF00"/>
              </a:gs>
              <a:gs pos="31000">
                <a:srgbClr val="7030A0"/>
              </a:gs>
              <a:gs pos="87000">
                <a:srgbClr val="7030A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24" tIns="61711" rIns="123424" bIns="61711" anchor="ctr"/>
          <a:lstStyle/>
          <a:p>
            <a:pPr algn="ctr">
              <a:defRPr/>
            </a:pPr>
            <a:endParaRPr lang="es-ES">
              <a:solidFill>
                <a:srgbClr val="7030A0"/>
              </a:solidFill>
            </a:endParaRPr>
          </a:p>
        </p:txBody>
      </p:sp>
      <p:pic>
        <p:nvPicPr>
          <p:cNvPr id="19" name="Picture 20" descr="C:\Users\Eleni\Desktop\Lavanda\Diapositiva5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38" y="0"/>
            <a:ext cx="13139144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8" descr="C:\Users\Eleni\Desktop\Lavanda\Diapositiva5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3105704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4" descr="C:\Users\Eleni\Desktop\Lavanda\Diapositiva9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775" y="1"/>
            <a:ext cx="13321482" cy="866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85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53"/>
    </mc:Choice>
    <mc:Fallback xmlns="">
      <p:transition spd="slow" advTm="35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" presetClass="entr" presetSubtype="5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8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FFFF00"/>
            </a:gs>
            <a:gs pos="0">
              <a:srgbClr val="7030A0"/>
            </a:gs>
            <a:gs pos="50000">
              <a:srgbClr val="FFFF00"/>
            </a:gs>
            <a:gs pos="100000">
              <a:srgbClr val="7030A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Lavanda\Diapositiva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3105704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ombo"/>
          <p:cNvSpPr/>
          <p:nvPr/>
        </p:nvSpPr>
        <p:spPr>
          <a:xfrm>
            <a:off x="0" y="0"/>
            <a:ext cx="4050589" cy="8640763"/>
          </a:xfrm>
          <a:prstGeom prst="diamond">
            <a:avLst/>
          </a:prstGeom>
          <a:gradFill flip="none" rotWithShape="1">
            <a:gsLst>
              <a:gs pos="45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37" tIns="61718" rIns="123437" bIns="61718"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56919" y="0"/>
            <a:ext cx="4050589" cy="8640763"/>
          </a:xfrm>
          <a:prstGeom prst="diamond">
            <a:avLst/>
          </a:prstGeom>
          <a:gradFill flip="none" rotWithShape="1">
            <a:gsLst>
              <a:gs pos="45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37" tIns="61718" rIns="123437" bIns="61718"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8911349" y="0"/>
            <a:ext cx="4050589" cy="8640763"/>
          </a:xfrm>
          <a:prstGeom prst="diamond">
            <a:avLst/>
          </a:prstGeom>
          <a:gradFill flip="none" rotWithShape="1">
            <a:gsLst>
              <a:gs pos="45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37" tIns="61718" rIns="123437" bIns="61718" rtlCol="0" anchor="ctr"/>
          <a:lstStyle/>
          <a:p>
            <a:pPr algn="ctr"/>
            <a:endParaRPr lang="es-ES"/>
          </a:p>
        </p:txBody>
      </p:sp>
      <p:pic>
        <p:nvPicPr>
          <p:cNvPr id="21" name="Picture 21" descr="C:\Users\Eleni\Desktop\Lavanda\Diapositiva5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1"/>
          <a:stretch/>
        </p:blipFill>
        <p:spPr bwMode="auto">
          <a:xfrm>
            <a:off x="-30164" y="0"/>
            <a:ext cx="13135870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" descr="C:\Users\Eleni\Desktop\Lavanda\Diapositiva8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4" y="1"/>
            <a:ext cx="13135870" cy="866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Eleni\Desktop\Lavanda\Diapositiva6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4" y="-26913"/>
            <a:ext cx="13135870" cy="866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67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32"/>
    </mc:Choice>
    <mc:Fallback xmlns="">
      <p:transition spd="slow" advTm="31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Lavanda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61938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A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61938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854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6666">
        <p:fade/>
      </p:transition>
    </mc:Choice>
    <mc:Fallback xmlns="">
      <p:transition spd="slow" advTm="466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FFFF00"/>
            </a:gs>
            <a:gs pos="0">
              <a:srgbClr val="7030A0"/>
            </a:gs>
            <a:gs pos="50000">
              <a:srgbClr val="FFFF00"/>
            </a:gs>
            <a:gs pos="100000">
              <a:srgbClr val="7030A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Lavanda\Diapositiva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3105704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6874" y="-2"/>
            <a:ext cx="6583043" cy="4320382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0">
                <a:srgbClr val="7030A0"/>
              </a:gs>
              <a:gs pos="50000">
                <a:srgbClr val="7030A0"/>
              </a:gs>
              <a:gs pos="100000">
                <a:srgbClr val="92D050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37" tIns="61718" rIns="123437" bIns="61718"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6583044" y="4320381"/>
            <a:ext cx="6522663" cy="4320382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0">
                <a:srgbClr val="7030A0"/>
              </a:gs>
              <a:gs pos="50000">
                <a:srgbClr val="7030A0"/>
              </a:gs>
              <a:gs pos="100000">
                <a:srgbClr val="92D050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37" tIns="61718" rIns="123437" bIns="61718"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6583044" y="0"/>
            <a:ext cx="6522663" cy="4320382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0">
                <a:srgbClr val="7030A0"/>
              </a:gs>
              <a:gs pos="50000">
                <a:srgbClr val="7030A0"/>
              </a:gs>
              <a:gs pos="100000">
                <a:srgbClr val="92D050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37" tIns="61718" rIns="123437" bIns="61718"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4320381"/>
            <a:ext cx="6583043" cy="4320382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0">
                <a:srgbClr val="7030A0"/>
              </a:gs>
              <a:gs pos="50000">
                <a:srgbClr val="7030A0"/>
              </a:gs>
              <a:gs pos="100000">
                <a:srgbClr val="92D050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37" tIns="61718" rIns="123437" bIns="61718" rtlCol="0" anchor="ctr"/>
          <a:lstStyle/>
          <a:p>
            <a:pPr algn="ctr"/>
            <a:endParaRPr lang="es-ES"/>
          </a:p>
        </p:txBody>
      </p:sp>
      <p:pic>
        <p:nvPicPr>
          <p:cNvPr id="11" name="Picture 6" descr="C:\Users\Eleni\Desktop\Lavanda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775" y="-1"/>
            <a:ext cx="13321482" cy="864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Eleni\Desktop\Lavanda\Diapositiva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775" y="0"/>
            <a:ext cx="13321482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C:\Users\Eleni\Desktop\Lavanda\Diapositiva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7962" y="0"/>
            <a:ext cx="13545855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88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44"/>
    </mc:Choice>
    <mc:Fallback xmlns="">
      <p:transition spd="slow" advTm="32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6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6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FFFF00"/>
            </a:gs>
            <a:gs pos="0">
              <a:srgbClr val="7030A0"/>
            </a:gs>
            <a:gs pos="50000">
              <a:srgbClr val="FFC000"/>
            </a:gs>
            <a:gs pos="100000">
              <a:srgbClr val="92D05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Lavanda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61938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rot="5400000">
            <a:off x="-2647375" y="2608763"/>
            <a:ext cx="8651025" cy="3412976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0">
                <a:srgbClr val="7030A0"/>
              </a:gs>
              <a:gs pos="50000">
                <a:srgbClr val="7030A0"/>
              </a:gs>
              <a:gs pos="100000">
                <a:srgbClr val="92D050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37" tIns="61718" rIns="123437" bIns="61718"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813939" y="2583024"/>
            <a:ext cx="8651027" cy="3484982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0">
                <a:srgbClr val="7030A0"/>
              </a:gs>
              <a:gs pos="50000">
                <a:srgbClr val="7030A0"/>
              </a:gs>
              <a:gs pos="100000">
                <a:srgbClr val="92D050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37" tIns="61718" rIns="123437" bIns="61718"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6200000">
            <a:off x="4112207" y="2727065"/>
            <a:ext cx="8702681" cy="3228026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0">
                <a:srgbClr val="7030A0"/>
              </a:gs>
              <a:gs pos="50000">
                <a:srgbClr val="7030A0"/>
              </a:gs>
              <a:gs pos="100000">
                <a:srgbClr val="92D050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37" tIns="61718" rIns="123437" bIns="61718"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7299528" y="2818602"/>
            <a:ext cx="8584206" cy="3028148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0">
                <a:srgbClr val="7030A0"/>
              </a:gs>
              <a:gs pos="50000">
                <a:srgbClr val="7030A0"/>
              </a:gs>
              <a:gs pos="100000">
                <a:srgbClr val="92D050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37" tIns="61718" rIns="123437" bIns="61718" rtlCol="0" anchor="ctr"/>
          <a:lstStyle/>
          <a:p>
            <a:pPr algn="ctr"/>
            <a:endParaRPr lang="es-ES"/>
          </a:p>
        </p:txBody>
      </p:sp>
      <p:pic>
        <p:nvPicPr>
          <p:cNvPr id="7" name="Picture 22" descr="C:\Users\Eleni\Desktop\Lavanda\Diapositiva9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351" y="-26913"/>
            <a:ext cx="13134056" cy="888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Eleni\Desktop\Lavanda\Diapositiva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354" y="-32818"/>
            <a:ext cx="13134058" cy="8889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Eleni\Desktop\Lavanda\Diapositiva4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3105704" cy="8856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479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00"/>
    </mc:Choice>
    <mc:Fallback xmlns="">
      <p:transition spd="slow" advTm="33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0000">
              <a:srgbClr val="FFFF00"/>
            </a:gs>
            <a:gs pos="100000">
              <a:srgbClr val="7030A0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Lavanda\Diapositiva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961938" cy="866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6683501" cy="8640763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rgbClr val="7030A0"/>
              </a:gs>
              <a:gs pos="100000">
                <a:srgbClr val="FFFF00"/>
              </a:gs>
            </a:gsLst>
            <a:lin ang="8100000" scaled="1"/>
            <a:tileRect/>
          </a:gra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lIns="123431" tIns="61715" rIns="123431" bIns="61715" rtlCol="0" anchor="ctr"/>
          <a:lstStyle/>
          <a:p>
            <a:pPr algn="ctr">
              <a:defRPr/>
            </a:pPr>
            <a:endParaRPr lang="es-E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>
            <a:off x="6582235" y="0"/>
            <a:ext cx="6379703" cy="8640763"/>
          </a:xfrm>
          <a:prstGeom prst="rtTriangle">
            <a:avLst/>
          </a:prstGeom>
          <a:gradFill flip="none" rotWithShape="1">
            <a:gsLst>
              <a:gs pos="0">
                <a:srgbClr val="92D050"/>
              </a:gs>
              <a:gs pos="50000">
                <a:srgbClr val="7030A0"/>
              </a:gs>
              <a:gs pos="100000">
                <a:srgbClr val="FFFF00"/>
              </a:gs>
            </a:gsLst>
            <a:lin ang="8100000" scaled="1"/>
            <a:tileRect/>
          </a:gra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lIns="123431" tIns="61715" rIns="123431" bIns="61715" rtlCol="0" anchor="ctr"/>
          <a:lstStyle/>
          <a:p>
            <a:pPr algn="ctr">
              <a:defRPr/>
            </a:pPr>
            <a:endParaRPr lang="es-ES" kern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9" name="Picture 18" descr="C:\Users\Eleni\Desktop\Lavanda\Diapositiva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457"/>
            <a:ext cx="12961938" cy="866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 descr="C:\Users\Eleni\Desktop\Lavanda\Diapositiva7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36" y="-26913"/>
            <a:ext cx="13132241" cy="866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Eleni\Desktop\Lavanda\Diapositiva3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066" y="-26912"/>
            <a:ext cx="13153770" cy="869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479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72"/>
    </mc:Choice>
    <mc:Fallback xmlns="">
      <p:transition spd="slow" advTm="321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2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Lavanda\Diapositiva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961938" cy="866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Trapecio"/>
          <p:cNvSpPr/>
          <p:nvPr/>
        </p:nvSpPr>
        <p:spPr>
          <a:xfrm>
            <a:off x="0" y="4230373"/>
            <a:ext cx="12961938" cy="4410390"/>
          </a:xfrm>
          <a:prstGeom prst="trapezoid">
            <a:avLst>
              <a:gd name="adj" fmla="val 58216"/>
            </a:avLst>
          </a:prstGeom>
          <a:gradFill>
            <a:gsLst>
              <a:gs pos="0">
                <a:srgbClr val="7030A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lIns="123437" tIns="61718" rIns="123437" bIns="61718" rtlCol="0" anchor="ctr"/>
          <a:lstStyle/>
          <a:p>
            <a:pPr algn="ctr" defTabSz="1234373">
              <a:defRPr/>
            </a:pPr>
            <a:endParaRPr lang="es-ES" kern="0" dirty="0">
              <a:solidFill>
                <a:sysClr val="window" lastClr="FFFFFF"/>
              </a:solidFill>
              <a:latin typeface="Calibri"/>
            </a:endParaRPr>
          </a:p>
          <a:p>
            <a:pPr algn="ctr" defTabSz="1234373">
              <a:defRPr/>
            </a:pPr>
            <a:endParaRPr lang="es-ES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" name="3 Combinar"/>
          <p:cNvSpPr/>
          <p:nvPr/>
        </p:nvSpPr>
        <p:spPr>
          <a:xfrm rot="16200000">
            <a:off x="-2852048" y="2852050"/>
            <a:ext cx="8640763" cy="2936664"/>
          </a:xfrm>
          <a:prstGeom prst="flowChartMerge">
            <a:avLst/>
          </a:prstGeom>
          <a:gradFill>
            <a:gsLst>
              <a:gs pos="0">
                <a:srgbClr val="7030A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lIns="123437" tIns="61718" rIns="123437" bIns="61718" rtlCol="0" anchor="ctr"/>
          <a:lstStyle/>
          <a:p>
            <a:pPr algn="ctr" defTabSz="1234373">
              <a:defRPr/>
            </a:pPr>
            <a:endParaRPr lang="es-E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" name="4 Combinar"/>
          <p:cNvSpPr/>
          <p:nvPr/>
        </p:nvSpPr>
        <p:spPr>
          <a:xfrm rot="16200000" flipV="1">
            <a:off x="7173224" y="2852050"/>
            <a:ext cx="8640763" cy="2936664"/>
          </a:xfrm>
          <a:prstGeom prst="flowChartMerge">
            <a:avLst/>
          </a:prstGeom>
          <a:gradFill>
            <a:gsLst>
              <a:gs pos="0">
                <a:srgbClr val="7030A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lIns="123437" tIns="61718" rIns="123437" bIns="61718" rtlCol="0" anchor="ctr"/>
          <a:lstStyle/>
          <a:p>
            <a:pPr algn="ctr" defTabSz="1234373">
              <a:defRPr/>
            </a:pPr>
            <a:endParaRPr lang="es-E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6" name="5 Trapecio"/>
          <p:cNvSpPr/>
          <p:nvPr/>
        </p:nvSpPr>
        <p:spPr>
          <a:xfrm flipV="1">
            <a:off x="0" y="-2"/>
            <a:ext cx="12961938" cy="4230374"/>
          </a:xfrm>
          <a:prstGeom prst="trapezoid">
            <a:avLst>
              <a:gd name="adj" fmla="val 59918"/>
            </a:avLst>
          </a:prstGeom>
          <a:gradFill>
            <a:gsLst>
              <a:gs pos="0">
                <a:srgbClr val="7030A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lIns="123437" tIns="61718" rIns="123437" bIns="61718" rtlCol="0" anchor="ctr"/>
          <a:lstStyle/>
          <a:p>
            <a:pPr algn="ctr" defTabSz="1234373">
              <a:defRPr/>
            </a:pPr>
            <a:endParaRPr lang="es-ES" kern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8" name="Picture 16" descr="C:\Users\Eleni\Desktop\Lavanda\Diapositiva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008"/>
            <a:ext cx="12961938" cy="866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Eleni\Desktop\Lavanda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6122"/>
            <a:ext cx="12961938" cy="8956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Eleni\Desktop\Lavanda\Diapositiva7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25" y="-249357"/>
            <a:ext cx="12961938" cy="8989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6" descr="C:\Users\Eleni\Desktop\Lavanda\Diapositiva5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691" y="-216122"/>
            <a:ext cx="13105704" cy="8956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077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76"/>
    </mc:Choice>
    <mc:Fallback xmlns="">
      <p:transition spd="slow" advTm="542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3" presetClass="entr" presetSubtype="32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4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00B050"/>
            </a:gs>
            <a:gs pos="100000">
              <a:srgbClr val="7030A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Lavanda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5819" y="-108010"/>
            <a:ext cx="13427757" cy="8748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-455299" y="-142516"/>
            <a:ext cx="13417237" cy="8783279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37" tIns="61718" rIns="123437" bIns="61718" rtlCol="0" anchor="ctr"/>
          <a:lstStyle/>
          <a:p>
            <a:pPr algn="ctr" defTabSz="1234373"/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4" name="Picture 20" descr="C:\Users\Eleni\Desktop\Lavanda\Diapositiva9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300" y="-173211"/>
            <a:ext cx="13417237" cy="8813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Eleni\Desktop\Lavanda\Diapositiva7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07" y="-173211"/>
            <a:ext cx="13455744" cy="903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9" descr="C:\Users\Eleni\Desktop\Lavanda\Diapositiva9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07" y="-173211"/>
            <a:ext cx="13455744" cy="903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20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91"/>
    </mc:Choice>
    <mc:Fallback xmlns="">
      <p:transition spd="slow" advTm="402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0000">
              <a:srgbClr val="FFFF00"/>
            </a:gs>
            <a:gs pos="88000">
              <a:srgbClr val="7030A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Lavanda\Diapositiva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961938" cy="866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Triángulo rectángulo"/>
          <p:cNvSpPr/>
          <p:nvPr/>
        </p:nvSpPr>
        <p:spPr>
          <a:xfrm>
            <a:off x="5256083" y="0"/>
            <a:ext cx="7705855" cy="8667677"/>
          </a:xfrm>
          <a:prstGeom prst="rtTriangle">
            <a:avLst/>
          </a:prstGeom>
          <a:blipFill dpi="0" rotWithShape="1">
            <a:blip r:embed="rId3" cstate="print">
              <a:alphaModFix amt="6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5215569" y="9265"/>
            <a:ext cx="7744730" cy="8631498"/>
          </a:xfrm>
          <a:prstGeom prst="rtTriangle">
            <a:avLst/>
          </a:prstGeom>
          <a:blipFill dpi="0" rotWithShape="1">
            <a:blip r:embed="rId3" cstate="print">
              <a:alphaModFix amt="6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-5014" y="9265"/>
            <a:ext cx="8101268" cy="8640763"/>
          </a:xfrm>
          <a:prstGeom prst="rtTriangle">
            <a:avLst/>
          </a:prstGeom>
          <a:blipFill dpi="0" rotWithShape="1">
            <a:blip r:embed="rId3" cstate="print">
              <a:alphaModFix amt="6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8101268" cy="8640763"/>
          </a:xfrm>
          <a:prstGeom prst="rtTriangle">
            <a:avLst/>
          </a:prstGeom>
          <a:blipFill dpi="0" rotWithShape="1">
            <a:blip r:embed="rId3" cstate="print">
              <a:alphaModFix amt="6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444" tIns="61722" rIns="123444" bIns="61722"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05" y="6166552"/>
            <a:ext cx="2039267" cy="168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8238" y="6738512"/>
            <a:ext cx="1819649" cy="1819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Eleni\Desktop\Lavanda\Diapositiva7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36" y="0"/>
            <a:ext cx="12963902" cy="8667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66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95"/>
    </mc:Choice>
    <mc:Fallback xmlns="">
      <p:transition spd="slow" advTm="255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2016178"/>
            <a:ext cx="12961938" cy="28802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3437" tIns="61718" rIns="123437" bIns="61718" anchor="ctr"/>
          <a:lstStyle/>
          <a:p>
            <a:pPr defTabSz="123437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304204"/>
            <a:ext cx="12961938" cy="633656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3437" tIns="61718" rIns="123437" bIns="61718" anchor="ctr"/>
          <a:lstStyle/>
          <a:p>
            <a:pPr algn="ctr" defTabSz="123437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8420" y="1"/>
            <a:ext cx="6913034" cy="196817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400213"/>
            <a:ext cx="12961938" cy="3187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3437" tIns="61718" rIns="123437" bIns="61718">
            <a:spAutoFit/>
          </a:bodyPr>
          <a:lstStyle/>
          <a:p>
            <a:pPr algn="ctr" defTabSz="1234373" fontAlgn="base">
              <a:spcBef>
                <a:spcPct val="50000"/>
              </a:spcBef>
              <a:spcAft>
                <a:spcPct val="0"/>
              </a:spcAft>
            </a:pPr>
            <a:r>
              <a:rPr lang="es-ES" sz="81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5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5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9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9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9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9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620242" y="5952527"/>
            <a:ext cx="3780565" cy="215596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3437" tIns="61718" rIns="123437" bIns="61718">
            <a:spAutoFit/>
          </a:bodyPr>
          <a:lstStyle/>
          <a:p>
            <a:pPr algn="ctr" defTabSz="1234373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234373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93195" y="5280468"/>
            <a:ext cx="3348501" cy="2976264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856" y="6144543"/>
            <a:ext cx="1728258" cy="124811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744331"/>
            <a:ext cx="756113" cy="672058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416393"/>
            <a:ext cx="756113" cy="672058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5088451"/>
            <a:ext cx="756113" cy="672058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760512"/>
            <a:ext cx="756113" cy="6720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74169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899">
        <p:fade thruBlk="1"/>
      </p:transition>
    </mc:Choice>
    <mc:Fallback>
      <p:transition spd="slow" advTm="12899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888</TotalTime>
  <Words>18</Words>
  <Application>Microsoft Office PowerPoint</Application>
  <PresentationFormat>Personalizado</PresentationFormat>
  <Paragraphs>4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lastModifiedBy>Usuario</cp:lastModifiedBy>
  <cp:revision>65</cp:revision>
  <dcterms:created xsi:type="dcterms:W3CDTF">2015-11-16T17:29:44Z</dcterms:created>
  <dcterms:modified xsi:type="dcterms:W3CDTF">2015-11-24T23:46:18Z</dcterms:modified>
</cp:coreProperties>
</file>