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3"/>
  </p:notesMasterIdLst>
  <p:sldIdLst>
    <p:sldId id="257" r:id="rId4"/>
    <p:sldId id="297" r:id="rId5"/>
    <p:sldId id="294" r:id="rId6"/>
    <p:sldId id="260" r:id="rId7"/>
    <p:sldId id="264" r:id="rId8"/>
    <p:sldId id="272" r:id="rId9"/>
    <p:sldId id="293" r:id="rId10"/>
    <p:sldId id="296" r:id="rId11"/>
    <p:sldId id="298" r:id="rId12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3wwAHQzatK93ujLvaDO6g==" hashData="68KRVVXtww3+vkHXLaHtFsPr0w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BCDB97"/>
    <a:srgbClr val="CCEB99"/>
    <a:srgbClr val="C4E88A"/>
    <a:srgbClr val="B9E78B"/>
    <a:srgbClr val="BFE58D"/>
    <a:srgbClr val="B2DE86"/>
    <a:srgbClr val="B9E191"/>
    <a:srgbClr val="ABDA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5B34973-B062-4709-9786-C0B8939A1147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12F3E43-D823-4138-99F1-4EB1272161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E298-6685-4769-A35B-6838A5422E0A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2028D-8ED4-486F-BDBF-C09B4921BF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20824-A766-4248-87D9-CAD0F6B67D7A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BD370-AB4B-4C14-8CC5-1E165B810D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54FE1-2418-4097-90FB-9002EEB2B4F3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0C296-AA3B-4FA0-850D-EC5D28A1B0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D89AC-1745-4277-A46D-CB8CBA1995C2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DBC38-A4EA-4713-8291-68DB49E678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290E9-5FAF-43CE-9C7E-1836B2ECA23A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59F44-BF1E-40D2-A356-9EDCC29316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FDF9B-6C1F-4414-BD39-4F00E5B16AE5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A7AA0-28C1-42FA-98DC-FDBCA58839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46B7C-CFCE-4432-B4D2-CFB60259D862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61CFB-05A6-4C3C-AB3A-1DB3BEAEAC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DC332-A3DF-4D71-904A-37C22448B796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7507D-AD03-4060-A68C-0CB81D88CC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B77BC-ABF3-4EAF-AE50-47E3777393E1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25A77-5EE2-4C64-BA3D-19675535EF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0FE68-97AC-4A60-B42A-0B38C18FC4FB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5A8AF-8C47-4A52-9805-0414BB2C98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93A44-2C72-40C8-9889-C2F7E066D9BE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332ED-5072-4C11-A765-275AE93E79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2AB70-3B29-4653-B079-CFE545E8351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C18A8-8586-4D64-BB6F-040C4D40F634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696-8283-4A38-AE6E-BE51237BF1B3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40C64-F3FB-47BB-9506-EAEB47447FE6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77CC0-A51A-4F13-B8E5-F7C507D2816F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F1759-AE3E-4FCB-B0DE-A87379376748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A35FE-BD5D-42B9-A943-0ACF97005B6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E2E44-3416-4672-B313-669F5736FED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8D5F5-6101-4EC0-A302-4CE4E2EA31BD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20F60-03F5-49B3-B134-D13887D81D8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7DCA-52B1-482D-921B-A1FE42846E5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F3D95-0B0F-4E81-AF2C-DFD6CA50D082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7726E-3EE3-4789-9F95-4CFB1B633AFC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E1F01-B28E-4FEE-9F1F-90DFE05273A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999D7-16FE-4498-B379-136E33B6DBB0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5A0BC-54A8-42E8-ACAC-F24C5B4AA768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8C496-81DE-40F9-BCBC-09A0E1D022AE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2F664-2FB2-4537-9085-2A32457AF0A1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82B7B-377A-41E8-8F45-A53BBB8BBE6D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3658A-09A3-4939-8275-209AEDDB99B4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F4796-7DFC-4A5B-BBDE-5D11EAAC8D26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791D3-EB52-4C25-8464-1556888018F6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72A08-F9B8-40DA-B31F-58B5A33441E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E8005-52DB-46CB-924B-D5CA22CA318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4EDE98-B3A7-4F81-92D2-13E4ABB402F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29BFD-562A-42D4-B05A-B57D7722216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C0298-AEBA-46AE-BC98-E4DFCB9E04A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D664D-4AFC-4EB5-ABFF-0ABED399C5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EA776-455D-4BF2-B5DB-2F490859A5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7BFCB-BE37-4BC1-AF8D-6EA9FCA60FF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C8A24-0222-4822-B0B8-BD4B8925AC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9BCA3-4F03-4468-BB11-8185F8E28C8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269CF-F60C-43D3-A57D-006A37D2CDD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60F35F6-FBC8-4E50-BC00-224F54F82FD3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2D20EA-3DC6-4D02-86ED-9681B29EAC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B3C3D0-1774-4396-A382-38ABEF9FD30E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5122C-27A6-4D6B-AB38-903C2D0EC91D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53070E-71E1-47E9-B637-76576C2DA135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hyperlink" Target="https://skydrive.live.com/?cid=58254003e1054e6f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12" Type="http://schemas.openxmlformats.org/officeDocument/2006/relationships/hyperlink" Target="http://www.4shared.com/account/dir/j-UA7SVo/_online.html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gif"/><Relationship Id="rId11" Type="http://schemas.openxmlformats.org/officeDocument/2006/relationships/image" Target="../media/image31.png"/><Relationship Id="rId5" Type="http://schemas.openxmlformats.org/officeDocument/2006/relationships/image" Target="../media/image27.png"/><Relationship Id="rId15" Type="http://schemas.openxmlformats.org/officeDocument/2006/relationships/hyperlink" Target="https://cid-58254003e1054e6f.skydrive.live.com/home.aspx" TargetMode="External"/><Relationship Id="rId10" Type="http://schemas.openxmlformats.org/officeDocument/2006/relationships/image" Target="../media/image30.gif"/><Relationship Id="rId4" Type="http://schemas.openxmlformats.org/officeDocument/2006/relationships/image" Target="../media/image26.png"/><Relationship Id="rId9" Type="http://schemas.openxmlformats.org/officeDocument/2006/relationships/hyperlink" Target="mailto:joaldi58@hotmail.com" TargetMode="External"/><Relationship Id="rId14" Type="http://schemas.openxmlformats.org/officeDocument/2006/relationships/hyperlink" Target="http://www.youtube.com/channel/UCFhn-g7n_8eSOzraIuu9WNA/videos?flow=grid&amp;view=0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51520" y="267494"/>
            <a:ext cx="8568952" cy="4752528"/>
          </a:xfrm>
          <a:prstGeom prst="rect">
            <a:avLst/>
          </a:prstGeom>
          <a:blipFill dpi="0" rotWithShape="1">
            <a:blip r:embed="rId2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CuadroTexto"/>
          <p:cNvSpPr txBox="1"/>
          <p:nvPr/>
        </p:nvSpPr>
        <p:spPr>
          <a:xfrm rot="20850966">
            <a:off x="737230" y="1097591"/>
            <a:ext cx="7781329" cy="2164253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CR" b="1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 CENA" pitchFamily="2" charset="0"/>
              </a:rPr>
              <a:t>Las penas del canoero</a:t>
            </a:r>
            <a:endParaRPr lang="es-CR" b="1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 CENA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27584" y="386789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b="1" dirty="0" smtClean="0">
                <a:solidFill>
                  <a:schemeClr val="bg1">
                    <a:lumMod val="95000"/>
                  </a:schemeClr>
                </a:solidFill>
                <a:latin typeface="Trebuchet MS" pitchFamily="34" charset="0"/>
              </a:rPr>
              <a:t>Poesía criolla llanera: Declamada por: Juan Harvey Caicedo (</a:t>
            </a:r>
            <a:r>
              <a:rPr lang="es-CR" b="1" dirty="0" smtClean="0">
                <a:solidFill>
                  <a:schemeClr val="bg1">
                    <a:lumMod val="95000"/>
                  </a:schemeClr>
                </a:solidFill>
                <a:latin typeface="Trebuchet MS" pitchFamily="34" charset="0"/>
                <a:sym typeface="Wingdings"/>
              </a:rPr>
              <a:t>)</a:t>
            </a:r>
            <a:r>
              <a:rPr lang="es-CR" b="1" dirty="0" smtClean="0">
                <a:solidFill>
                  <a:schemeClr val="bg1">
                    <a:lumMod val="95000"/>
                  </a:schemeClr>
                </a:solidFill>
                <a:latin typeface="Trebuchet MS" pitchFamily="34" charset="0"/>
              </a:rPr>
              <a:t> </a:t>
            </a:r>
            <a:endParaRPr lang="es-CR" b="1" dirty="0">
              <a:solidFill>
                <a:schemeClr val="bg1">
                  <a:lumMod val="9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8194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4358580" cy="447675"/>
          </a:xfrm>
          <a:prstGeom prst="rect">
            <a:avLst/>
          </a:prstGeom>
          <a:noFill/>
        </p:spPr>
      </p:pic>
      <p:pic>
        <p:nvPicPr>
          <p:cNvPr id="9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536504" cy="447675"/>
          </a:xfrm>
          <a:prstGeom prst="rect">
            <a:avLst/>
          </a:prstGeom>
          <a:noFill/>
        </p:spPr>
      </p:pic>
      <p:pic>
        <p:nvPicPr>
          <p:cNvPr id="10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695825"/>
            <a:ext cx="4358580" cy="447675"/>
          </a:xfrm>
          <a:prstGeom prst="rect">
            <a:avLst/>
          </a:prstGeom>
          <a:noFill/>
        </p:spPr>
      </p:pic>
      <p:pic>
        <p:nvPicPr>
          <p:cNvPr id="11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695825"/>
            <a:ext cx="4536504" cy="447675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152428" y="2419921"/>
            <a:ext cx="4752530" cy="447675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579902" y="2383918"/>
            <a:ext cx="4680521" cy="44767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5" name="14 CuadroTexto"/>
          <p:cNvSpPr txBox="1"/>
          <p:nvPr/>
        </p:nvSpPr>
        <p:spPr>
          <a:xfrm>
            <a:off x="2267744" y="4299942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b="1" dirty="0" smtClean="0">
                <a:solidFill>
                  <a:schemeClr val="bg1">
                    <a:lumMod val="95000"/>
                  </a:schemeClr>
                </a:solidFill>
                <a:latin typeface="Trebuchet MS" pitchFamily="34" charset="0"/>
              </a:rPr>
              <a:t>Está automático, dejarlo correr solo</a:t>
            </a:r>
            <a:endParaRPr lang="es-CR" b="1" dirty="0">
              <a:solidFill>
                <a:schemeClr val="bg1">
                  <a:lumMod val="95000"/>
                </a:schemeClr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4" grpId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51520" y="267494"/>
            <a:ext cx="8568952" cy="4752528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8194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4358580" cy="447675"/>
          </a:xfrm>
          <a:prstGeom prst="rect">
            <a:avLst/>
          </a:prstGeom>
          <a:noFill/>
        </p:spPr>
      </p:pic>
      <p:pic>
        <p:nvPicPr>
          <p:cNvPr id="9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4536504" cy="447675"/>
          </a:xfrm>
          <a:prstGeom prst="rect">
            <a:avLst/>
          </a:prstGeom>
          <a:noFill/>
        </p:spPr>
      </p:pic>
      <p:pic>
        <p:nvPicPr>
          <p:cNvPr id="10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695825"/>
            <a:ext cx="4358580" cy="447675"/>
          </a:xfrm>
          <a:prstGeom prst="rect">
            <a:avLst/>
          </a:prstGeom>
          <a:noFill/>
        </p:spPr>
      </p:pic>
      <p:pic>
        <p:nvPicPr>
          <p:cNvPr id="11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695825"/>
            <a:ext cx="4536504" cy="447675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152428" y="2419921"/>
            <a:ext cx="4752530" cy="447675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79902" y="2383918"/>
            <a:ext cx="4680521" cy="447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sndAc>
      <p:stSnd>
        <p:snd r:embed="rId2" name="04 - Las penas del canoero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23528" y="267494"/>
            <a:ext cx="8568952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Rectángulo"/>
          <p:cNvSpPr/>
          <p:nvPr/>
        </p:nvSpPr>
        <p:spPr>
          <a:xfrm>
            <a:off x="251520" y="267494"/>
            <a:ext cx="8640960" cy="46290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5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4358580" cy="447675"/>
          </a:xfrm>
          <a:prstGeom prst="rect">
            <a:avLst/>
          </a:prstGeom>
          <a:noFill/>
        </p:spPr>
      </p:pic>
      <p:pic>
        <p:nvPicPr>
          <p:cNvPr id="16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4536504" cy="447675"/>
          </a:xfrm>
          <a:prstGeom prst="rect">
            <a:avLst/>
          </a:prstGeom>
          <a:noFill/>
        </p:spPr>
      </p:pic>
      <p:pic>
        <p:nvPicPr>
          <p:cNvPr id="17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79902" y="2383918"/>
            <a:ext cx="4680521" cy="447675"/>
          </a:xfrm>
          <a:prstGeom prst="rect">
            <a:avLst/>
          </a:prstGeom>
          <a:noFill/>
        </p:spPr>
      </p:pic>
      <p:pic>
        <p:nvPicPr>
          <p:cNvPr id="18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152428" y="2419921"/>
            <a:ext cx="4752530" cy="447675"/>
          </a:xfrm>
          <a:prstGeom prst="rect">
            <a:avLst/>
          </a:prstGeom>
          <a:noFill/>
        </p:spPr>
      </p:pic>
      <p:pic>
        <p:nvPicPr>
          <p:cNvPr id="19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695825"/>
            <a:ext cx="4358580" cy="447675"/>
          </a:xfrm>
          <a:prstGeom prst="rect">
            <a:avLst/>
          </a:prstGeom>
          <a:noFill/>
        </p:spPr>
      </p:pic>
      <p:pic>
        <p:nvPicPr>
          <p:cNvPr id="20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695825"/>
            <a:ext cx="4536504" cy="447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251520" y="267494"/>
            <a:ext cx="8568952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7" name="6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323528" y="339502"/>
            <a:ext cx="8496944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323528" y="267494"/>
            <a:ext cx="8496944" cy="4680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323528" y="267494"/>
            <a:ext cx="8496944" cy="46805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22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0"/>
            <a:ext cx="4358580" cy="447675"/>
          </a:xfrm>
          <a:prstGeom prst="rect">
            <a:avLst/>
          </a:prstGeom>
          <a:noFill/>
        </p:spPr>
      </p:pic>
      <p:pic>
        <p:nvPicPr>
          <p:cNvPr id="23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0"/>
            <a:ext cx="4536504" cy="447675"/>
          </a:xfrm>
          <a:prstGeom prst="rect">
            <a:avLst/>
          </a:prstGeom>
          <a:noFill/>
        </p:spPr>
      </p:pic>
      <p:pic>
        <p:nvPicPr>
          <p:cNvPr id="24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579902" y="2383918"/>
            <a:ext cx="4680521" cy="447675"/>
          </a:xfrm>
          <a:prstGeom prst="rect">
            <a:avLst/>
          </a:prstGeom>
          <a:noFill/>
        </p:spPr>
      </p:pic>
      <p:pic>
        <p:nvPicPr>
          <p:cNvPr id="25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2152428" y="2419921"/>
            <a:ext cx="4752530" cy="447675"/>
          </a:xfrm>
          <a:prstGeom prst="rect">
            <a:avLst/>
          </a:prstGeom>
          <a:noFill/>
        </p:spPr>
      </p:pic>
      <p:pic>
        <p:nvPicPr>
          <p:cNvPr id="26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695825"/>
            <a:ext cx="4358580" cy="447675"/>
          </a:xfrm>
          <a:prstGeom prst="rect">
            <a:avLst/>
          </a:prstGeom>
          <a:noFill/>
        </p:spPr>
      </p:pic>
      <p:pic>
        <p:nvPicPr>
          <p:cNvPr id="27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4695825"/>
            <a:ext cx="4536504" cy="447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4" animBg="1"/>
      <p:bldP spid="8" grpId="5" animBg="1"/>
      <p:bldP spid="9" grpId="0" animBg="1"/>
      <p:bldP spid="9" grpId="1" animBg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323528" y="267494"/>
            <a:ext cx="8496944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251520" y="267494"/>
            <a:ext cx="8568952" cy="4680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323528" y="267494"/>
            <a:ext cx="8568952" cy="47525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20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4358580" cy="447675"/>
          </a:xfrm>
          <a:prstGeom prst="rect">
            <a:avLst/>
          </a:prstGeom>
          <a:noFill/>
        </p:spPr>
      </p:pic>
      <p:pic>
        <p:nvPicPr>
          <p:cNvPr id="21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0"/>
            <a:ext cx="4536504" cy="447675"/>
          </a:xfrm>
          <a:prstGeom prst="rect">
            <a:avLst/>
          </a:prstGeom>
          <a:noFill/>
        </p:spPr>
      </p:pic>
      <p:pic>
        <p:nvPicPr>
          <p:cNvPr id="22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579902" y="2383918"/>
            <a:ext cx="4680521" cy="447675"/>
          </a:xfrm>
          <a:prstGeom prst="rect">
            <a:avLst/>
          </a:prstGeom>
          <a:noFill/>
        </p:spPr>
      </p:pic>
      <p:pic>
        <p:nvPicPr>
          <p:cNvPr id="23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152428" y="2419921"/>
            <a:ext cx="4752530" cy="447675"/>
          </a:xfrm>
          <a:prstGeom prst="rect">
            <a:avLst/>
          </a:prstGeom>
          <a:noFill/>
        </p:spPr>
      </p:pic>
      <p:pic>
        <p:nvPicPr>
          <p:cNvPr id="24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695825"/>
            <a:ext cx="4358580" cy="447675"/>
          </a:xfrm>
          <a:prstGeom prst="rect">
            <a:avLst/>
          </a:prstGeom>
          <a:noFill/>
        </p:spPr>
      </p:pic>
      <p:pic>
        <p:nvPicPr>
          <p:cNvPr id="25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695825"/>
            <a:ext cx="4536504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251520" y="267494"/>
            <a:ext cx="8568952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251520" y="267494"/>
            <a:ext cx="8640960" cy="47525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251520" y="267494"/>
            <a:ext cx="8568952" cy="4680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360040" y="267494"/>
            <a:ext cx="8460432" cy="46805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22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0"/>
            <a:ext cx="4358580" cy="447675"/>
          </a:xfrm>
          <a:prstGeom prst="rect">
            <a:avLst/>
          </a:prstGeom>
          <a:noFill/>
        </p:spPr>
      </p:pic>
      <p:pic>
        <p:nvPicPr>
          <p:cNvPr id="23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0"/>
            <a:ext cx="4536504" cy="447675"/>
          </a:xfrm>
          <a:prstGeom prst="rect">
            <a:avLst/>
          </a:prstGeom>
          <a:noFill/>
        </p:spPr>
      </p:pic>
      <p:pic>
        <p:nvPicPr>
          <p:cNvPr id="24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579902" y="2383918"/>
            <a:ext cx="4680521" cy="447675"/>
          </a:xfrm>
          <a:prstGeom prst="rect">
            <a:avLst/>
          </a:prstGeom>
          <a:noFill/>
        </p:spPr>
      </p:pic>
      <p:pic>
        <p:nvPicPr>
          <p:cNvPr id="25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2152428" y="2419921"/>
            <a:ext cx="4752530" cy="447675"/>
          </a:xfrm>
          <a:prstGeom prst="rect">
            <a:avLst/>
          </a:prstGeom>
          <a:noFill/>
        </p:spPr>
      </p:pic>
      <p:pic>
        <p:nvPicPr>
          <p:cNvPr id="26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695825"/>
            <a:ext cx="4358580" cy="447675"/>
          </a:xfrm>
          <a:prstGeom prst="rect">
            <a:avLst/>
          </a:prstGeom>
          <a:noFill/>
        </p:spPr>
      </p:pic>
      <p:pic>
        <p:nvPicPr>
          <p:cNvPr id="27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4695825"/>
            <a:ext cx="4536504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23528" y="267494"/>
            <a:ext cx="8568952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251520" y="267494"/>
            <a:ext cx="8568952" cy="4680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24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4358580" cy="447675"/>
          </a:xfrm>
          <a:prstGeom prst="rect">
            <a:avLst/>
          </a:prstGeom>
          <a:noFill/>
        </p:spPr>
      </p:pic>
      <p:pic>
        <p:nvPicPr>
          <p:cNvPr id="25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0"/>
            <a:ext cx="4536504" cy="447675"/>
          </a:xfrm>
          <a:prstGeom prst="rect">
            <a:avLst/>
          </a:prstGeom>
          <a:noFill/>
        </p:spPr>
      </p:pic>
      <p:pic>
        <p:nvPicPr>
          <p:cNvPr id="26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579902" y="2383918"/>
            <a:ext cx="4680521" cy="447675"/>
          </a:xfrm>
          <a:prstGeom prst="rect">
            <a:avLst/>
          </a:prstGeom>
          <a:noFill/>
        </p:spPr>
      </p:pic>
      <p:pic>
        <p:nvPicPr>
          <p:cNvPr id="27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116423" y="2383917"/>
            <a:ext cx="4680523" cy="447675"/>
          </a:xfrm>
          <a:prstGeom prst="rect">
            <a:avLst/>
          </a:prstGeom>
          <a:noFill/>
        </p:spPr>
      </p:pic>
      <p:pic>
        <p:nvPicPr>
          <p:cNvPr id="28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695825"/>
            <a:ext cx="4358580" cy="447675"/>
          </a:xfrm>
          <a:prstGeom prst="rect">
            <a:avLst/>
          </a:prstGeom>
          <a:noFill/>
        </p:spPr>
      </p:pic>
      <p:pic>
        <p:nvPicPr>
          <p:cNvPr id="29" name="Picture 2" descr="http://img0.liveinternet.ru/images/attach/b/3/21/312/21312873_ca445de54e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695825"/>
            <a:ext cx="4536504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3 Imagen" descr="LOGOTIPO JOHNNY Presentació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CuadroText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307975"/>
            <a:ext cx="85090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CuadroText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1888" y="1992313"/>
            <a:ext cx="25781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CuadroText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2019300"/>
            <a:ext cx="32988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AutoShape 2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mtClean="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39943" name="AutoShape 4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mtClean="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39944" name="Picture 2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5" y="35909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6732588" y="4579938"/>
            <a:ext cx="24114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Arial" pitchFamily="34" charset="0"/>
              </a:rPr>
              <a:t>Para cualquier contacto, darle clic a  E-Mail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627313" y="4192588"/>
            <a:ext cx="3854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Copyright </a:t>
            </a:r>
            <a:r>
              <a:rPr lang="en-U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©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 Johnny Diaz</a:t>
            </a:r>
            <a:endParaRPr lang="en-US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21516" name="2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2700338" y="4710113"/>
            <a:ext cx="3671887" cy="195262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B7C432D2-7FC8-4BAA-80F3-6CAF0C7D6EE7}" type="datetime2">
              <a:rPr lang="es-CR" sz="1800" b="1" i="1" smtClean="0">
                <a:solidFill>
                  <a:srgbClr val="948A54"/>
                </a:solidFill>
                <a:latin typeface="Trebuchet MS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domingo, 17 de marzo de 2013</a:t>
            </a:fld>
            <a:endParaRPr lang="es-CR" sz="1800" b="1" i="1" smtClean="0">
              <a:solidFill>
                <a:srgbClr val="948A54"/>
              </a:solidFill>
              <a:latin typeface="Trebuchet MS" pitchFamily="34" charset="0"/>
            </a:endParaRPr>
          </a:p>
        </p:txBody>
      </p:sp>
      <p:sp>
        <p:nvSpPr>
          <p:cNvPr id="20" name="19 Elipse"/>
          <p:cNvSpPr/>
          <p:nvPr/>
        </p:nvSpPr>
        <p:spPr>
          <a:xfrm>
            <a:off x="3492500" y="1600200"/>
            <a:ext cx="2159000" cy="1814513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39953" name="Picture 6" descr="תמונה6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24800" y="3867894"/>
            <a:ext cx="12192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CuadroTexto"/>
          <p:cNvPicPr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1419622"/>
            <a:ext cx="33401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971600" y="267494"/>
            <a:ext cx="710247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45791" dir="3378596" algn="ctr" rotWithShape="0">
              <a:srgbClr val="4D4D4D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SI TE HA GUSTADO, REENVIASELO A TUS CONTACTOS Y AMISTADES</a:t>
            </a:r>
            <a:endParaRPr lang="en-US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971600" y="3651870"/>
            <a:ext cx="6913563" cy="1322388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</a:rPr>
              <a:t>Dale clic para ir a mi blog: </a:t>
            </a:r>
          </a:p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  <a:hlinkClick r:id="rId12"/>
              </a:rPr>
              <a:t>http://www.4shared.com/account/dir/j-UA7SVo/_online.html</a:t>
            </a:r>
            <a:endParaRPr lang="es-CR" sz="1400" dirty="0" smtClean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</a:rPr>
              <a:t>Nuevo link en Skydrive: </a:t>
            </a:r>
            <a:endParaRPr lang="es-CR" sz="1400" dirty="0" smtClean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  <a:hlinkClick r:id="rId13"/>
              </a:rPr>
              <a:t>https://skydrive.live.com/?cid=58254003e1054e6f</a:t>
            </a:r>
            <a:endParaRPr lang="es-CR" sz="1400" dirty="0" smtClean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</a:rPr>
              <a:t>Mi canal en Youtube:</a:t>
            </a:r>
            <a:endParaRPr lang="es-CR" sz="1400" dirty="0" smtClean="0">
              <a:solidFill>
                <a:srgbClr val="000000"/>
              </a:solidFill>
              <a:cs typeface="Arial" charset="0"/>
            </a:endParaRPr>
          </a:p>
          <a:p>
            <a:r>
              <a:rPr lang="es-CR" sz="1000" b="1" dirty="0" smtClean="0">
                <a:solidFill>
                  <a:srgbClr val="000000"/>
                </a:solidFill>
                <a:cs typeface="Arial" charset="0"/>
                <a:hlinkClick r:id="rId14"/>
              </a:rPr>
              <a:t>http://www.youtube.com/channel/UCFhn-g7n_8eSOzraIuu9WNA/videos?flow=grid&amp;view=0</a:t>
            </a:r>
            <a:r>
              <a:rPr lang="es-CR" sz="1000" b="1" dirty="0" smtClean="0">
                <a:solidFill>
                  <a:srgbClr val="000000"/>
                </a:solidFill>
                <a:cs typeface="Arial" charset="0"/>
                <a:hlinkClick r:id="rId15"/>
              </a:rPr>
              <a:t>.aspx</a:t>
            </a:r>
            <a:endParaRPr lang="es-CR" sz="1000" dirty="0" smtClean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2" presetClass="exit" presetSubtype="1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500"/>
                            </p:stCondLst>
                            <p:childTnLst>
                              <p:par>
                                <p:cTn id="53" presetID="1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 animBg="1"/>
      <p:bldP spid="20" grpId="1" animBg="1"/>
      <p:bldP spid="22" grpId="0" animBg="1"/>
      <p:bldP spid="18" grpId="0"/>
      <p:bldP spid="18" grpId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138</Words>
  <Application>Microsoft Office PowerPoint</Application>
  <PresentationFormat>Presentación en pantalla (16:9)</PresentationFormat>
  <Paragraphs>41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Temă Office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Diapozitivul 1</dc:title>
  <dc:creator>Johnny Diaz Apitz</dc:creator>
  <cp:lastModifiedBy>Johnny</cp:lastModifiedBy>
  <cp:revision>35</cp:revision>
  <dcterms:created xsi:type="dcterms:W3CDTF">2012-04-26T15:49:57Z</dcterms:created>
  <dcterms:modified xsi:type="dcterms:W3CDTF">2013-03-18T02:51:02Z</dcterms:modified>
</cp:coreProperties>
</file>