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39" r:id="rId2"/>
    <p:sldId id="340" r:id="rId3"/>
    <p:sldId id="341" r:id="rId4"/>
    <p:sldId id="342" r:id="rId5"/>
    <p:sldId id="343" r:id="rId6"/>
    <p:sldId id="344" r:id="rId7"/>
    <p:sldId id="345" r:id="rId8"/>
    <p:sldId id="346" r:id="rId9"/>
    <p:sldId id="347" r:id="rId10"/>
    <p:sldId id="348" r:id="rId11"/>
    <p:sldId id="349" r:id="rId12"/>
    <p:sldId id="350" r:id="rId13"/>
    <p:sldId id="370" r:id="rId14"/>
    <p:sldId id="351" r:id="rId15"/>
    <p:sldId id="352" r:id="rId16"/>
    <p:sldId id="353" r:id="rId17"/>
    <p:sldId id="354" r:id="rId18"/>
    <p:sldId id="355" r:id="rId19"/>
    <p:sldId id="356" r:id="rId20"/>
    <p:sldId id="357" r:id="rId21"/>
    <p:sldId id="358" r:id="rId22"/>
    <p:sldId id="359" r:id="rId23"/>
    <p:sldId id="360" r:id="rId24"/>
    <p:sldId id="361" r:id="rId25"/>
    <p:sldId id="362" r:id="rId26"/>
    <p:sldId id="363" r:id="rId27"/>
    <p:sldId id="364" r:id="rId28"/>
    <p:sldId id="365" r:id="rId29"/>
    <p:sldId id="366" r:id="rId30"/>
    <p:sldId id="367" r:id="rId31"/>
    <p:sldId id="368" r:id="rId32"/>
    <p:sldId id="369" r:id="rId33"/>
    <p:sldId id="371" r:id="rId34"/>
    <p:sldId id="372" r:id="rId35"/>
    <p:sldId id="373" r:id="rId36"/>
    <p:sldId id="374" r:id="rId37"/>
    <p:sldId id="338" r:id="rId38"/>
    <p:sldId id="315" r:id="rId3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894"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upload.wikimedia.org/wikipedia/commons/1/1f/Cr%C3%ADasHirundorustica.JPG"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42.jpeg"/><Relationship Id="rId13" Type="http://schemas.openxmlformats.org/officeDocument/2006/relationships/image" Target="../media/image47.jpeg"/><Relationship Id="rId18" Type="http://schemas.openxmlformats.org/officeDocument/2006/relationships/image" Target="../media/image52.jpeg"/><Relationship Id="rId26" Type="http://schemas.openxmlformats.org/officeDocument/2006/relationships/image" Target="../media/image60.jpeg"/><Relationship Id="rId3" Type="http://schemas.openxmlformats.org/officeDocument/2006/relationships/image" Target="../media/image37.jpeg"/><Relationship Id="rId21" Type="http://schemas.openxmlformats.org/officeDocument/2006/relationships/image" Target="../media/image55.jpeg"/><Relationship Id="rId7" Type="http://schemas.openxmlformats.org/officeDocument/2006/relationships/image" Target="../media/image41.jpeg"/><Relationship Id="rId12" Type="http://schemas.openxmlformats.org/officeDocument/2006/relationships/image" Target="../media/image46.jpeg"/><Relationship Id="rId17" Type="http://schemas.openxmlformats.org/officeDocument/2006/relationships/image" Target="../media/image51.jpeg"/><Relationship Id="rId25" Type="http://schemas.openxmlformats.org/officeDocument/2006/relationships/image" Target="../media/image59.jpeg"/><Relationship Id="rId2" Type="http://schemas.openxmlformats.org/officeDocument/2006/relationships/image" Target="../media/image36.jpeg"/><Relationship Id="rId16" Type="http://schemas.openxmlformats.org/officeDocument/2006/relationships/image" Target="../media/image50.jpeg"/><Relationship Id="rId20" Type="http://schemas.openxmlformats.org/officeDocument/2006/relationships/image" Target="../media/image54.jpeg"/><Relationship Id="rId29" Type="http://schemas.openxmlformats.org/officeDocument/2006/relationships/image" Target="../media/image10.gif"/><Relationship Id="rId1" Type="http://schemas.openxmlformats.org/officeDocument/2006/relationships/slideLayout" Target="../slideLayouts/slideLayout7.xml"/><Relationship Id="rId6" Type="http://schemas.openxmlformats.org/officeDocument/2006/relationships/image" Target="../media/image40.jpeg"/><Relationship Id="rId11" Type="http://schemas.openxmlformats.org/officeDocument/2006/relationships/image" Target="../media/image45.jpeg"/><Relationship Id="rId24" Type="http://schemas.openxmlformats.org/officeDocument/2006/relationships/image" Target="../media/image58.jpeg"/><Relationship Id="rId5" Type="http://schemas.openxmlformats.org/officeDocument/2006/relationships/image" Target="../media/image39.jpeg"/><Relationship Id="rId15" Type="http://schemas.openxmlformats.org/officeDocument/2006/relationships/image" Target="../media/image49.jpeg"/><Relationship Id="rId23" Type="http://schemas.openxmlformats.org/officeDocument/2006/relationships/image" Target="../media/image57.jpeg"/><Relationship Id="rId28" Type="http://schemas.openxmlformats.org/officeDocument/2006/relationships/image" Target="../media/image62.jpeg"/><Relationship Id="rId10" Type="http://schemas.openxmlformats.org/officeDocument/2006/relationships/image" Target="../media/image44.jpeg"/><Relationship Id="rId19" Type="http://schemas.openxmlformats.org/officeDocument/2006/relationships/image" Target="../media/image53.jpeg"/><Relationship Id="rId4" Type="http://schemas.openxmlformats.org/officeDocument/2006/relationships/image" Target="../media/image38.jpeg"/><Relationship Id="rId9" Type="http://schemas.openxmlformats.org/officeDocument/2006/relationships/image" Target="../media/image43.jpeg"/><Relationship Id="rId14" Type="http://schemas.openxmlformats.org/officeDocument/2006/relationships/image" Target="../media/image48.jpeg"/><Relationship Id="rId22" Type="http://schemas.openxmlformats.org/officeDocument/2006/relationships/image" Target="../media/image56.jpeg"/><Relationship Id="rId27" Type="http://schemas.openxmlformats.org/officeDocument/2006/relationships/image" Target="../media/image61.jpeg"/></Relationships>
</file>

<file path=ppt/slides/_rels/slide3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4.gif"/><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4.jpeg"/></Relationships>
</file>

<file path=ppt/slides/_rels/slide3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4" descr="LUMINEUX.gif"/>
          <p:cNvPicPr>
            <a:picLocks noChangeAspect="1"/>
          </p:cNvPicPr>
          <p:nvPr/>
        </p:nvPicPr>
        <p:blipFill>
          <a:blip r:embed="rId3"/>
          <a:srcRect/>
          <a:stretch>
            <a:fillRect/>
          </a:stretch>
        </p:blipFill>
        <p:spPr bwMode="auto">
          <a:xfrm>
            <a:off x="-252413" y="-188913"/>
            <a:ext cx="9648826" cy="7289801"/>
          </a:xfrm>
          <a:prstGeom prst="rect">
            <a:avLst/>
          </a:prstGeom>
          <a:noFill/>
          <a:ln w="9525">
            <a:noFill/>
            <a:miter lim="800000"/>
            <a:headEnd/>
            <a:tailEnd/>
          </a:ln>
        </p:spPr>
      </p:pic>
      <p:sp>
        <p:nvSpPr>
          <p:cNvPr id="2051" name="Rectangle 3"/>
          <p:cNvSpPr>
            <a:spLocks noChangeArrowheads="1"/>
          </p:cNvSpPr>
          <p:nvPr/>
        </p:nvSpPr>
        <p:spPr bwMode="auto">
          <a:xfrm>
            <a:off x="179388" y="188913"/>
            <a:ext cx="8785225" cy="6553200"/>
          </a:xfrm>
          <a:prstGeom prst="rect">
            <a:avLst/>
          </a:prstGeom>
          <a:solidFill>
            <a:srgbClr val="996633"/>
          </a:solidFill>
          <a:ln w="9525">
            <a:solidFill>
              <a:schemeClr val="tx1"/>
            </a:solidFill>
            <a:miter lim="800000"/>
            <a:headEnd/>
            <a:tailEnd/>
          </a:ln>
        </p:spPr>
        <p:txBody>
          <a:bodyPr wrap="none" anchor="ctr"/>
          <a:lstStyle/>
          <a:p>
            <a:endParaRPr lang="es-ES"/>
          </a:p>
        </p:txBody>
      </p:sp>
      <p:pic>
        <p:nvPicPr>
          <p:cNvPr id="2052" name="Picture 8" descr="golondrina-comun_ffsa"/>
          <p:cNvPicPr>
            <a:picLocks noChangeAspect="1" noChangeArrowheads="1"/>
          </p:cNvPicPr>
          <p:nvPr/>
        </p:nvPicPr>
        <p:blipFill>
          <a:blip r:embed="rId4"/>
          <a:srcRect b="8621"/>
          <a:stretch>
            <a:fillRect/>
          </a:stretch>
        </p:blipFill>
        <p:spPr bwMode="auto">
          <a:xfrm>
            <a:off x="142844" y="142852"/>
            <a:ext cx="8856663" cy="6572296"/>
          </a:xfrm>
          <a:prstGeom prst="rect">
            <a:avLst/>
          </a:prstGeom>
          <a:noFill/>
          <a:ln w="9525">
            <a:noFill/>
            <a:miter lim="800000"/>
            <a:headEnd/>
            <a:tailEnd/>
          </a:ln>
        </p:spPr>
      </p:pic>
      <p:sp>
        <p:nvSpPr>
          <p:cNvPr id="2053" name="WordArt 5" descr="rainbow"/>
          <p:cNvSpPr>
            <a:spLocks noChangeArrowheads="1" noChangeShapeType="1" noTextEdit="1"/>
          </p:cNvSpPr>
          <p:nvPr/>
        </p:nvSpPr>
        <p:spPr bwMode="auto">
          <a:xfrm>
            <a:off x="5651500" y="6286520"/>
            <a:ext cx="1920896" cy="238105"/>
          </a:xfrm>
          <a:prstGeom prst="rect">
            <a:avLst/>
          </a:prstGeom>
        </p:spPr>
        <p:txBody>
          <a:bodyPr wrap="none" fromWordArt="1">
            <a:prstTxWarp prst="textPlain">
              <a:avLst>
                <a:gd name="adj" fmla="val 50000"/>
              </a:avLst>
            </a:prstTxWarp>
          </a:bodyPr>
          <a:lstStyle/>
          <a:p>
            <a:pPr algn="ctr"/>
            <a:r>
              <a:rPr lang="es-ES" sz="3600" b="1" kern="10" dirty="0">
                <a:ln w="9525">
                  <a:solidFill>
                    <a:srgbClr val="000000"/>
                  </a:solidFill>
                  <a:round/>
                  <a:headEnd/>
                  <a:tailEnd/>
                </a:ln>
                <a:blipFill dpi="0" rotWithShape="1">
                  <a:blip r:embed="rId5"/>
                  <a:srcRect/>
                  <a:stretch>
                    <a:fillRect/>
                  </a:stretch>
                </a:blipFill>
                <a:effectLst>
                  <a:outerShdw dist="35921" dir="2700000" algn="ctr" rotWithShape="0">
                    <a:schemeClr val="folHlink">
                      <a:alpha val="79999"/>
                    </a:schemeClr>
                  </a:outerShdw>
                </a:effectLst>
                <a:latin typeface="Snap ITC"/>
              </a:rPr>
              <a:t>JOSE LUIS</a:t>
            </a:r>
          </a:p>
        </p:txBody>
      </p:sp>
      <p:sp>
        <p:nvSpPr>
          <p:cNvPr id="2054" name="WordArt 7" descr="rainbow"/>
          <p:cNvSpPr>
            <a:spLocks noChangeArrowheads="1" noChangeShapeType="1" noTextEdit="1"/>
          </p:cNvSpPr>
          <p:nvPr/>
        </p:nvSpPr>
        <p:spPr bwMode="auto">
          <a:xfrm>
            <a:off x="827088" y="404813"/>
            <a:ext cx="7488237" cy="1727200"/>
          </a:xfrm>
          <a:prstGeom prst="rect">
            <a:avLst/>
          </a:prstGeom>
        </p:spPr>
        <p:txBody>
          <a:bodyPr wrap="none" fromWordArt="1">
            <a:prstTxWarp prst="textPlain">
              <a:avLst>
                <a:gd name="adj" fmla="val 50000"/>
              </a:avLst>
            </a:prstTxWarp>
          </a:bodyPr>
          <a:lstStyle/>
          <a:p>
            <a:pPr algn="ctr"/>
            <a:r>
              <a:rPr lang="es-ES" sz="3600" b="1" kern="10" dirty="0">
                <a:ln w="9525">
                  <a:solidFill>
                    <a:srgbClr val="000000"/>
                  </a:solidFill>
                  <a:round/>
                  <a:headEnd/>
                  <a:tailEnd/>
                </a:ln>
                <a:blipFill dpi="0" rotWithShape="1">
                  <a:blip r:embed="rId5"/>
                  <a:srcRect/>
                  <a:stretch>
                    <a:fillRect/>
                  </a:stretch>
                </a:blipFill>
                <a:effectLst>
                  <a:outerShdw dist="35921" dir="2700000" algn="ctr" rotWithShape="0">
                    <a:schemeClr val="folHlink">
                      <a:alpha val="79999"/>
                    </a:schemeClr>
                  </a:outerShdw>
                </a:effectLst>
                <a:latin typeface="Snap ITC"/>
              </a:rPr>
              <a:t>LAS GOLONDRINAS</a:t>
            </a:r>
          </a:p>
        </p:txBody>
      </p:sp>
      <p:pic>
        <p:nvPicPr>
          <p:cNvPr id="8" name="Picture 2" descr="CARA"/>
          <p:cNvPicPr>
            <a:picLocks noChangeAspect="1" noChangeArrowheads="1"/>
          </p:cNvPicPr>
          <p:nvPr/>
        </p:nvPicPr>
        <p:blipFill>
          <a:blip r:embed="rId6" cstate="print"/>
          <a:srcRect/>
          <a:stretch>
            <a:fillRect/>
          </a:stretch>
        </p:blipFill>
        <p:spPr bwMode="auto">
          <a:xfrm>
            <a:off x="7858148" y="5500702"/>
            <a:ext cx="928694" cy="1052513"/>
          </a:xfrm>
          <a:prstGeom prst="rect">
            <a:avLst/>
          </a:prstGeom>
          <a:noFill/>
          <a:ln w="38100">
            <a:solidFill>
              <a:srgbClr val="1CDEF8"/>
            </a:solidFill>
            <a:miter lim="800000"/>
            <a:headEnd/>
            <a:tailEnd/>
          </a:ln>
        </p:spPr>
      </p:pic>
      <p:pic>
        <p:nvPicPr>
          <p:cNvPr id="10" name="Picture 8"/>
          <p:cNvPicPr>
            <a:picLocks noChangeAspect="1" noChangeArrowheads="1"/>
          </p:cNvPicPr>
          <p:nvPr/>
        </p:nvPicPr>
        <p:blipFill>
          <a:blip r:embed="rId7"/>
          <a:srcRect/>
          <a:stretch>
            <a:fillRect/>
          </a:stretch>
        </p:blipFill>
        <p:spPr bwMode="auto">
          <a:xfrm>
            <a:off x="785786" y="5143512"/>
            <a:ext cx="1025525" cy="723900"/>
          </a:xfrm>
          <a:prstGeom prst="rect">
            <a:avLst/>
          </a:prstGeom>
          <a:noFill/>
          <a:ln w="9525">
            <a:noFill/>
            <a:round/>
            <a:headEnd/>
            <a:tailEnd/>
          </a:ln>
          <a:effectLst/>
        </p:spPr>
      </p:pic>
      <p:sp>
        <p:nvSpPr>
          <p:cNvPr id="11" name="10 CuadroTexto"/>
          <p:cNvSpPr txBox="1"/>
          <p:nvPr/>
        </p:nvSpPr>
        <p:spPr>
          <a:xfrm flipH="1">
            <a:off x="285720" y="5857892"/>
            <a:ext cx="2428892" cy="646331"/>
          </a:xfrm>
          <a:prstGeom prst="rect">
            <a:avLst/>
          </a:prstGeom>
          <a:solidFill>
            <a:srgbClr val="FFC000"/>
          </a:solidFill>
          <a:ln>
            <a:solidFill>
              <a:srgbClr val="FF0000"/>
            </a:solidFill>
          </a:ln>
        </p:spPr>
        <p:txBody>
          <a:bodyPr wrap="square" rtlCol="0">
            <a:spAutoFit/>
          </a:bodyPr>
          <a:lstStyle/>
          <a:p>
            <a:pPr algn="ctr"/>
            <a:r>
              <a:rPr lang="es-ES" dirty="0" smtClean="0">
                <a:solidFill>
                  <a:schemeClr val="tx2"/>
                </a:solidFill>
              </a:rPr>
              <a:t>NANA  </a:t>
            </a:r>
            <a:r>
              <a:rPr lang="es-ES" dirty="0" smtClean="0">
                <a:solidFill>
                  <a:schemeClr val="tx2"/>
                </a:solidFill>
              </a:rPr>
              <a:t>MOUSKOURI</a:t>
            </a:r>
          </a:p>
          <a:p>
            <a:pPr algn="ctr"/>
            <a:r>
              <a:rPr lang="es-ES" dirty="0" smtClean="0">
                <a:solidFill>
                  <a:schemeClr val="tx2"/>
                </a:solidFill>
              </a:rPr>
              <a:t>LOS PANCHOS</a:t>
            </a:r>
            <a:endParaRPr lang="es-ES" dirty="0">
              <a:solidFill>
                <a:schemeClr val="tx2"/>
              </a:solidFill>
            </a:endParaRPr>
          </a:p>
        </p:txBody>
      </p:sp>
    </p:spTree>
  </p:cSld>
  <p:clrMapOvr>
    <a:masterClrMapping/>
  </p:clrMapOvr>
  <p:transition advTm="10000">
    <p:sndAc>
      <p:stSnd>
        <p:snd r:embed="rId2" name="25 la golondrina -nana mouskouri-.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descr="8380424_9fd7a7386d_b"/>
          <p:cNvPicPr>
            <a:picLocks noChangeAspect="1" noChangeArrowheads="1"/>
          </p:cNvPicPr>
          <p:nvPr/>
        </p:nvPicPr>
        <p:blipFill>
          <a:blip r:embed="rId2"/>
          <a:srcRect/>
          <a:stretch>
            <a:fillRect/>
          </a:stretch>
        </p:blipFill>
        <p:spPr bwMode="auto">
          <a:xfrm>
            <a:off x="-304800" y="-290513"/>
            <a:ext cx="9753600" cy="7439026"/>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2700000" scaled="1"/>
        </a:gradFill>
        <a:effectLst/>
      </p:bgPr>
    </p:bg>
    <p:spTree>
      <p:nvGrpSpPr>
        <p:cNvPr id="1" name=""/>
        <p:cNvGrpSpPr/>
        <p:nvPr/>
      </p:nvGrpSpPr>
      <p:grpSpPr>
        <a:xfrm>
          <a:off x="0" y="0"/>
          <a:ext cx="0" cy="0"/>
          <a:chOff x="0" y="0"/>
          <a:chExt cx="0" cy="0"/>
        </a:xfrm>
      </p:grpSpPr>
      <p:pic>
        <p:nvPicPr>
          <p:cNvPr id="4098" name="Picture 3" descr="Hirundo_rustica"/>
          <p:cNvPicPr>
            <a:picLocks noChangeAspect="1" noChangeArrowheads="1"/>
          </p:cNvPicPr>
          <p:nvPr/>
        </p:nvPicPr>
        <p:blipFill>
          <a:blip r:embed="rId2"/>
          <a:srcRect r="12505"/>
          <a:stretch>
            <a:fillRect/>
          </a:stretch>
        </p:blipFill>
        <p:spPr bwMode="auto">
          <a:xfrm>
            <a:off x="-541338" y="476250"/>
            <a:ext cx="9685338" cy="5083175"/>
          </a:xfrm>
          <a:prstGeom prst="rect">
            <a:avLst/>
          </a:prstGeom>
          <a:noFill/>
          <a:ln w="9525">
            <a:noFill/>
            <a:miter lim="800000"/>
            <a:headEnd/>
            <a:tailEnd/>
          </a:ln>
        </p:spPr>
      </p:pic>
      <p:sp>
        <p:nvSpPr>
          <p:cNvPr id="4099" name="Rectangle 4"/>
          <p:cNvSpPr>
            <a:spLocks noChangeArrowheads="1"/>
          </p:cNvSpPr>
          <p:nvPr/>
        </p:nvSpPr>
        <p:spPr bwMode="auto">
          <a:xfrm>
            <a:off x="395288" y="5589588"/>
            <a:ext cx="2219325" cy="915987"/>
          </a:xfrm>
          <a:prstGeom prst="rect">
            <a:avLst/>
          </a:prstGeom>
          <a:noFill/>
          <a:ln w="9525">
            <a:noFill/>
            <a:miter lim="800000"/>
            <a:headEnd/>
            <a:tailEnd/>
          </a:ln>
        </p:spPr>
        <p:txBody>
          <a:bodyPr wrap="none" lIns="158700" anchor="ctr">
            <a:spAutoFit/>
          </a:bodyPr>
          <a:lstStyle/>
          <a:p>
            <a:r>
              <a:rPr lang="es-ES" sz="1800"/>
              <a:t> Zona de cría    </a:t>
            </a:r>
          </a:p>
          <a:p>
            <a:r>
              <a:rPr lang="es-ES" sz="1800"/>
              <a:t> Residente   </a:t>
            </a:r>
          </a:p>
          <a:p>
            <a:r>
              <a:rPr lang="es-ES" sz="1800"/>
              <a:t> Zona de invernada</a:t>
            </a:r>
          </a:p>
        </p:txBody>
      </p:sp>
      <p:sp>
        <p:nvSpPr>
          <p:cNvPr id="4100" name="Rectangle 6"/>
          <p:cNvSpPr>
            <a:spLocks noChangeArrowheads="1"/>
          </p:cNvSpPr>
          <p:nvPr/>
        </p:nvSpPr>
        <p:spPr bwMode="auto">
          <a:xfrm>
            <a:off x="250825" y="5949950"/>
            <a:ext cx="217488" cy="215900"/>
          </a:xfrm>
          <a:prstGeom prst="rect">
            <a:avLst/>
          </a:prstGeom>
          <a:solidFill>
            <a:srgbClr val="2AAC52"/>
          </a:solidFill>
          <a:ln w="9525">
            <a:solidFill>
              <a:schemeClr val="tx1"/>
            </a:solidFill>
            <a:miter lim="800000"/>
            <a:headEnd/>
            <a:tailEnd/>
          </a:ln>
        </p:spPr>
        <p:txBody>
          <a:bodyPr wrap="none" anchor="ctr"/>
          <a:lstStyle/>
          <a:p>
            <a:endParaRPr lang="es-ES"/>
          </a:p>
        </p:txBody>
      </p:sp>
      <p:sp>
        <p:nvSpPr>
          <p:cNvPr id="4101" name="Rectangle 7"/>
          <p:cNvSpPr>
            <a:spLocks noChangeArrowheads="1"/>
          </p:cNvSpPr>
          <p:nvPr/>
        </p:nvSpPr>
        <p:spPr bwMode="auto">
          <a:xfrm>
            <a:off x="250825" y="6237288"/>
            <a:ext cx="217488" cy="215900"/>
          </a:xfrm>
          <a:prstGeom prst="rect">
            <a:avLst/>
          </a:prstGeom>
          <a:solidFill>
            <a:srgbClr val="3366FF"/>
          </a:solidFill>
          <a:ln w="9525">
            <a:solidFill>
              <a:schemeClr val="tx1"/>
            </a:solidFill>
            <a:miter lim="800000"/>
            <a:headEnd/>
            <a:tailEnd/>
          </a:ln>
        </p:spPr>
        <p:txBody>
          <a:bodyPr wrap="none" anchor="ctr"/>
          <a:lstStyle/>
          <a:p>
            <a:endParaRPr lang="es-ES"/>
          </a:p>
        </p:txBody>
      </p:sp>
      <p:sp>
        <p:nvSpPr>
          <p:cNvPr id="4102" name="Rectangle 8"/>
          <p:cNvSpPr>
            <a:spLocks noChangeArrowheads="1"/>
          </p:cNvSpPr>
          <p:nvPr/>
        </p:nvSpPr>
        <p:spPr bwMode="auto">
          <a:xfrm>
            <a:off x="250825" y="5661025"/>
            <a:ext cx="217488" cy="215900"/>
          </a:xfrm>
          <a:prstGeom prst="rect">
            <a:avLst/>
          </a:prstGeom>
          <a:solidFill>
            <a:srgbClr val="E3F537"/>
          </a:solidFill>
          <a:ln w="9525">
            <a:solidFill>
              <a:schemeClr val="tx1"/>
            </a:solidFill>
            <a:miter lim="800000"/>
            <a:headEnd/>
            <a:tailEnd/>
          </a:ln>
        </p:spPr>
        <p:txBody>
          <a:bodyPr wrap="none" anchor="ctr"/>
          <a:lstStyle/>
          <a:p>
            <a:endParaRPr lang="es-ES"/>
          </a:p>
        </p:txBody>
      </p:sp>
    </p:spTree>
  </p:cSld>
  <p:clrMapOvr>
    <a:masterClrMapping/>
  </p:clrMapOvr>
  <p:transition advTm="7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2700000" scaled="1"/>
        </a:gradFill>
        <a:effectLst/>
      </p:bgPr>
    </p:bg>
    <p:spTree>
      <p:nvGrpSpPr>
        <p:cNvPr id="1" name=""/>
        <p:cNvGrpSpPr/>
        <p:nvPr/>
      </p:nvGrpSpPr>
      <p:grpSpPr>
        <a:xfrm>
          <a:off x="0" y="0"/>
          <a:ext cx="0" cy="0"/>
          <a:chOff x="0" y="0"/>
          <a:chExt cx="0" cy="0"/>
        </a:xfrm>
      </p:grpSpPr>
      <p:pic>
        <p:nvPicPr>
          <p:cNvPr id="5122" name="Picture 3" descr="golondrina+comun"/>
          <p:cNvPicPr>
            <a:picLocks noChangeAspect="1" noChangeArrowheads="1"/>
          </p:cNvPicPr>
          <p:nvPr/>
        </p:nvPicPr>
        <p:blipFill>
          <a:blip r:embed="rId2"/>
          <a:srcRect/>
          <a:stretch>
            <a:fillRect/>
          </a:stretch>
        </p:blipFill>
        <p:spPr bwMode="auto">
          <a:xfrm>
            <a:off x="1331913" y="333375"/>
            <a:ext cx="6767512" cy="6272213"/>
          </a:xfrm>
          <a:prstGeom prst="rect">
            <a:avLst/>
          </a:prstGeom>
          <a:noFill/>
          <a:ln w="9525">
            <a:solidFill>
              <a:schemeClr val="tx1"/>
            </a:solidFill>
            <a:miter lim="800000"/>
            <a:headEnd/>
            <a:tailEnd/>
          </a:ln>
        </p:spPr>
      </p:pic>
    </p:spTree>
  </p:cSld>
  <p:clrMapOvr>
    <a:masterClrMapping/>
  </p:clrMapOvr>
  <p:transition advTm="7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2700000" scaled="1"/>
        </a:gradFill>
        <a:effectLst/>
      </p:bgPr>
    </p:bg>
    <p:spTree>
      <p:nvGrpSpPr>
        <p:cNvPr id="1" name=""/>
        <p:cNvGrpSpPr/>
        <p:nvPr/>
      </p:nvGrpSpPr>
      <p:grpSpPr>
        <a:xfrm>
          <a:off x="0" y="0"/>
          <a:ext cx="0" cy="0"/>
          <a:chOff x="0" y="0"/>
          <a:chExt cx="0" cy="0"/>
        </a:xfrm>
      </p:grpSpPr>
      <p:sp>
        <p:nvSpPr>
          <p:cNvPr id="6146" name="Rectangle 2"/>
          <p:cNvSpPr>
            <a:spLocks noChangeArrowheads="1"/>
          </p:cNvSpPr>
          <p:nvPr/>
        </p:nvSpPr>
        <p:spPr bwMode="auto">
          <a:xfrm>
            <a:off x="971550" y="4919663"/>
            <a:ext cx="7129463" cy="1784350"/>
          </a:xfrm>
          <a:prstGeom prst="rect">
            <a:avLst/>
          </a:prstGeom>
          <a:solidFill>
            <a:srgbClr val="E3F537"/>
          </a:solidFill>
          <a:ln w="44450">
            <a:solidFill>
              <a:srgbClr val="FF0000"/>
            </a:solidFill>
            <a:prstDash val="sysDot"/>
            <a:miter lim="800000"/>
            <a:headEnd/>
            <a:tailEnd/>
          </a:ln>
        </p:spPr>
        <p:txBody>
          <a:bodyPr anchor="ctr">
            <a:spAutoFit/>
          </a:bodyPr>
          <a:lstStyle/>
          <a:p>
            <a:pPr algn="ctr"/>
            <a:r>
              <a:rPr lang="es-ES" sz="1800" b="1"/>
              <a:t>La golondrina común (Hirundo rustica) es una especie de ave paseriforme de la familia Hirundinidae. Es una de las aves migratorias más conocidas del mundo. Tiene un admirable sentido de la orientación y recuerda los lugares de un modo sorprendente, siendo capaz de encontrar su nido del año anterior. Se alimenta de insectos que captura en el aire.</a:t>
            </a:r>
            <a:r>
              <a:rPr lang="es-ES" sz="1800"/>
              <a:t> </a:t>
            </a:r>
          </a:p>
        </p:txBody>
      </p:sp>
      <p:pic>
        <p:nvPicPr>
          <p:cNvPr id="6147" name="Picture 3" descr="Golondrina+com%C3%BAn+32"/>
          <p:cNvPicPr>
            <a:picLocks noChangeAspect="1" noChangeArrowheads="1"/>
          </p:cNvPicPr>
          <p:nvPr/>
        </p:nvPicPr>
        <p:blipFill>
          <a:blip r:embed="rId2"/>
          <a:srcRect/>
          <a:stretch>
            <a:fillRect/>
          </a:stretch>
        </p:blipFill>
        <p:spPr bwMode="auto">
          <a:xfrm>
            <a:off x="1258888" y="333375"/>
            <a:ext cx="6337300" cy="4460875"/>
          </a:xfrm>
          <a:prstGeom prst="rect">
            <a:avLst/>
          </a:prstGeom>
          <a:noFill/>
          <a:ln w="9525">
            <a:noFill/>
            <a:miter lim="800000"/>
            <a:headEnd/>
            <a:tailEnd/>
          </a:ln>
        </p:spPr>
      </p:pic>
      <p:pic>
        <p:nvPicPr>
          <p:cNvPr id="4" name="Picture 4" descr="pc12"/>
          <p:cNvPicPr>
            <a:picLocks noChangeAspect="1" noChangeArrowheads="1" noCrop="1"/>
          </p:cNvPicPr>
          <p:nvPr/>
        </p:nvPicPr>
        <p:blipFill>
          <a:blip r:embed="rId3"/>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golondrina-comun_ffsa"/>
          <p:cNvPicPr>
            <a:picLocks noChangeAspect="1" noChangeArrowheads="1"/>
          </p:cNvPicPr>
          <p:nvPr/>
        </p:nvPicPr>
        <p:blipFill>
          <a:blip r:embed="rId2"/>
          <a:srcRect b="8621"/>
          <a:stretch>
            <a:fillRect/>
          </a:stretch>
        </p:blipFill>
        <p:spPr bwMode="auto">
          <a:xfrm>
            <a:off x="0" y="0"/>
            <a:ext cx="9144000" cy="696595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2700000" scaled="1"/>
        </a:gradFill>
        <a:effectLst/>
      </p:bgPr>
    </p:bg>
    <p:spTree>
      <p:nvGrpSpPr>
        <p:cNvPr id="1" name=""/>
        <p:cNvGrpSpPr/>
        <p:nvPr/>
      </p:nvGrpSpPr>
      <p:grpSpPr>
        <a:xfrm>
          <a:off x="0" y="0"/>
          <a:ext cx="0" cy="0"/>
          <a:chOff x="0" y="0"/>
          <a:chExt cx="0" cy="0"/>
        </a:xfrm>
      </p:grpSpPr>
      <p:sp>
        <p:nvSpPr>
          <p:cNvPr id="8194" name="Rectangle 2"/>
          <p:cNvSpPr>
            <a:spLocks noChangeArrowheads="1"/>
          </p:cNvSpPr>
          <p:nvPr/>
        </p:nvSpPr>
        <p:spPr bwMode="auto">
          <a:xfrm>
            <a:off x="684213" y="885825"/>
            <a:ext cx="7848600" cy="5095875"/>
          </a:xfrm>
          <a:prstGeom prst="rect">
            <a:avLst/>
          </a:prstGeom>
          <a:solidFill>
            <a:srgbClr val="E3F537"/>
          </a:solidFill>
          <a:ln w="60325">
            <a:solidFill>
              <a:srgbClr val="FF0000"/>
            </a:solidFill>
            <a:prstDash val="sysDot"/>
            <a:miter lim="800000"/>
            <a:headEnd/>
            <a:tailEnd/>
          </a:ln>
        </p:spPr>
        <p:txBody>
          <a:bodyPr anchor="ctr">
            <a:spAutoFit/>
          </a:bodyPr>
          <a:lstStyle/>
          <a:p>
            <a:pPr algn="ctr"/>
            <a:endParaRPr lang="es-ES" sz="1800"/>
          </a:p>
          <a:p>
            <a:pPr algn="ctr"/>
            <a:r>
              <a:rPr lang="es-ES" sz="1800"/>
              <a:t>Construye su nido con barro y hierba, y suele fijarlo a vigas de madera y paredes. La puesta y la cría la realiza en el hemisferio norte. Una vez que reencuentra su nido, si es necesario lo reconstruye o hace uno nuevo, donde pone sus huevos y cría sus polluelos.</a:t>
            </a:r>
          </a:p>
          <a:p>
            <a:pPr algn="ctr"/>
            <a:r>
              <a:rPr lang="es-ES" sz="1800"/>
              <a:t>Los huevos son de alrededor de 14,8 mm de largo y de cascarón un poco amarillento y con muchas pequeñas manchas parduscas o grisáceas, chispeadas irregularmente en toda la superficie. Muchas de esas diminutas manchas son casi triangulares, aunque la mayoría de ellas son disformes.</a:t>
            </a:r>
          </a:p>
          <a:p>
            <a:pPr algn="ctr"/>
            <a:r>
              <a:rPr lang="es-ES" sz="1800"/>
              <a:t>La hembra permanece en el nido, en tanto que el macho sale en busca de alimento. Cuando las crías han crecido lo suficiente, la madre les enseña a volar. Esta ave tiene un gran instinto de defensa, siendo el gato su más frecuente enemigo: cuando alguno la asedia en su nido, se agita con un batir de alas y abre el pico amenazadoramente para salvar a sus polluelos. En ocasiones en que el peligro es muy grande, se une con otras compañeras y entre todas espantan al enemigo.</a:t>
            </a:r>
          </a:p>
          <a:p>
            <a:pPr algn="ctr"/>
            <a:endParaRPr lang="es-ES" sz="1800"/>
          </a:p>
        </p:txBody>
      </p:sp>
      <p:pic>
        <p:nvPicPr>
          <p:cNvPr id="3" name="Picture 4" descr="pc12"/>
          <p:cNvPicPr>
            <a:picLocks noChangeAspect="1" noChangeArrowheads="1" noCrop="1"/>
          </p:cNvPicPr>
          <p:nvPr/>
        </p:nvPicPr>
        <p:blipFill>
          <a:blip r:embed="rId2"/>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descr="Archivo:CríasHirundorustica.JPG">
            <a:hlinkClick r:id="rId2"/>
          </p:cNvPr>
          <p:cNvPicPr>
            <a:picLocks noChangeAspect="1" noChangeArrowheads="1"/>
          </p:cNvPicPr>
          <p:nvPr/>
        </p:nvPicPr>
        <p:blipFill>
          <a:blip r:embed="rId3"/>
          <a:srcRect/>
          <a:stretch>
            <a:fillRect/>
          </a:stretch>
        </p:blipFill>
        <p:spPr bwMode="auto">
          <a:xfrm>
            <a:off x="0" y="0"/>
            <a:ext cx="9036050" cy="6938963"/>
          </a:xfrm>
          <a:prstGeom prst="rect">
            <a:avLst/>
          </a:prstGeom>
          <a:noFill/>
          <a:ln w="9525">
            <a:noFill/>
            <a:miter lim="800000"/>
            <a:headEnd/>
            <a:tailEnd/>
          </a:ln>
        </p:spPr>
      </p:pic>
      <p:sp>
        <p:nvSpPr>
          <p:cNvPr id="9219" name="Rectangle 4"/>
          <p:cNvSpPr>
            <a:spLocks noChangeArrowheads="1"/>
          </p:cNvSpPr>
          <p:nvPr/>
        </p:nvSpPr>
        <p:spPr bwMode="auto">
          <a:xfrm>
            <a:off x="179388" y="6303963"/>
            <a:ext cx="4117975" cy="376237"/>
          </a:xfrm>
          <a:prstGeom prst="rect">
            <a:avLst/>
          </a:prstGeom>
          <a:solidFill>
            <a:schemeClr val="accent1"/>
          </a:solidFill>
          <a:ln w="9525">
            <a:solidFill>
              <a:srgbClr val="FF0000"/>
            </a:solidFill>
            <a:miter lim="800000"/>
            <a:headEnd/>
            <a:tailEnd/>
          </a:ln>
        </p:spPr>
        <p:txBody>
          <a:bodyPr wrap="none" anchor="ctr">
            <a:spAutoFit/>
          </a:bodyPr>
          <a:lstStyle/>
          <a:p>
            <a:r>
              <a:rPr lang="es-ES" sz="1800"/>
              <a:t>Crías de golondrina común en su nido </a:t>
            </a:r>
          </a:p>
        </p:txBody>
      </p:sp>
    </p:spTree>
  </p:cSld>
  <p:clrMapOvr>
    <a:masterClrMapping/>
  </p:clrMapOvr>
  <p:transition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descr="golondrina_comun"/>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5" descr="golondrinas%20madre%20e%20hijoP1150558%20(950%20x%20713)"/>
          <p:cNvPicPr>
            <a:picLocks noChangeAspect="1" noChangeArrowheads="1"/>
          </p:cNvPicPr>
          <p:nvPr/>
        </p:nvPicPr>
        <p:blipFill>
          <a:blip r:embed="rId2"/>
          <a:srcRect/>
          <a:stretch>
            <a:fillRect/>
          </a:stretch>
        </p:blipFill>
        <p:spPr bwMode="auto">
          <a:xfrm>
            <a:off x="47625" y="33338"/>
            <a:ext cx="9048750" cy="679132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3" descr="Golondrina01"/>
          <p:cNvPicPr>
            <a:picLocks noChangeAspect="1" noChangeArrowheads="1"/>
          </p:cNvPicPr>
          <p:nvPr/>
        </p:nvPicPr>
        <p:blipFill>
          <a:blip r:embed="rId2"/>
          <a:srcRect/>
          <a:stretch>
            <a:fillRect/>
          </a:stretch>
        </p:blipFill>
        <p:spPr bwMode="auto">
          <a:xfrm>
            <a:off x="-107950" y="0"/>
            <a:ext cx="9705975"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2700000" scaled="1"/>
        </a:gradFill>
        <a:effectLst/>
      </p:bgPr>
    </p:bg>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500034" y="611188"/>
            <a:ext cx="3351241" cy="5632311"/>
          </a:xfrm>
          <a:prstGeom prst="rect">
            <a:avLst/>
          </a:prstGeom>
          <a:solidFill>
            <a:srgbClr val="E3F537"/>
          </a:solidFill>
          <a:ln w="63500">
            <a:solidFill>
              <a:srgbClr val="FF0000"/>
            </a:solidFill>
            <a:prstDash val="sysDot"/>
            <a:miter lim="800000"/>
            <a:headEnd/>
            <a:tailEnd/>
          </a:ln>
        </p:spPr>
        <p:txBody>
          <a:bodyPr wrap="square" anchor="ctr">
            <a:spAutoFit/>
          </a:bodyPr>
          <a:lstStyle/>
          <a:p>
            <a:endParaRPr lang="es-ES" sz="1800" dirty="0"/>
          </a:p>
          <a:p>
            <a:pPr algn="ctr"/>
            <a:r>
              <a:rPr lang="es-ES" sz="1800" dirty="0"/>
              <a:t>Puede llegar a medir hasta 19 cm de largo. Posee un pico corto, y alas fuertes y largas en proporción al cuerpo. Su cuerpo aerodinámico está adaptado para vuelos rápidos y de largo recorrido. Sus alas estrechas y su cola ahorquillada le permiten maniobrar con facilidad: puede dar rápidos giros para perseguir a su presa. El color es negro azulado brillante en la cabeza, el lomo, las alas y la cola; rojo </a:t>
            </a:r>
            <a:r>
              <a:rPr lang="es-ES" sz="1800" dirty="0" err="1"/>
              <a:t>herrumboso</a:t>
            </a:r>
            <a:r>
              <a:rPr lang="es-ES" sz="1800" dirty="0"/>
              <a:t> en la frente y el cuello; y blanco amarillento en el pecho y el vientre. </a:t>
            </a:r>
          </a:p>
          <a:p>
            <a:endParaRPr lang="es-ES" sz="1800" dirty="0"/>
          </a:p>
        </p:txBody>
      </p:sp>
      <p:pic>
        <p:nvPicPr>
          <p:cNvPr id="13315" name="Picture 3" descr="Golondrina_08"/>
          <p:cNvPicPr>
            <a:picLocks noChangeAspect="1" noChangeArrowheads="1"/>
          </p:cNvPicPr>
          <p:nvPr/>
        </p:nvPicPr>
        <p:blipFill>
          <a:blip r:embed="rId2"/>
          <a:srcRect/>
          <a:stretch>
            <a:fillRect/>
          </a:stretch>
        </p:blipFill>
        <p:spPr bwMode="auto">
          <a:xfrm>
            <a:off x="4286249" y="0"/>
            <a:ext cx="4857752" cy="7486650"/>
          </a:xfrm>
          <a:prstGeom prst="rect">
            <a:avLst/>
          </a:prstGeom>
          <a:noFill/>
          <a:ln w="9525">
            <a:noFill/>
            <a:miter lim="800000"/>
            <a:headEnd/>
            <a:tailEnd/>
          </a:ln>
        </p:spPr>
      </p:pic>
    </p:spTree>
  </p:cSld>
  <p:clrMapOvr>
    <a:masterClrMapping/>
  </p:clrMapOvr>
  <p:transition advTm="36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5" descr="golondrina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Barn_Swallow_800"/>
          <p:cNvPicPr>
            <a:picLocks noChangeAspect="1" noChangeArrowheads="1"/>
          </p:cNvPicPr>
          <p:nvPr/>
        </p:nvPicPr>
        <p:blipFill>
          <a:blip r:embed="rId2"/>
          <a:srcRect/>
          <a:stretch>
            <a:fillRect/>
          </a:stretch>
        </p:blipFill>
        <p:spPr bwMode="auto">
          <a:xfrm>
            <a:off x="0" y="-819150"/>
            <a:ext cx="9144000" cy="8964613"/>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2700000" scaled="1"/>
        </a:gradFill>
        <a:effectLst/>
      </p:bgPr>
    </p:bg>
    <p:spTree>
      <p:nvGrpSpPr>
        <p:cNvPr id="1" name=""/>
        <p:cNvGrpSpPr/>
        <p:nvPr/>
      </p:nvGrpSpPr>
      <p:grpSpPr>
        <a:xfrm>
          <a:off x="0" y="0"/>
          <a:ext cx="0" cy="0"/>
          <a:chOff x="0" y="0"/>
          <a:chExt cx="0" cy="0"/>
        </a:xfrm>
      </p:grpSpPr>
      <p:sp>
        <p:nvSpPr>
          <p:cNvPr id="15362" name="Rectangle 2"/>
          <p:cNvSpPr>
            <a:spLocks noChangeArrowheads="1"/>
          </p:cNvSpPr>
          <p:nvPr/>
        </p:nvSpPr>
        <p:spPr bwMode="auto">
          <a:xfrm>
            <a:off x="900113" y="1435100"/>
            <a:ext cx="7416800" cy="3994150"/>
          </a:xfrm>
          <a:prstGeom prst="rect">
            <a:avLst/>
          </a:prstGeom>
          <a:solidFill>
            <a:srgbClr val="E3F537"/>
          </a:solidFill>
          <a:ln w="57150">
            <a:solidFill>
              <a:srgbClr val="FF0000"/>
            </a:solidFill>
            <a:prstDash val="sysDot"/>
            <a:miter lim="800000"/>
            <a:headEnd/>
            <a:tailEnd/>
          </a:ln>
        </p:spPr>
        <p:txBody>
          <a:bodyPr anchor="ctr">
            <a:spAutoFit/>
          </a:bodyPr>
          <a:lstStyle/>
          <a:p>
            <a:pPr algn="ctr"/>
            <a:endParaRPr lang="es-ES" sz="1800" b="1"/>
          </a:p>
          <a:p>
            <a:pPr algn="ctr"/>
            <a:r>
              <a:rPr lang="es-ES" sz="1800" b="1"/>
              <a:t>La golondrina pasa una parte del año entre las frías regiones de Alaska y el norte de Canadá y las regiones templadas, como el centro de México, Europa Occidental, África del norte o Asia Oriental. En todo este amplio territorio del hemisferio norte efectúa la puesta y la cría.</a:t>
            </a:r>
          </a:p>
          <a:p>
            <a:pPr algn="ctr"/>
            <a:r>
              <a:rPr lang="es-ES" sz="1800" b="1"/>
              <a:t>La hibernación la realiza fundamentalmente en el hemisferio sur, llegando desde Costa Rica o las Antillas hasta las regiones patagónicas de Tierra del Fuego e Islas Malvinas, o el Cabo de Buena Esperanza, en el sur de África, entre otras.</a:t>
            </a:r>
          </a:p>
          <a:p>
            <a:pPr algn="ctr"/>
            <a:r>
              <a:rPr lang="es-ES" sz="1800" b="1"/>
              <a:t>La única región del hemisferio sur donde la especie se reproduce es en la Pampa húmeda de Argentina. En el resto del hemisferio es solo un visitante estival no reproductivo, por lo tanto, distinto.</a:t>
            </a:r>
          </a:p>
          <a:p>
            <a:pPr algn="ctr"/>
            <a:endParaRPr lang="es-ES" sz="1800" b="1"/>
          </a:p>
        </p:txBody>
      </p:sp>
      <p:pic>
        <p:nvPicPr>
          <p:cNvPr id="3" name="Picture 4" descr="pc12"/>
          <p:cNvPicPr>
            <a:picLocks noChangeAspect="1" noChangeArrowheads="1" noCrop="1"/>
          </p:cNvPicPr>
          <p:nvPr/>
        </p:nvPicPr>
        <p:blipFill>
          <a:blip r:embed="rId2"/>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12617438Sx"/>
          <p:cNvPicPr>
            <a:picLocks noChangeAspect="1" noChangeArrowheads="1"/>
          </p:cNvPicPr>
          <p:nvPr/>
        </p:nvPicPr>
        <p:blipFill>
          <a:blip r:embed="rId3"/>
          <a:srcRect t="3125"/>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sndAc>
      <p:stSnd>
        <p:snd r:embed="rId2" name="trio los panchos - la golondrina.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4874816294_dc1ff83e8c"/>
          <p:cNvPicPr>
            <a:picLocks noChangeAspect="1" noChangeArrowheads="1"/>
          </p:cNvPicPr>
          <p:nvPr/>
        </p:nvPicPr>
        <p:blipFill>
          <a:blip r:embed="rId2"/>
          <a:srcRect l="3235" t="5991" r="3235" b="6395"/>
          <a:stretch>
            <a:fillRect/>
          </a:stretch>
        </p:blipFill>
        <p:spPr bwMode="auto">
          <a:xfrm>
            <a:off x="0" y="0"/>
            <a:ext cx="9361488" cy="6958013"/>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img_7036_golondrina_comun_"/>
          <p:cNvPicPr>
            <a:picLocks noChangeAspect="1" noChangeArrowheads="1"/>
          </p:cNvPicPr>
          <p:nvPr/>
        </p:nvPicPr>
        <p:blipFill>
          <a:blip r:embed="rId2"/>
          <a:srcRect l="1733" t="2463" r="2295" b="7220"/>
          <a:stretch>
            <a:fillRect/>
          </a:stretch>
        </p:blipFill>
        <p:spPr bwMode="auto">
          <a:xfrm>
            <a:off x="0" y="0"/>
            <a:ext cx="9685338" cy="688657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descr="golondrinas%20volando"/>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golondrina_posandose"/>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0483" name="Rectangle 4"/>
          <p:cNvSpPr>
            <a:spLocks noChangeArrowheads="1"/>
          </p:cNvSpPr>
          <p:nvPr/>
        </p:nvSpPr>
        <p:spPr bwMode="auto">
          <a:xfrm>
            <a:off x="357158" y="4714884"/>
            <a:ext cx="8424863" cy="1754326"/>
          </a:xfrm>
          <a:prstGeom prst="rect">
            <a:avLst/>
          </a:prstGeom>
          <a:solidFill>
            <a:srgbClr val="E3F537"/>
          </a:solidFill>
          <a:ln w="57150">
            <a:solidFill>
              <a:srgbClr val="FF0000"/>
            </a:solidFill>
            <a:prstDash val="sysDot"/>
            <a:miter lim="800000"/>
            <a:headEnd/>
            <a:tailEnd/>
          </a:ln>
        </p:spPr>
        <p:txBody>
          <a:bodyPr wrap="square" anchor="ctr">
            <a:spAutoFit/>
          </a:bodyPr>
          <a:lstStyle/>
          <a:p>
            <a:pPr algn="ctr"/>
            <a:r>
              <a:rPr lang="es-ES" b="1" dirty="0"/>
              <a:t>Cuando han encontrado pareja, se dedican a construir el nido con barro, hierba y saliva. Después copulan, al poco pondrán los huevos que incubarán los dos. </a:t>
            </a:r>
            <a:br>
              <a:rPr lang="es-ES" b="1" dirty="0"/>
            </a:br>
            <a:r>
              <a:rPr lang="es-ES" b="1" dirty="0"/>
              <a:t>Los polluelos pueden oír a sus padres a cien metros de distancia. Cuando ya están crecidos saldrán del nido. Sus padres les enseñan al principio a volar, a comer insectos, a beber volando a ras del agua…</a:t>
            </a:r>
            <a:r>
              <a:rPr lang="es-ES" dirty="0"/>
              <a:t> </a:t>
            </a:r>
          </a:p>
        </p:txBody>
      </p:sp>
      <p:pic>
        <p:nvPicPr>
          <p:cNvPr id="5" name="Picture 4" descr="pc12"/>
          <p:cNvPicPr>
            <a:picLocks noChangeAspect="1" noChangeArrowheads="1" noCrop="1"/>
          </p:cNvPicPr>
          <p:nvPr/>
        </p:nvPicPr>
        <p:blipFill>
          <a:blip r:embed="rId3"/>
          <a:srcRect/>
          <a:stretch>
            <a:fillRect/>
          </a:stretch>
        </p:blipFill>
        <p:spPr bwMode="auto">
          <a:xfrm>
            <a:off x="0" y="6215082"/>
            <a:ext cx="1071570" cy="865420"/>
          </a:xfrm>
          <a:prstGeom prst="rect">
            <a:avLst/>
          </a:prstGeom>
          <a:noFill/>
          <a:ln w="9525">
            <a:noFill/>
            <a:miter lim="800000"/>
            <a:headEnd/>
            <a:tailEnd/>
          </a:ln>
        </p:spPr>
      </p:pic>
    </p:spTree>
  </p:cSld>
  <p:clrMapOvr>
    <a:masterClrMapping/>
  </p:clrMapOvr>
  <p:transition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2700000" scaled="1"/>
          <a:tileRect/>
        </a:gradFill>
        <a:effectLst/>
      </p:bgPr>
    </p:bg>
    <p:spTree>
      <p:nvGrpSpPr>
        <p:cNvPr id="1" name=""/>
        <p:cNvGrpSpPr/>
        <p:nvPr/>
      </p:nvGrpSpPr>
      <p:grpSpPr>
        <a:xfrm>
          <a:off x="0" y="0"/>
          <a:ext cx="0" cy="0"/>
          <a:chOff x="0" y="0"/>
          <a:chExt cx="0" cy="0"/>
        </a:xfrm>
      </p:grpSpPr>
      <p:pic>
        <p:nvPicPr>
          <p:cNvPr id="21506" name="Picture 3" descr="golondrina%20llorando%20la%20muerte"/>
          <p:cNvPicPr>
            <a:picLocks noChangeAspect="1" noChangeArrowheads="1"/>
          </p:cNvPicPr>
          <p:nvPr/>
        </p:nvPicPr>
        <p:blipFill>
          <a:blip r:embed="rId2"/>
          <a:srcRect b="12849"/>
          <a:stretch>
            <a:fillRect/>
          </a:stretch>
        </p:blipFill>
        <p:spPr bwMode="auto">
          <a:xfrm>
            <a:off x="1000100" y="500042"/>
            <a:ext cx="7127875" cy="4286280"/>
          </a:xfrm>
          <a:prstGeom prst="rect">
            <a:avLst/>
          </a:prstGeom>
          <a:noFill/>
          <a:ln w="9525">
            <a:noFill/>
            <a:miter lim="800000"/>
            <a:headEnd/>
            <a:tailEnd/>
          </a:ln>
        </p:spPr>
      </p:pic>
      <p:sp>
        <p:nvSpPr>
          <p:cNvPr id="21507" name="Rectangle 4"/>
          <p:cNvSpPr>
            <a:spLocks noChangeArrowheads="1"/>
          </p:cNvSpPr>
          <p:nvPr/>
        </p:nvSpPr>
        <p:spPr bwMode="auto">
          <a:xfrm>
            <a:off x="827088" y="5319713"/>
            <a:ext cx="7489825" cy="1273175"/>
          </a:xfrm>
          <a:prstGeom prst="rect">
            <a:avLst/>
          </a:prstGeom>
          <a:solidFill>
            <a:srgbClr val="E3F537"/>
          </a:solidFill>
          <a:ln w="82550">
            <a:solidFill>
              <a:srgbClr val="FF0000"/>
            </a:solidFill>
            <a:prstDash val="sysDot"/>
            <a:miter lim="800000"/>
            <a:headEnd/>
            <a:tailEnd/>
          </a:ln>
        </p:spPr>
        <p:txBody>
          <a:bodyPr anchor="ctr">
            <a:spAutoFit/>
          </a:bodyPr>
          <a:lstStyle/>
          <a:p>
            <a:pPr algn="ctr"/>
            <a:r>
              <a:rPr lang="es-ES" sz="1800" b="1"/>
              <a:t>En la migración de otoño pasan a cientos, quizá miles, por encima del tejado rumbo al sur.</a:t>
            </a:r>
            <a:br>
              <a:rPr lang="es-ES" sz="1800" b="1"/>
            </a:br>
            <a:r>
              <a:rPr lang="es-ES" sz="1800" b="1"/>
              <a:t>Es frecuente que cambien de pareja cada año.</a:t>
            </a:r>
            <a:br>
              <a:rPr lang="es-ES" sz="1800" b="1"/>
            </a:br>
            <a:r>
              <a:rPr lang="es-ES" sz="1800" b="1"/>
              <a:t>Todo un espectáculo a la puerta de casa.</a:t>
            </a:r>
            <a:r>
              <a:rPr lang="es-ES" b="1"/>
              <a:t> </a:t>
            </a:r>
          </a:p>
        </p:txBody>
      </p:sp>
      <p:pic>
        <p:nvPicPr>
          <p:cNvPr id="5" name="Picture 4" descr="pc12"/>
          <p:cNvPicPr>
            <a:picLocks noChangeAspect="1" noChangeArrowheads="1" noCrop="1"/>
          </p:cNvPicPr>
          <p:nvPr/>
        </p:nvPicPr>
        <p:blipFill>
          <a:blip r:embed="rId3"/>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9" name="Picture 3" descr="golondrina"/>
          <p:cNvPicPr>
            <a:picLocks noChangeAspect="1" noChangeArrowheads="1"/>
          </p:cNvPicPr>
          <p:nvPr/>
        </p:nvPicPr>
        <p:blipFill>
          <a:blip r:embed="rId2"/>
          <a:srcRect t="9778" b="8754"/>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afterEffect">
                                  <p:stCondLst>
                                    <p:cond delay="0"/>
                                  </p:stCondLst>
                                  <p:childTnLst>
                                    <p:set>
                                      <p:cBhvr>
                                        <p:cTn id="6" dur="1" fill="hold">
                                          <p:stCondLst>
                                            <p:cond delay="0"/>
                                          </p:stCondLst>
                                        </p:cTn>
                                        <p:tgtEl>
                                          <p:spTgt spid="14339"/>
                                        </p:tgtEl>
                                        <p:attrNameLst>
                                          <p:attrName>style.visibility</p:attrName>
                                        </p:attrNameLst>
                                      </p:cBhvr>
                                      <p:to>
                                        <p:strVal val="visible"/>
                                      </p:to>
                                    </p:set>
                                    <p:anim calcmode="lin" valueType="num">
                                      <p:cBhvr>
                                        <p:cTn id="7" dur="5000" fill="hold"/>
                                        <p:tgtEl>
                                          <p:spTgt spid="14339"/>
                                        </p:tgtEl>
                                        <p:attrNameLst>
                                          <p:attrName>ppt_h</p:attrName>
                                        </p:attrNameLst>
                                      </p:cBhvr>
                                      <p:tavLst>
                                        <p:tav tm="0">
                                          <p:val>
                                            <p:strVal val="#ppt_h/20"/>
                                          </p:val>
                                        </p:tav>
                                        <p:tav tm="50000">
                                          <p:val>
                                            <p:strVal val="#ppt_h/20"/>
                                          </p:val>
                                        </p:tav>
                                        <p:tav tm="100000">
                                          <p:val>
                                            <p:strVal val="#ppt_h"/>
                                          </p:val>
                                        </p:tav>
                                      </p:tavLst>
                                    </p:anim>
                                    <p:anim calcmode="lin" valueType="num">
                                      <p:cBhvr>
                                        <p:cTn id="8" dur="5000" fill="hold"/>
                                        <p:tgtEl>
                                          <p:spTgt spid="14339"/>
                                        </p:tgtEl>
                                        <p:attrNameLst>
                                          <p:attrName>ppt_w</p:attrName>
                                        </p:attrNameLst>
                                      </p:cBhvr>
                                      <p:tavLst>
                                        <p:tav tm="0">
                                          <p:val>
                                            <p:strVal val="#ppt_w+.3"/>
                                          </p:val>
                                        </p:tav>
                                        <p:tav tm="50000">
                                          <p:val>
                                            <p:strVal val="#ppt_w+.3"/>
                                          </p:val>
                                        </p:tav>
                                        <p:tav tm="100000">
                                          <p:val>
                                            <p:strVal val="#ppt_w"/>
                                          </p:val>
                                        </p:tav>
                                      </p:tavLst>
                                    </p:anim>
                                    <p:anim calcmode="lin" valueType="num">
                                      <p:cBhvr>
                                        <p:cTn id="9" dur="5000" fill="hold"/>
                                        <p:tgtEl>
                                          <p:spTgt spid="14339"/>
                                        </p:tgtEl>
                                        <p:attrNameLst>
                                          <p:attrName>ppt_x</p:attrName>
                                        </p:attrNameLst>
                                      </p:cBhvr>
                                      <p:tavLst>
                                        <p:tav tm="0">
                                          <p:val>
                                            <p:strVal val="#ppt_x-.3"/>
                                          </p:val>
                                        </p:tav>
                                        <p:tav tm="50000">
                                          <p:val>
                                            <p:strVal val="#ppt_x"/>
                                          </p:val>
                                        </p:tav>
                                        <p:tav tm="100000">
                                          <p:val>
                                            <p:strVal val="#ppt_x"/>
                                          </p:val>
                                        </p:tav>
                                      </p:tavLst>
                                    </p:anim>
                                    <p:anim calcmode="lin" valueType="num">
                                      <p:cBhvr>
                                        <p:cTn id="10" dur="5000" fill="hold"/>
                                        <p:tgtEl>
                                          <p:spTgt spid="143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descr="6735"/>
          <p:cNvPicPr>
            <a:picLocks noChangeAspect="1" noChangeArrowheads="1"/>
          </p:cNvPicPr>
          <p:nvPr/>
        </p:nvPicPr>
        <p:blipFill>
          <a:blip r:embed="rId2"/>
          <a:srcRect/>
          <a:stretch>
            <a:fillRect/>
          </a:stretch>
        </p:blipFill>
        <p:spPr bwMode="auto">
          <a:xfrm>
            <a:off x="-1071563" y="-381000"/>
            <a:ext cx="11287126" cy="7620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3" descr="Golondrina_08"/>
          <p:cNvPicPr>
            <a:picLocks noChangeAspect="1" noChangeArrowheads="1"/>
          </p:cNvPicPr>
          <p:nvPr/>
        </p:nvPicPr>
        <p:blipFill>
          <a:blip r:embed="rId2"/>
          <a:srcRect/>
          <a:stretch>
            <a:fillRect/>
          </a:stretch>
        </p:blipFill>
        <p:spPr bwMode="auto">
          <a:xfrm>
            <a:off x="4162425" y="0"/>
            <a:ext cx="4981575" cy="7486650"/>
          </a:xfrm>
          <a:prstGeom prst="rect">
            <a:avLst/>
          </a:prstGeom>
          <a:noFill/>
          <a:ln w="9525">
            <a:noFill/>
            <a:miter lim="800000"/>
            <a:headEnd/>
            <a:tailEnd/>
          </a:ln>
        </p:spPr>
      </p:pic>
      <p:pic>
        <p:nvPicPr>
          <p:cNvPr id="16388" name="Picture 4" descr="Golondrina_08"/>
          <p:cNvPicPr>
            <a:picLocks noChangeAspect="1" noChangeArrowheads="1"/>
          </p:cNvPicPr>
          <p:nvPr/>
        </p:nvPicPr>
        <p:blipFill>
          <a:blip r:embed="rId3"/>
          <a:srcRect/>
          <a:stretch>
            <a:fillRect/>
          </a:stretch>
        </p:blipFill>
        <p:spPr bwMode="auto">
          <a:xfrm>
            <a:off x="0" y="0"/>
            <a:ext cx="4378325" cy="7486650"/>
          </a:xfrm>
          <a:prstGeom prst="rect">
            <a:avLst/>
          </a:prstGeom>
          <a:noFill/>
          <a:ln w="9525">
            <a:noFill/>
            <a:miter lim="800000"/>
            <a:headEnd/>
            <a:tailEnd/>
          </a:ln>
        </p:spPr>
      </p:pic>
    </p:spTree>
  </p:cSld>
  <p:clrMapOvr>
    <a:masterClrMapping/>
  </p:clrMapOvr>
  <p:transition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5000" fill="hold"/>
                                        <p:tgtEl>
                                          <p:spTgt spid="16387"/>
                                        </p:tgtEl>
                                        <p:attrNameLst>
                                          <p:attrName>ppt_w</p:attrName>
                                        </p:attrNameLst>
                                      </p:cBhvr>
                                      <p:tavLst>
                                        <p:tav tm="0">
                                          <p:val>
                                            <p:fltVal val="0"/>
                                          </p:val>
                                        </p:tav>
                                        <p:tav tm="100000">
                                          <p:val>
                                            <p:strVal val="#ppt_w"/>
                                          </p:val>
                                        </p:tav>
                                      </p:tavLst>
                                    </p:anim>
                                    <p:anim calcmode="lin" valueType="num">
                                      <p:cBhvr>
                                        <p:cTn id="8" dur="5000" fill="hold"/>
                                        <p:tgtEl>
                                          <p:spTgt spid="16387"/>
                                        </p:tgtEl>
                                        <p:attrNameLst>
                                          <p:attrName>ppt_h</p:attrName>
                                        </p:attrNameLst>
                                      </p:cBhvr>
                                      <p:tavLst>
                                        <p:tav tm="0">
                                          <p:val>
                                            <p:fltVal val="0"/>
                                          </p:val>
                                        </p:tav>
                                        <p:tav tm="100000">
                                          <p:val>
                                            <p:strVal val="#ppt_h"/>
                                          </p:val>
                                        </p:tav>
                                      </p:tavLst>
                                    </p:anim>
                                    <p:anim calcmode="lin" valueType="num">
                                      <p:cBhvr>
                                        <p:cTn id="9" dur="5000" fill="hold"/>
                                        <p:tgtEl>
                                          <p:spTgt spid="16387"/>
                                        </p:tgtEl>
                                        <p:attrNameLst>
                                          <p:attrName>ppt_x</p:attrName>
                                        </p:attrNameLst>
                                      </p:cBhvr>
                                      <p:tavLst>
                                        <p:tav tm="0" fmla="#ppt_x+(cos(-2*pi*(1-$))*-#ppt_x-sin(-2*pi*(1-$))*(1-#ppt_y))*(1-$)">
                                          <p:val>
                                            <p:fltVal val="0"/>
                                          </p:val>
                                        </p:tav>
                                        <p:tav tm="100000">
                                          <p:val>
                                            <p:fltVal val="1"/>
                                          </p:val>
                                        </p:tav>
                                      </p:tavLst>
                                    </p:anim>
                                    <p:anim calcmode="lin" valueType="num">
                                      <p:cBhvr>
                                        <p:cTn id="10" dur="5000" fill="hold"/>
                                        <p:tgtEl>
                                          <p:spTgt spid="16387"/>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16388"/>
                                        </p:tgtEl>
                                        <p:attrNameLst>
                                          <p:attrName>style.visibility</p:attrName>
                                        </p:attrNameLst>
                                      </p:cBhvr>
                                      <p:to>
                                        <p:strVal val="visible"/>
                                      </p:to>
                                    </p:set>
                                    <p:anim calcmode="lin" valueType="num">
                                      <p:cBhvr>
                                        <p:cTn id="13" dur="5000" fill="hold"/>
                                        <p:tgtEl>
                                          <p:spTgt spid="16388"/>
                                        </p:tgtEl>
                                        <p:attrNameLst>
                                          <p:attrName>ppt_w</p:attrName>
                                        </p:attrNameLst>
                                      </p:cBhvr>
                                      <p:tavLst>
                                        <p:tav tm="0">
                                          <p:val>
                                            <p:fltVal val="0"/>
                                          </p:val>
                                        </p:tav>
                                        <p:tav tm="100000">
                                          <p:val>
                                            <p:strVal val="#ppt_w"/>
                                          </p:val>
                                        </p:tav>
                                      </p:tavLst>
                                    </p:anim>
                                    <p:anim calcmode="lin" valueType="num">
                                      <p:cBhvr>
                                        <p:cTn id="14" dur="5000" fill="hold"/>
                                        <p:tgtEl>
                                          <p:spTgt spid="16388"/>
                                        </p:tgtEl>
                                        <p:attrNameLst>
                                          <p:attrName>ppt_h</p:attrName>
                                        </p:attrNameLst>
                                      </p:cBhvr>
                                      <p:tavLst>
                                        <p:tav tm="0">
                                          <p:val>
                                            <p:fltVal val="0"/>
                                          </p:val>
                                        </p:tav>
                                        <p:tav tm="100000">
                                          <p:val>
                                            <p:strVal val="#ppt_h"/>
                                          </p:val>
                                        </p:tav>
                                      </p:tavLst>
                                    </p:anim>
                                    <p:anim calcmode="lin" valueType="num">
                                      <p:cBhvr>
                                        <p:cTn id="15" dur="5000" fill="hold"/>
                                        <p:tgtEl>
                                          <p:spTgt spid="16388"/>
                                        </p:tgtEl>
                                        <p:attrNameLst>
                                          <p:attrName>ppt_x</p:attrName>
                                        </p:attrNameLst>
                                      </p:cBhvr>
                                      <p:tavLst>
                                        <p:tav tm="0" fmla="#ppt_x+(cos(-2*pi*(1-$))*-#ppt_x-sin(-2*pi*(1-$))*(1-#ppt_y))*(1-$)">
                                          <p:val>
                                            <p:fltVal val="0"/>
                                          </p:val>
                                        </p:tav>
                                        <p:tav tm="100000">
                                          <p:val>
                                            <p:fltVal val="1"/>
                                          </p:val>
                                        </p:tav>
                                      </p:tavLst>
                                    </p:anim>
                                    <p:anim calcmode="lin" valueType="num">
                                      <p:cBhvr>
                                        <p:cTn id="16" dur="5000" fill="hold"/>
                                        <p:tgtEl>
                                          <p:spTgt spid="1638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golondrina-comun"/>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3" descr="Golondrina+com%C3%BAn+32"/>
          <p:cNvPicPr>
            <a:picLocks noChangeAspect="1" noChangeArrowheads="1"/>
          </p:cNvPicPr>
          <p:nvPr/>
        </p:nvPicPr>
        <p:blipFill>
          <a:blip r:embed="rId2"/>
          <a:srcRect/>
          <a:stretch>
            <a:fillRect/>
          </a:stretch>
        </p:blipFill>
        <p:spPr bwMode="auto">
          <a:xfrm>
            <a:off x="0" y="0"/>
            <a:ext cx="9756775" cy="6867525"/>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descr="SCC454M-golondrinas_dsc479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12300354ul"/>
          <p:cNvPicPr>
            <a:picLocks noChangeAspect="1" noChangeArrowheads="1"/>
          </p:cNvPicPr>
          <p:nvPr/>
        </p:nvPicPr>
        <p:blipFill>
          <a:blip r:embed="rId2"/>
          <a:srcRect/>
          <a:stretch>
            <a:fillRect/>
          </a:stretch>
        </p:blipFill>
        <p:spPr bwMode="auto">
          <a:xfrm>
            <a:off x="0" y="0"/>
            <a:ext cx="9144000" cy="7212013"/>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3" descr="avic3b3n-comc3ban-santa-cruz-02"/>
          <p:cNvPicPr>
            <a:picLocks noChangeAspect="1" noChangeArrowheads="1"/>
          </p:cNvPicPr>
          <p:nvPr/>
        </p:nvPicPr>
        <p:blipFill>
          <a:blip r:embed="rId2"/>
          <a:srcRect/>
          <a:stretch>
            <a:fillRect/>
          </a:stretch>
        </p:blipFill>
        <p:spPr bwMode="auto">
          <a:xfrm>
            <a:off x="0" y="-100013"/>
            <a:ext cx="9144000" cy="8010526"/>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3" descr="6+CORRELIMOS+VOLANDO-A"/>
          <p:cNvPicPr>
            <a:picLocks noChangeAspect="1" noChangeArrowheads="1"/>
          </p:cNvPicPr>
          <p:nvPr/>
        </p:nvPicPr>
        <p:blipFill>
          <a:blip r:embed="rId2"/>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2700000" scaled="1"/>
        </a:gradFill>
        <a:effectLst/>
      </p:bgPr>
    </p:bg>
    <p:spTree>
      <p:nvGrpSpPr>
        <p:cNvPr id="1" name=""/>
        <p:cNvGrpSpPr/>
        <p:nvPr/>
      </p:nvGrpSpPr>
      <p:grpSpPr>
        <a:xfrm>
          <a:off x="0" y="0"/>
          <a:ext cx="0" cy="0"/>
          <a:chOff x="0" y="0"/>
          <a:chExt cx="0" cy="0"/>
        </a:xfrm>
      </p:grpSpPr>
      <p:pic>
        <p:nvPicPr>
          <p:cNvPr id="31746" name="Picture 3" descr="14"/>
          <p:cNvPicPr>
            <a:picLocks noChangeAspect="1" noChangeArrowheads="1"/>
          </p:cNvPicPr>
          <p:nvPr/>
        </p:nvPicPr>
        <p:blipFill>
          <a:blip r:embed="rId2"/>
          <a:srcRect/>
          <a:stretch>
            <a:fillRect/>
          </a:stretch>
        </p:blipFill>
        <p:spPr bwMode="auto">
          <a:xfrm>
            <a:off x="1187450" y="0"/>
            <a:ext cx="6669088"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descr="3363603128_85fc6acee7"/>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5" descr="3958d1177463559-mis-vecinas-las-golondrinas-_dsc00140"/>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descr="golondrinas"/>
          <p:cNvPicPr>
            <a:picLocks noChangeAspect="1" noChangeArrowheads="1"/>
          </p:cNvPicPr>
          <p:nvPr/>
        </p:nvPicPr>
        <p:blipFill>
          <a:blip r:embed="rId2"/>
          <a:srcRect l="3542" t="3709" r="2744" b="10110"/>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0">
              <a:srgbClr val="03D4A8"/>
            </a:gs>
            <a:gs pos="0">
              <a:srgbClr val="03D4A8"/>
            </a:gs>
            <a:gs pos="25000">
              <a:srgbClr val="21D6E0"/>
            </a:gs>
            <a:gs pos="75000">
              <a:srgbClr val="0087E6"/>
            </a:gs>
            <a:gs pos="100000">
              <a:srgbClr val="005CBF"/>
            </a:gs>
          </a:gsLst>
          <a:lin ang="2700000" scaled="1"/>
        </a:gradFill>
        <a:effectLst/>
      </p:bgPr>
    </p:bg>
    <p:spTree>
      <p:nvGrpSpPr>
        <p:cNvPr id="1" name=""/>
        <p:cNvGrpSpPr/>
        <p:nvPr/>
      </p:nvGrpSpPr>
      <p:grpSpPr>
        <a:xfrm>
          <a:off x="0" y="0"/>
          <a:ext cx="0" cy="0"/>
          <a:chOff x="0" y="0"/>
          <a:chExt cx="0" cy="0"/>
        </a:xfrm>
      </p:grpSpPr>
      <p:pic>
        <p:nvPicPr>
          <p:cNvPr id="36866" name="Picture 3" descr="0836"/>
          <p:cNvPicPr>
            <a:picLocks noChangeAspect="1" noChangeArrowheads="1"/>
          </p:cNvPicPr>
          <p:nvPr/>
        </p:nvPicPr>
        <p:blipFill>
          <a:blip r:embed="rId2"/>
          <a:srcRect/>
          <a:stretch>
            <a:fillRect/>
          </a:stretch>
        </p:blipFill>
        <p:spPr bwMode="auto">
          <a:xfrm>
            <a:off x="323850" y="1700213"/>
            <a:ext cx="857250" cy="1247775"/>
          </a:xfrm>
          <a:prstGeom prst="rect">
            <a:avLst/>
          </a:prstGeom>
          <a:noFill/>
          <a:ln w="9525">
            <a:noFill/>
            <a:miter lim="800000"/>
            <a:headEnd/>
            <a:tailEnd/>
          </a:ln>
        </p:spPr>
      </p:pic>
      <p:pic>
        <p:nvPicPr>
          <p:cNvPr id="36867" name="Picture 5" descr="_32042"/>
          <p:cNvPicPr>
            <a:picLocks noChangeAspect="1" noChangeArrowheads="1"/>
          </p:cNvPicPr>
          <p:nvPr/>
        </p:nvPicPr>
        <p:blipFill>
          <a:blip r:embed="rId3"/>
          <a:srcRect/>
          <a:stretch>
            <a:fillRect/>
          </a:stretch>
        </p:blipFill>
        <p:spPr bwMode="auto">
          <a:xfrm>
            <a:off x="250825" y="3213100"/>
            <a:ext cx="952500" cy="952500"/>
          </a:xfrm>
          <a:prstGeom prst="rect">
            <a:avLst/>
          </a:prstGeom>
          <a:noFill/>
          <a:ln w="9525">
            <a:noFill/>
            <a:miter lim="800000"/>
            <a:headEnd/>
            <a:tailEnd/>
          </a:ln>
        </p:spPr>
      </p:pic>
      <p:pic>
        <p:nvPicPr>
          <p:cNvPr id="36868" name="Picture 7" descr="_117037(6)"/>
          <p:cNvPicPr>
            <a:picLocks noChangeAspect="1" noChangeArrowheads="1"/>
          </p:cNvPicPr>
          <p:nvPr/>
        </p:nvPicPr>
        <p:blipFill>
          <a:blip r:embed="rId4"/>
          <a:srcRect/>
          <a:stretch>
            <a:fillRect/>
          </a:stretch>
        </p:blipFill>
        <p:spPr bwMode="auto">
          <a:xfrm>
            <a:off x="4211638" y="260350"/>
            <a:ext cx="792162" cy="1295400"/>
          </a:xfrm>
          <a:prstGeom prst="rect">
            <a:avLst/>
          </a:prstGeom>
          <a:noFill/>
          <a:ln w="9525">
            <a:noFill/>
            <a:miter lim="800000"/>
            <a:headEnd/>
            <a:tailEnd/>
          </a:ln>
        </p:spPr>
      </p:pic>
      <p:pic>
        <p:nvPicPr>
          <p:cNvPr id="36869" name="Picture 9" descr="0069"/>
          <p:cNvPicPr>
            <a:picLocks noChangeAspect="1" noChangeArrowheads="1"/>
          </p:cNvPicPr>
          <p:nvPr/>
        </p:nvPicPr>
        <p:blipFill>
          <a:blip r:embed="rId5"/>
          <a:srcRect/>
          <a:stretch>
            <a:fillRect/>
          </a:stretch>
        </p:blipFill>
        <p:spPr bwMode="auto">
          <a:xfrm>
            <a:off x="4284663" y="1916113"/>
            <a:ext cx="938212" cy="1296987"/>
          </a:xfrm>
          <a:prstGeom prst="rect">
            <a:avLst/>
          </a:prstGeom>
          <a:noFill/>
          <a:ln w="9525">
            <a:noFill/>
            <a:miter lim="800000"/>
            <a:headEnd/>
            <a:tailEnd/>
          </a:ln>
        </p:spPr>
      </p:pic>
      <p:pic>
        <p:nvPicPr>
          <p:cNvPr id="36870" name="Picture 11" descr="_117037"/>
          <p:cNvPicPr>
            <a:picLocks noChangeAspect="1" noChangeArrowheads="1"/>
          </p:cNvPicPr>
          <p:nvPr/>
        </p:nvPicPr>
        <p:blipFill>
          <a:blip r:embed="rId6"/>
          <a:srcRect/>
          <a:stretch>
            <a:fillRect/>
          </a:stretch>
        </p:blipFill>
        <p:spPr bwMode="auto">
          <a:xfrm>
            <a:off x="1763713" y="1628775"/>
            <a:ext cx="847725" cy="1247775"/>
          </a:xfrm>
          <a:prstGeom prst="rect">
            <a:avLst/>
          </a:prstGeom>
          <a:noFill/>
          <a:ln w="9525">
            <a:noFill/>
            <a:miter lim="800000"/>
            <a:headEnd/>
            <a:tailEnd/>
          </a:ln>
        </p:spPr>
      </p:pic>
      <p:pic>
        <p:nvPicPr>
          <p:cNvPr id="36871" name="Picture 13" descr="0418"/>
          <p:cNvPicPr>
            <a:picLocks noChangeAspect="1" noChangeArrowheads="1"/>
          </p:cNvPicPr>
          <p:nvPr/>
        </p:nvPicPr>
        <p:blipFill>
          <a:blip r:embed="rId7"/>
          <a:srcRect/>
          <a:stretch>
            <a:fillRect/>
          </a:stretch>
        </p:blipFill>
        <p:spPr bwMode="auto">
          <a:xfrm>
            <a:off x="2916238" y="1773238"/>
            <a:ext cx="844550" cy="1255712"/>
          </a:xfrm>
          <a:prstGeom prst="rect">
            <a:avLst/>
          </a:prstGeom>
          <a:noFill/>
          <a:ln w="9525">
            <a:noFill/>
            <a:miter lim="800000"/>
            <a:headEnd/>
            <a:tailEnd/>
          </a:ln>
        </p:spPr>
      </p:pic>
      <p:pic>
        <p:nvPicPr>
          <p:cNvPr id="36872" name="Picture 15" descr="0440"/>
          <p:cNvPicPr>
            <a:picLocks noChangeAspect="1" noChangeArrowheads="1"/>
          </p:cNvPicPr>
          <p:nvPr/>
        </p:nvPicPr>
        <p:blipFill>
          <a:blip r:embed="rId8"/>
          <a:srcRect/>
          <a:stretch>
            <a:fillRect/>
          </a:stretch>
        </p:blipFill>
        <p:spPr bwMode="auto">
          <a:xfrm>
            <a:off x="5219700" y="333375"/>
            <a:ext cx="904875" cy="1295400"/>
          </a:xfrm>
          <a:prstGeom prst="rect">
            <a:avLst/>
          </a:prstGeom>
          <a:noFill/>
          <a:ln w="9525">
            <a:noFill/>
            <a:miter lim="800000"/>
            <a:headEnd/>
            <a:tailEnd/>
          </a:ln>
        </p:spPr>
      </p:pic>
      <p:pic>
        <p:nvPicPr>
          <p:cNvPr id="36873" name="Picture 17" descr="0489"/>
          <p:cNvPicPr>
            <a:picLocks noChangeAspect="1" noChangeArrowheads="1"/>
          </p:cNvPicPr>
          <p:nvPr/>
        </p:nvPicPr>
        <p:blipFill>
          <a:blip r:embed="rId9"/>
          <a:srcRect/>
          <a:stretch>
            <a:fillRect/>
          </a:stretch>
        </p:blipFill>
        <p:spPr bwMode="auto">
          <a:xfrm>
            <a:off x="6732588" y="1412875"/>
            <a:ext cx="866775" cy="1247775"/>
          </a:xfrm>
          <a:prstGeom prst="rect">
            <a:avLst/>
          </a:prstGeom>
          <a:noFill/>
          <a:ln w="9525">
            <a:noFill/>
            <a:miter lim="800000"/>
            <a:headEnd/>
            <a:tailEnd/>
          </a:ln>
        </p:spPr>
      </p:pic>
      <p:pic>
        <p:nvPicPr>
          <p:cNvPr id="36874" name="Picture 21" descr="_117037(1)"/>
          <p:cNvPicPr>
            <a:picLocks noChangeAspect="1" noChangeArrowheads="1"/>
          </p:cNvPicPr>
          <p:nvPr/>
        </p:nvPicPr>
        <p:blipFill>
          <a:blip r:embed="rId10"/>
          <a:srcRect/>
          <a:stretch>
            <a:fillRect/>
          </a:stretch>
        </p:blipFill>
        <p:spPr bwMode="auto">
          <a:xfrm>
            <a:off x="6227763" y="260350"/>
            <a:ext cx="1152525" cy="887413"/>
          </a:xfrm>
          <a:prstGeom prst="rect">
            <a:avLst/>
          </a:prstGeom>
          <a:noFill/>
          <a:ln w="9525">
            <a:noFill/>
            <a:miter lim="800000"/>
            <a:headEnd/>
            <a:tailEnd/>
          </a:ln>
        </p:spPr>
      </p:pic>
      <p:pic>
        <p:nvPicPr>
          <p:cNvPr id="36875" name="Picture 23" descr="0466"/>
          <p:cNvPicPr>
            <a:picLocks noChangeAspect="1" noChangeArrowheads="1"/>
          </p:cNvPicPr>
          <p:nvPr/>
        </p:nvPicPr>
        <p:blipFill>
          <a:blip r:embed="rId11"/>
          <a:srcRect/>
          <a:stretch>
            <a:fillRect/>
          </a:stretch>
        </p:blipFill>
        <p:spPr bwMode="auto">
          <a:xfrm>
            <a:off x="8101013" y="1341438"/>
            <a:ext cx="838200" cy="1304925"/>
          </a:xfrm>
          <a:prstGeom prst="rect">
            <a:avLst/>
          </a:prstGeom>
          <a:noFill/>
          <a:ln w="9525">
            <a:noFill/>
            <a:miter lim="800000"/>
            <a:headEnd/>
            <a:tailEnd/>
          </a:ln>
        </p:spPr>
      </p:pic>
      <p:pic>
        <p:nvPicPr>
          <p:cNvPr id="36876" name="Picture 25" descr="0176"/>
          <p:cNvPicPr>
            <a:picLocks noChangeAspect="1" noChangeArrowheads="1"/>
          </p:cNvPicPr>
          <p:nvPr/>
        </p:nvPicPr>
        <p:blipFill>
          <a:blip r:embed="rId12"/>
          <a:srcRect/>
          <a:stretch>
            <a:fillRect/>
          </a:stretch>
        </p:blipFill>
        <p:spPr bwMode="auto">
          <a:xfrm>
            <a:off x="1692275" y="4437063"/>
            <a:ext cx="935038" cy="773112"/>
          </a:xfrm>
          <a:prstGeom prst="rect">
            <a:avLst/>
          </a:prstGeom>
          <a:noFill/>
          <a:ln w="9525">
            <a:noFill/>
            <a:miter lim="800000"/>
            <a:headEnd/>
            <a:tailEnd/>
          </a:ln>
        </p:spPr>
      </p:pic>
      <p:pic>
        <p:nvPicPr>
          <p:cNvPr id="36877" name="Picture 27" descr="_117037a"/>
          <p:cNvPicPr>
            <a:picLocks noChangeAspect="1" noChangeArrowheads="1"/>
          </p:cNvPicPr>
          <p:nvPr/>
        </p:nvPicPr>
        <p:blipFill>
          <a:blip r:embed="rId13"/>
          <a:srcRect/>
          <a:stretch>
            <a:fillRect/>
          </a:stretch>
        </p:blipFill>
        <p:spPr bwMode="auto">
          <a:xfrm>
            <a:off x="3059113" y="333375"/>
            <a:ext cx="828675" cy="990600"/>
          </a:xfrm>
          <a:prstGeom prst="rect">
            <a:avLst/>
          </a:prstGeom>
          <a:noFill/>
          <a:ln w="9525">
            <a:noFill/>
            <a:miter lim="800000"/>
            <a:headEnd/>
            <a:tailEnd/>
          </a:ln>
        </p:spPr>
      </p:pic>
      <p:pic>
        <p:nvPicPr>
          <p:cNvPr id="36878" name="Picture 29" descr="0747"/>
          <p:cNvPicPr>
            <a:picLocks noChangeAspect="1" noChangeArrowheads="1"/>
          </p:cNvPicPr>
          <p:nvPr/>
        </p:nvPicPr>
        <p:blipFill>
          <a:blip r:embed="rId14"/>
          <a:srcRect/>
          <a:stretch>
            <a:fillRect/>
          </a:stretch>
        </p:blipFill>
        <p:spPr bwMode="auto">
          <a:xfrm>
            <a:off x="8027988" y="2852738"/>
            <a:ext cx="857250" cy="1228725"/>
          </a:xfrm>
          <a:prstGeom prst="rect">
            <a:avLst/>
          </a:prstGeom>
          <a:noFill/>
          <a:ln w="9525">
            <a:noFill/>
            <a:miter lim="800000"/>
            <a:headEnd/>
            <a:tailEnd/>
          </a:ln>
        </p:spPr>
      </p:pic>
      <p:pic>
        <p:nvPicPr>
          <p:cNvPr id="36879" name="Picture 31" descr="0919"/>
          <p:cNvPicPr>
            <a:picLocks noChangeAspect="1" noChangeArrowheads="1"/>
          </p:cNvPicPr>
          <p:nvPr/>
        </p:nvPicPr>
        <p:blipFill>
          <a:blip r:embed="rId15"/>
          <a:srcRect/>
          <a:stretch>
            <a:fillRect/>
          </a:stretch>
        </p:blipFill>
        <p:spPr bwMode="auto">
          <a:xfrm>
            <a:off x="250825" y="4365625"/>
            <a:ext cx="1085850" cy="771525"/>
          </a:xfrm>
          <a:prstGeom prst="rect">
            <a:avLst/>
          </a:prstGeom>
          <a:noFill/>
          <a:ln w="9525">
            <a:noFill/>
            <a:miter lim="800000"/>
            <a:headEnd/>
            <a:tailEnd/>
          </a:ln>
        </p:spPr>
      </p:pic>
      <p:pic>
        <p:nvPicPr>
          <p:cNvPr id="36880" name="Picture 33" descr="0462"/>
          <p:cNvPicPr>
            <a:picLocks noChangeAspect="1" noChangeArrowheads="1"/>
          </p:cNvPicPr>
          <p:nvPr/>
        </p:nvPicPr>
        <p:blipFill>
          <a:blip r:embed="rId16"/>
          <a:srcRect/>
          <a:stretch>
            <a:fillRect/>
          </a:stretch>
        </p:blipFill>
        <p:spPr bwMode="auto">
          <a:xfrm>
            <a:off x="250825" y="5229225"/>
            <a:ext cx="1181100" cy="1457325"/>
          </a:xfrm>
          <a:prstGeom prst="rect">
            <a:avLst/>
          </a:prstGeom>
          <a:noFill/>
          <a:ln w="9525">
            <a:noFill/>
            <a:miter lim="800000"/>
            <a:headEnd/>
            <a:tailEnd/>
          </a:ln>
        </p:spPr>
      </p:pic>
      <p:pic>
        <p:nvPicPr>
          <p:cNvPr id="36881" name="Picture 35" descr="0063"/>
          <p:cNvPicPr>
            <a:picLocks noChangeAspect="1" noChangeArrowheads="1"/>
          </p:cNvPicPr>
          <p:nvPr/>
        </p:nvPicPr>
        <p:blipFill>
          <a:blip r:embed="rId17"/>
          <a:srcRect/>
          <a:stretch>
            <a:fillRect/>
          </a:stretch>
        </p:blipFill>
        <p:spPr bwMode="auto">
          <a:xfrm>
            <a:off x="7596188" y="4149725"/>
            <a:ext cx="1409700" cy="914400"/>
          </a:xfrm>
          <a:prstGeom prst="rect">
            <a:avLst/>
          </a:prstGeom>
          <a:noFill/>
          <a:ln w="9525">
            <a:noFill/>
            <a:miter lim="800000"/>
            <a:headEnd/>
            <a:tailEnd/>
          </a:ln>
        </p:spPr>
      </p:pic>
      <p:pic>
        <p:nvPicPr>
          <p:cNvPr id="36882" name="Picture 37" descr="0863"/>
          <p:cNvPicPr>
            <a:picLocks noChangeAspect="1" noChangeArrowheads="1"/>
          </p:cNvPicPr>
          <p:nvPr/>
        </p:nvPicPr>
        <p:blipFill>
          <a:blip r:embed="rId18"/>
          <a:srcRect/>
          <a:stretch>
            <a:fillRect/>
          </a:stretch>
        </p:blipFill>
        <p:spPr bwMode="auto">
          <a:xfrm>
            <a:off x="7956550" y="5300663"/>
            <a:ext cx="914400" cy="1219200"/>
          </a:xfrm>
          <a:prstGeom prst="rect">
            <a:avLst/>
          </a:prstGeom>
          <a:noFill/>
          <a:ln w="9525">
            <a:noFill/>
            <a:miter lim="800000"/>
            <a:headEnd/>
            <a:tailEnd/>
          </a:ln>
        </p:spPr>
      </p:pic>
      <p:pic>
        <p:nvPicPr>
          <p:cNvPr id="36883" name="Picture 39" descr="0863"/>
          <p:cNvPicPr>
            <a:picLocks noChangeAspect="1" noChangeArrowheads="1"/>
          </p:cNvPicPr>
          <p:nvPr/>
        </p:nvPicPr>
        <p:blipFill>
          <a:blip r:embed="rId18"/>
          <a:srcRect/>
          <a:stretch>
            <a:fillRect/>
          </a:stretch>
        </p:blipFill>
        <p:spPr bwMode="auto">
          <a:xfrm>
            <a:off x="1692275" y="2997200"/>
            <a:ext cx="914400" cy="1219200"/>
          </a:xfrm>
          <a:prstGeom prst="rect">
            <a:avLst/>
          </a:prstGeom>
          <a:noFill/>
          <a:ln w="9525">
            <a:noFill/>
            <a:miter lim="800000"/>
            <a:headEnd/>
            <a:tailEnd/>
          </a:ln>
        </p:spPr>
      </p:pic>
      <p:pic>
        <p:nvPicPr>
          <p:cNvPr id="36884" name="Picture 41" descr="0148"/>
          <p:cNvPicPr>
            <a:picLocks noChangeAspect="1" noChangeArrowheads="1"/>
          </p:cNvPicPr>
          <p:nvPr/>
        </p:nvPicPr>
        <p:blipFill>
          <a:blip r:embed="rId19"/>
          <a:srcRect/>
          <a:stretch>
            <a:fillRect/>
          </a:stretch>
        </p:blipFill>
        <p:spPr bwMode="auto">
          <a:xfrm>
            <a:off x="7451725" y="188913"/>
            <a:ext cx="1266825" cy="828675"/>
          </a:xfrm>
          <a:prstGeom prst="rect">
            <a:avLst/>
          </a:prstGeom>
          <a:noFill/>
          <a:ln w="9525">
            <a:noFill/>
            <a:miter lim="800000"/>
            <a:headEnd/>
            <a:tailEnd/>
          </a:ln>
        </p:spPr>
      </p:pic>
      <p:pic>
        <p:nvPicPr>
          <p:cNvPr id="36885" name="Picture 43" descr="0866"/>
          <p:cNvPicPr>
            <a:picLocks noChangeAspect="1" noChangeArrowheads="1"/>
          </p:cNvPicPr>
          <p:nvPr/>
        </p:nvPicPr>
        <p:blipFill>
          <a:blip r:embed="rId20"/>
          <a:srcRect/>
          <a:stretch>
            <a:fillRect/>
          </a:stretch>
        </p:blipFill>
        <p:spPr bwMode="auto">
          <a:xfrm>
            <a:off x="1763713" y="5300663"/>
            <a:ext cx="919162" cy="1368425"/>
          </a:xfrm>
          <a:prstGeom prst="rect">
            <a:avLst/>
          </a:prstGeom>
          <a:noFill/>
          <a:ln w="9525">
            <a:noFill/>
            <a:miter lim="800000"/>
            <a:headEnd/>
            <a:tailEnd/>
          </a:ln>
        </p:spPr>
      </p:pic>
      <p:pic>
        <p:nvPicPr>
          <p:cNvPr id="36886" name="Picture 45" descr="0866"/>
          <p:cNvPicPr>
            <a:picLocks noChangeAspect="1" noChangeArrowheads="1"/>
          </p:cNvPicPr>
          <p:nvPr/>
        </p:nvPicPr>
        <p:blipFill>
          <a:blip r:embed="rId20"/>
          <a:srcRect/>
          <a:stretch>
            <a:fillRect/>
          </a:stretch>
        </p:blipFill>
        <p:spPr bwMode="auto">
          <a:xfrm>
            <a:off x="6804025" y="2781300"/>
            <a:ext cx="838200" cy="1247775"/>
          </a:xfrm>
          <a:prstGeom prst="rect">
            <a:avLst/>
          </a:prstGeom>
          <a:noFill/>
          <a:ln w="9525">
            <a:noFill/>
            <a:miter lim="800000"/>
            <a:headEnd/>
            <a:tailEnd/>
          </a:ln>
        </p:spPr>
      </p:pic>
      <p:pic>
        <p:nvPicPr>
          <p:cNvPr id="36887" name="Picture 49" descr="0568"/>
          <p:cNvPicPr>
            <a:picLocks noChangeAspect="1" noChangeArrowheads="1"/>
          </p:cNvPicPr>
          <p:nvPr/>
        </p:nvPicPr>
        <p:blipFill>
          <a:blip r:embed="rId21"/>
          <a:srcRect/>
          <a:stretch>
            <a:fillRect/>
          </a:stretch>
        </p:blipFill>
        <p:spPr bwMode="auto">
          <a:xfrm>
            <a:off x="6084888" y="4076700"/>
            <a:ext cx="1325562" cy="993775"/>
          </a:xfrm>
          <a:prstGeom prst="rect">
            <a:avLst/>
          </a:prstGeom>
          <a:noFill/>
          <a:ln w="9525">
            <a:noFill/>
            <a:miter lim="800000"/>
            <a:headEnd/>
            <a:tailEnd/>
          </a:ln>
        </p:spPr>
      </p:pic>
      <p:pic>
        <p:nvPicPr>
          <p:cNvPr id="36888" name="Picture 51" descr="_146009"/>
          <p:cNvPicPr>
            <a:picLocks noChangeAspect="1" noChangeArrowheads="1"/>
          </p:cNvPicPr>
          <p:nvPr/>
        </p:nvPicPr>
        <p:blipFill>
          <a:blip r:embed="rId22"/>
          <a:srcRect/>
          <a:stretch>
            <a:fillRect/>
          </a:stretch>
        </p:blipFill>
        <p:spPr bwMode="auto">
          <a:xfrm>
            <a:off x="6011863" y="5373688"/>
            <a:ext cx="1533525" cy="1114425"/>
          </a:xfrm>
          <a:prstGeom prst="rect">
            <a:avLst/>
          </a:prstGeom>
          <a:noFill/>
          <a:ln w="9525">
            <a:noFill/>
            <a:miter lim="800000"/>
            <a:headEnd/>
            <a:tailEnd/>
          </a:ln>
        </p:spPr>
      </p:pic>
      <p:pic>
        <p:nvPicPr>
          <p:cNvPr id="36889" name="Picture 53" descr="_48002"/>
          <p:cNvPicPr>
            <a:picLocks noChangeAspect="1" noChangeArrowheads="1"/>
          </p:cNvPicPr>
          <p:nvPr/>
        </p:nvPicPr>
        <p:blipFill>
          <a:blip r:embed="rId23"/>
          <a:srcRect/>
          <a:stretch>
            <a:fillRect/>
          </a:stretch>
        </p:blipFill>
        <p:spPr bwMode="auto">
          <a:xfrm>
            <a:off x="2987675" y="4437063"/>
            <a:ext cx="1200150" cy="847725"/>
          </a:xfrm>
          <a:prstGeom prst="rect">
            <a:avLst/>
          </a:prstGeom>
          <a:noFill/>
          <a:ln w="9525">
            <a:noFill/>
            <a:miter lim="800000"/>
            <a:headEnd/>
            <a:tailEnd/>
          </a:ln>
        </p:spPr>
      </p:pic>
      <p:pic>
        <p:nvPicPr>
          <p:cNvPr id="36890" name="Picture 55" descr="_117037(2)"/>
          <p:cNvPicPr>
            <a:picLocks noChangeAspect="1" noChangeArrowheads="1"/>
          </p:cNvPicPr>
          <p:nvPr/>
        </p:nvPicPr>
        <p:blipFill>
          <a:blip r:embed="rId24"/>
          <a:srcRect/>
          <a:stretch>
            <a:fillRect/>
          </a:stretch>
        </p:blipFill>
        <p:spPr bwMode="auto">
          <a:xfrm>
            <a:off x="2916238" y="5589588"/>
            <a:ext cx="1190625" cy="981075"/>
          </a:xfrm>
          <a:prstGeom prst="rect">
            <a:avLst/>
          </a:prstGeom>
          <a:noFill/>
          <a:ln w="9525">
            <a:noFill/>
            <a:miter lim="800000"/>
            <a:headEnd/>
            <a:tailEnd/>
          </a:ln>
        </p:spPr>
      </p:pic>
      <p:pic>
        <p:nvPicPr>
          <p:cNvPr id="36891" name="Picture 57" descr="_117037(3)"/>
          <p:cNvPicPr>
            <a:picLocks noChangeAspect="1" noChangeArrowheads="1"/>
          </p:cNvPicPr>
          <p:nvPr/>
        </p:nvPicPr>
        <p:blipFill>
          <a:blip r:embed="rId25"/>
          <a:srcRect/>
          <a:stretch>
            <a:fillRect/>
          </a:stretch>
        </p:blipFill>
        <p:spPr bwMode="auto">
          <a:xfrm>
            <a:off x="4572000" y="5589588"/>
            <a:ext cx="1028700" cy="1000125"/>
          </a:xfrm>
          <a:prstGeom prst="rect">
            <a:avLst/>
          </a:prstGeom>
          <a:noFill/>
          <a:ln w="9525">
            <a:noFill/>
            <a:miter lim="800000"/>
            <a:headEnd/>
            <a:tailEnd/>
          </a:ln>
        </p:spPr>
      </p:pic>
      <p:pic>
        <p:nvPicPr>
          <p:cNvPr id="36892" name="Picture 59" descr="0673"/>
          <p:cNvPicPr>
            <a:picLocks noChangeAspect="1" noChangeArrowheads="1"/>
          </p:cNvPicPr>
          <p:nvPr/>
        </p:nvPicPr>
        <p:blipFill>
          <a:blip r:embed="rId26"/>
          <a:srcRect/>
          <a:stretch>
            <a:fillRect/>
          </a:stretch>
        </p:blipFill>
        <p:spPr bwMode="auto">
          <a:xfrm>
            <a:off x="4500563" y="4437063"/>
            <a:ext cx="1200150" cy="752475"/>
          </a:xfrm>
          <a:prstGeom prst="rect">
            <a:avLst/>
          </a:prstGeom>
          <a:noFill/>
          <a:ln w="9525">
            <a:noFill/>
            <a:miter lim="800000"/>
            <a:headEnd/>
            <a:tailEnd/>
          </a:ln>
        </p:spPr>
      </p:pic>
      <p:pic>
        <p:nvPicPr>
          <p:cNvPr id="36893" name="Picture 61" descr="_117037(5)"/>
          <p:cNvPicPr>
            <a:picLocks noChangeAspect="1" noChangeArrowheads="1"/>
          </p:cNvPicPr>
          <p:nvPr/>
        </p:nvPicPr>
        <p:blipFill>
          <a:blip r:embed="rId27"/>
          <a:srcRect/>
          <a:stretch>
            <a:fillRect/>
          </a:stretch>
        </p:blipFill>
        <p:spPr bwMode="auto">
          <a:xfrm>
            <a:off x="2771775" y="3213100"/>
            <a:ext cx="1257300" cy="857250"/>
          </a:xfrm>
          <a:prstGeom prst="rect">
            <a:avLst/>
          </a:prstGeom>
          <a:noFill/>
          <a:ln w="9525">
            <a:noFill/>
            <a:miter lim="800000"/>
            <a:headEnd/>
            <a:tailEnd/>
          </a:ln>
        </p:spPr>
      </p:pic>
      <p:pic>
        <p:nvPicPr>
          <p:cNvPr id="36894" name="Picture 63" descr="0462"/>
          <p:cNvPicPr>
            <a:picLocks noChangeAspect="1" noChangeArrowheads="1"/>
          </p:cNvPicPr>
          <p:nvPr/>
        </p:nvPicPr>
        <p:blipFill>
          <a:blip r:embed="rId16"/>
          <a:srcRect/>
          <a:stretch>
            <a:fillRect/>
          </a:stretch>
        </p:blipFill>
        <p:spPr bwMode="auto">
          <a:xfrm>
            <a:off x="5364163" y="1916113"/>
            <a:ext cx="1181100" cy="1457325"/>
          </a:xfrm>
          <a:prstGeom prst="rect">
            <a:avLst/>
          </a:prstGeom>
          <a:noFill/>
          <a:ln w="9525">
            <a:noFill/>
            <a:miter lim="800000"/>
            <a:headEnd/>
            <a:tailEnd/>
          </a:ln>
        </p:spPr>
      </p:pic>
      <p:pic>
        <p:nvPicPr>
          <p:cNvPr id="36895" name="Picture 65" descr="_117037b"/>
          <p:cNvPicPr>
            <a:picLocks noChangeAspect="1" noChangeArrowheads="1"/>
          </p:cNvPicPr>
          <p:nvPr/>
        </p:nvPicPr>
        <p:blipFill>
          <a:blip r:embed="rId28"/>
          <a:srcRect/>
          <a:stretch>
            <a:fillRect/>
          </a:stretch>
        </p:blipFill>
        <p:spPr bwMode="auto">
          <a:xfrm>
            <a:off x="4500563" y="3429000"/>
            <a:ext cx="1419225" cy="914400"/>
          </a:xfrm>
          <a:prstGeom prst="rect">
            <a:avLst/>
          </a:prstGeom>
          <a:noFill/>
          <a:ln w="9525">
            <a:noFill/>
            <a:miter lim="800000"/>
            <a:headEnd/>
            <a:tailEnd/>
          </a:ln>
        </p:spPr>
      </p:pic>
      <p:sp>
        <p:nvSpPr>
          <p:cNvPr id="36896" name="WordArt 66"/>
          <p:cNvSpPr>
            <a:spLocks noChangeArrowheads="1" noChangeShapeType="1" noTextEdit="1"/>
          </p:cNvSpPr>
          <p:nvPr/>
        </p:nvSpPr>
        <p:spPr bwMode="auto">
          <a:xfrm>
            <a:off x="250825" y="260350"/>
            <a:ext cx="2665413" cy="1047750"/>
          </a:xfrm>
          <a:prstGeom prst="rect">
            <a:avLst/>
          </a:prstGeom>
          <a:gradFill flip="none" rotWithShape="1">
            <a:gsLst>
              <a:gs pos="0">
                <a:srgbClr val="03D4A8"/>
              </a:gs>
              <a:gs pos="0">
                <a:srgbClr val="03D4A8"/>
              </a:gs>
              <a:gs pos="0">
                <a:srgbClr val="03D4A8"/>
              </a:gs>
              <a:gs pos="25000">
                <a:srgbClr val="21D6E0"/>
              </a:gs>
              <a:gs pos="75000">
                <a:srgbClr val="0087E6"/>
              </a:gs>
              <a:gs pos="100000">
                <a:srgbClr val="005CBF"/>
              </a:gs>
            </a:gsLst>
            <a:lin ang="2700000" scaled="1"/>
            <a:tileRect/>
          </a:gradFill>
        </p:spPr>
        <p:txBody>
          <a:bodyPr wrap="none" fromWordArt="1">
            <a:prstTxWarp prst="textPlain">
              <a:avLst>
                <a:gd name="adj" fmla="val 50000"/>
              </a:avLst>
            </a:prstTxWarp>
          </a:bodyPr>
          <a:lstStyle/>
          <a:p>
            <a:pPr algn="ctr"/>
            <a:r>
              <a:rPr lang="es-ES" sz="3600" b="1" kern="10" dirty="0">
                <a:ln w="9525">
                  <a:solidFill>
                    <a:srgbClr val="000000"/>
                  </a:solidFill>
                  <a:round/>
                  <a:headEnd/>
                  <a:tailEnd/>
                </a:ln>
                <a:solidFill>
                  <a:srgbClr val="FF0000"/>
                </a:solidFill>
                <a:latin typeface="Arial Black"/>
              </a:rPr>
              <a:t>SELLOS DE </a:t>
            </a:r>
          </a:p>
          <a:p>
            <a:pPr algn="ctr"/>
            <a:r>
              <a:rPr lang="es-ES" sz="3600" b="1" kern="10" dirty="0">
                <a:ln w="9525">
                  <a:solidFill>
                    <a:srgbClr val="000000"/>
                  </a:solidFill>
                  <a:round/>
                  <a:headEnd/>
                  <a:tailEnd/>
                </a:ln>
                <a:solidFill>
                  <a:srgbClr val="FF0000"/>
                </a:solidFill>
                <a:latin typeface="Arial Black"/>
              </a:rPr>
              <a:t>GOLONDRINAS</a:t>
            </a:r>
          </a:p>
        </p:txBody>
      </p:sp>
      <p:pic>
        <p:nvPicPr>
          <p:cNvPr id="34" name="Picture 4" descr="pc12"/>
          <p:cNvPicPr>
            <a:picLocks noChangeAspect="1" noChangeArrowheads="1" noCrop="1"/>
          </p:cNvPicPr>
          <p:nvPr/>
        </p:nvPicPr>
        <p:blipFill>
          <a:blip r:embed="rId29"/>
          <a:srcRect/>
          <a:stretch>
            <a:fillRect/>
          </a:stretch>
        </p:blipFill>
        <p:spPr bwMode="auto">
          <a:xfrm>
            <a:off x="0" y="6135456"/>
            <a:ext cx="894660" cy="722544"/>
          </a:xfrm>
          <a:prstGeom prst="rect">
            <a:avLst/>
          </a:prstGeom>
          <a:noFill/>
          <a:ln w="9525">
            <a:noFill/>
            <a:miter lim="800000"/>
            <a:headEnd/>
            <a:tailEnd/>
          </a:ln>
        </p:spPr>
      </p:pic>
    </p:spTree>
  </p:cSld>
  <p:clrMapOvr>
    <a:masterClrMapping/>
  </p:clrMapOvr>
  <p:transition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2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2700000" scaled="1"/>
        </a:gradFill>
        <a:effectLst/>
      </p:bgPr>
    </p:bg>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4356100" y="1047750"/>
            <a:ext cx="4110421" cy="5693866"/>
          </a:xfrm>
          <a:prstGeom prst="rect">
            <a:avLst/>
          </a:prstGeom>
          <a:solidFill>
            <a:srgbClr val="00CCFF"/>
          </a:solidFill>
          <a:ln w="9525">
            <a:solidFill>
              <a:srgbClr val="FF0000"/>
            </a:solidFill>
            <a:miter lim="800000"/>
            <a:headEnd/>
            <a:tailEnd/>
          </a:ln>
        </p:spPr>
        <p:txBody>
          <a:bodyPr wrap="none" anchor="ctr">
            <a:spAutoFit/>
          </a:bodyPr>
          <a:lstStyle/>
          <a:p>
            <a:r>
              <a:rPr lang="es-ES" sz="1400" b="1" dirty="0"/>
              <a:t>Volverán las oscuras golondrinas</a:t>
            </a:r>
            <a:br>
              <a:rPr lang="es-ES" sz="1400" b="1" dirty="0"/>
            </a:br>
            <a:r>
              <a:rPr lang="es-ES" sz="1400" b="1" dirty="0"/>
              <a:t>en tu balcón sus nidos a colgar,</a:t>
            </a:r>
            <a:br>
              <a:rPr lang="es-ES" sz="1400" b="1" dirty="0"/>
            </a:br>
            <a:r>
              <a:rPr lang="es-ES" sz="1400" b="1" dirty="0"/>
              <a:t>y, otra vez, con el ala a sus cristales</a:t>
            </a:r>
            <a:br>
              <a:rPr lang="es-ES" sz="1400" b="1" dirty="0"/>
            </a:br>
            <a:r>
              <a:rPr lang="es-ES" sz="1400" b="1" dirty="0"/>
              <a:t>jugando llamarán;</a:t>
            </a:r>
            <a:br>
              <a:rPr lang="es-ES" sz="1400" b="1" dirty="0"/>
            </a:br>
            <a:r>
              <a:rPr lang="es-ES" sz="1400" b="1" dirty="0"/>
              <a:t>pero aquéllas que el vuelo refrenaban </a:t>
            </a:r>
            <a:br>
              <a:rPr lang="es-ES" sz="1400" b="1" dirty="0"/>
            </a:br>
            <a:r>
              <a:rPr lang="es-ES" sz="1400" b="1" dirty="0"/>
              <a:t>tu hermosura y mi dicha al contemplar,</a:t>
            </a:r>
            <a:br>
              <a:rPr lang="es-ES" sz="1400" b="1" dirty="0"/>
            </a:br>
            <a:r>
              <a:rPr lang="es-ES" sz="1400" b="1" dirty="0"/>
              <a:t>aquéllas que aprendieron nuestros nombres...</a:t>
            </a:r>
            <a:br>
              <a:rPr lang="es-ES" sz="1400" b="1" dirty="0"/>
            </a:br>
            <a:r>
              <a:rPr lang="es-ES" sz="1400" b="1" dirty="0"/>
              <a:t>ésas... ¡no volverán!</a:t>
            </a:r>
            <a:br>
              <a:rPr lang="es-ES" sz="1400" b="1" dirty="0"/>
            </a:br>
            <a:r>
              <a:rPr lang="es-ES" sz="1400" b="1" dirty="0"/>
              <a:t/>
            </a:r>
            <a:br>
              <a:rPr lang="es-ES" sz="1400" b="1" dirty="0"/>
            </a:br>
            <a:r>
              <a:rPr lang="es-ES" sz="1400" b="1" dirty="0"/>
              <a:t>Volverán las tupidas madreselvas</a:t>
            </a:r>
            <a:br>
              <a:rPr lang="es-ES" sz="1400" b="1" dirty="0"/>
            </a:br>
            <a:r>
              <a:rPr lang="es-ES" sz="1400" b="1" dirty="0"/>
              <a:t>de tu jardín las tapias a escalar, </a:t>
            </a:r>
            <a:br>
              <a:rPr lang="es-ES" sz="1400" b="1" dirty="0"/>
            </a:br>
            <a:r>
              <a:rPr lang="es-ES" sz="1400" b="1" dirty="0"/>
              <a:t>y otra vez a la tarde, aun más hermosas,</a:t>
            </a:r>
            <a:br>
              <a:rPr lang="es-ES" sz="1400" b="1" dirty="0"/>
            </a:br>
            <a:r>
              <a:rPr lang="es-ES" sz="1400" b="1" dirty="0"/>
              <a:t>sus flores se abrirán;</a:t>
            </a:r>
            <a:br>
              <a:rPr lang="es-ES" sz="1400" b="1" dirty="0"/>
            </a:br>
            <a:r>
              <a:rPr lang="es-ES" sz="1400" b="1" dirty="0"/>
              <a:t>pero aquéllas, cuajadas de rocío,</a:t>
            </a:r>
            <a:br>
              <a:rPr lang="es-ES" sz="1400" b="1" dirty="0"/>
            </a:br>
            <a:r>
              <a:rPr lang="es-ES" sz="1400" b="1" dirty="0"/>
              <a:t>cuyas gotas mirábamos temblar</a:t>
            </a:r>
            <a:br>
              <a:rPr lang="es-ES" sz="1400" b="1" dirty="0"/>
            </a:br>
            <a:r>
              <a:rPr lang="es-ES" sz="1400" b="1" dirty="0"/>
              <a:t>y caer, como lágrimas del día... </a:t>
            </a:r>
            <a:br>
              <a:rPr lang="es-ES" sz="1400" b="1" dirty="0"/>
            </a:br>
            <a:r>
              <a:rPr lang="es-ES" sz="1400" b="1" dirty="0"/>
              <a:t>ésas... ¡no volverán!</a:t>
            </a:r>
            <a:br>
              <a:rPr lang="es-ES" sz="1400" b="1" dirty="0"/>
            </a:br>
            <a:r>
              <a:rPr lang="es-ES" sz="1400" b="1" dirty="0"/>
              <a:t/>
            </a:r>
            <a:br>
              <a:rPr lang="es-ES" sz="1400" b="1" dirty="0"/>
            </a:br>
            <a:r>
              <a:rPr lang="es-ES" sz="1400" b="1" dirty="0"/>
              <a:t>Volverán del amor en tus oídos</a:t>
            </a:r>
            <a:br>
              <a:rPr lang="es-ES" sz="1400" b="1" dirty="0"/>
            </a:br>
            <a:r>
              <a:rPr lang="es-ES" sz="1400" b="1" dirty="0"/>
              <a:t>las palabras ardientes a sonar;</a:t>
            </a:r>
            <a:br>
              <a:rPr lang="es-ES" sz="1400" b="1" dirty="0"/>
            </a:br>
            <a:r>
              <a:rPr lang="es-ES" sz="1400" b="1" dirty="0"/>
              <a:t>tu corazón, de su profundo sueño</a:t>
            </a:r>
            <a:br>
              <a:rPr lang="es-ES" sz="1400" b="1" dirty="0"/>
            </a:br>
            <a:r>
              <a:rPr lang="es-ES" sz="1400" b="1" dirty="0"/>
              <a:t>tal vez despertará; </a:t>
            </a:r>
            <a:br>
              <a:rPr lang="es-ES" sz="1400" b="1" dirty="0"/>
            </a:br>
            <a:r>
              <a:rPr lang="es-ES" sz="1400" b="1" dirty="0"/>
              <a:t>pero mudo y absorto y de rodillas,</a:t>
            </a:r>
            <a:br>
              <a:rPr lang="es-ES" sz="1400" b="1" dirty="0"/>
            </a:br>
            <a:r>
              <a:rPr lang="es-ES" sz="1400" b="1" dirty="0"/>
              <a:t>como se adora a Dios ante su altar,</a:t>
            </a:r>
            <a:br>
              <a:rPr lang="es-ES" sz="1400" b="1" dirty="0"/>
            </a:br>
            <a:r>
              <a:rPr lang="es-ES" sz="1400" b="1" dirty="0"/>
              <a:t>como yo te he querido..., desengáñate:</a:t>
            </a:r>
            <a:br>
              <a:rPr lang="es-ES" sz="1400" b="1" dirty="0"/>
            </a:br>
            <a:r>
              <a:rPr lang="es-ES" sz="1400" b="1" dirty="0"/>
              <a:t>¡así no te querrán! </a:t>
            </a:r>
          </a:p>
        </p:txBody>
      </p:sp>
      <p:sp>
        <p:nvSpPr>
          <p:cNvPr id="37891" name="Rectangle 3"/>
          <p:cNvSpPr>
            <a:spLocks noChangeArrowheads="1"/>
          </p:cNvSpPr>
          <p:nvPr/>
        </p:nvSpPr>
        <p:spPr bwMode="auto">
          <a:xfrm>
            <a:off x="4356100" y="260350"/>
            <a:ext cx="4103688" cy="650875"/>
          </a:xfrm>
          <a:prstGeom prst="rect">
            <a:avLst/>
          </a:prstGeom>
          <a:solidFill>
            <a:srgbClr val="00CCFF"/>
          </a:solidFill>
          <a:ln w="9525">
            <a:solidFill>
              <a:srgbClr val="FF0000"/>
            </a:solidFill>
            <a:miter lim="800000"/>
            <a:headEnd/>
            <a:tailEnd/>
          </a:ln>
        </p:spPr>
        <p:txBody>
          <a:bodyPr>
            <a:spAutoFit/>
          </a:bodyPr>
          <a:lstStyle/>
          <a:p>
            <a:endParaRPr lang="es-ES" sz="1800" b="1"/>
          </a:p>
          <a:p>
            <a:r>
              <a:rPr lang="es-ES" sz="1800" b="1"/>
              <a:t>(1836-1870)</a:t>
            </a:r>
          </a:p>
        </p:txBody>
      </p:sp>
      <p:pic>
        <p:nvPicPr>
          <p:cNvPr id="37892" name="Picture 5" descr="GUSTAVO+ADOLFO+BECQUER+3"/>
          <p:cNvPicPr>
            <a:picLocks noChangeAspect="1" noChangeArrowheads="1"/>
          </p:cNvPicPr>
          <p:nvPr/>
        </p:nvPicPr>
        <p:blipFill>
          <a:blip r:embed="rId2"/>
          <a:srcRect/>
          <a:stretch>
            <a:fillRect/>
          </a:stretch>
        </p:blipFill>
        <p:spPr bwMode="auto">
          <a:xfrm>
            <a:off x="357158" y="428604"/>
            <a:ext cx="2962275" cy="3810000"/>
          </a:xfrm>
          <a:prstGeom prst="rect">
            <a:avLst/>
          </a:prstGeom>
          <a:noFill/>
          <a:ln w="57150">
            <a:solidFill>
              <a:srgbClr val="FF33CC"/>
            </a:solidFill>
            <a:miter lim="800000"/>
            <a:headEnd/>
            <a:tailEnd/>
          </a:ln>
        </p:spPr>
      </p:pic>
      <p:sp>
        <p:nvSpPr>
          <p:cNvPr id="37893" name="Text Box 6"/>
          <p:cNvSpPr txBox="1">
            <a:spLocks noChangeArrowheads="1"/>
          </p:cNvSpPr>
          <p:nvPr/>
        </p:nvSpPr>
        <p:spPr bwMode="auto">
          <a:xfrm>
            <a:off x="4356100" y="260350"/>
            <a:ext cx="4122738" cy="396875"/>
          </a:xfrm>
          <a:prstGeom prst="rect">
            <a:avLst/>
          </a:prstGeom>
          <a:noFill/>
          <a:ln w="9525">
            <a:noFill/>
            <a:miter lim="800000"/>
            <a:headEnd/>
            <a:tailEnd/>
          </a:ln>
        </p:spPr>
        <p:txBody>
          <a:bodyPr>
            <a:spAutoFit/>
          </a:bodyPr>
          <a:lstStyle/>
          <a:p>
            <a:r>
              <a:rPr lang="es-ES_tradnl" sz="2000" b="1"/>
              <a:t>GUSTAVO ADOLFO BECQUER</a:t>
            </a:r>
            <a:endParaRPr lang="es-ES" sz="2000" b="1"/>
          </a:p>
        </p:txBody>
      </p:sp>
      <p:pic>
        <p:nvPicPr>
          <p:cNvPr id="7" name="Picture 4" descr="pc12"/>
          <p:cNvPicPr>
            <a:picLocks noChangeAspect="1" noChangeArrowheads="1" noCrop="1"/>
          </p:cNvPicPr>
          <p:nvPr/>
        </p:nvPicPr>
        <p:blipFill>
          <a:blip r:embed="rId3"/>
          <a:srcRect/>
          <a:stretch>
            <a:fillRect/>
          </a:stretch>
        </p:blipFill>
        <p:spPr bwMode="auto">
          <a:xfrm>
            <a:off x="0" y="5992580"/>
            <a:ext cx="1071570" cy="865420"/>
          </a:xfrm>
          <a:prstGeom prst="rect">
            <a:avLst/>
          </a:prstGeom>
          <a:noFill/>
          <a:ln w="9525">
            <a:noFill/>
            <a:miter lim="800000"/>
            <a:headEnd/>
            <a:tailEnd/>
          </a:ln>
        </p:spPr>
      </p:pic>
    </p:spTree>
  </p:cSld>
  <p:clrMapOvr>
    <a:masterClrMapping/>
  </p:clrMapOvr>
  <p:transition advTm="6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5" descr="golondrinas"/>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4214810" y="357166"/>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esentación1">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Template>
  <TotalTime>2</TotalTime>
  <Words>654</Words>
  <Application>Microsoft Office PowerPoint</Application>
  <PresentationFormat>Presentación en pantalla (4:3)</PresentationFormat>
  <Paragraphs>58</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Presentación1</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2013-04-30T14:38:58Z</dcterms:created>
  <dcterms:modified xsi:type="dcterms:W3CDTF">2013-04-30T14:41:23Z</dcterms:modified>
</cp:coreProperties>
</file>