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2" r:id="rId13"/>
    <p:sldId id="261" r:id="rId14"/>
    <p:sldId id="260" r:id="rId15"/>
    <p:sldId id="259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58" r:id="rId33"/>
    <p:sldId id="302" r:id="rId34"/>
    <p:sldId id="301" r:id="rId35"/>
    <p:sldId id="300" r:id="rId36"/>
    <p:sldId id="299" r:id="rId37"/>
    <p:sldId id="298" r:id="rId38"/>
    <p:sldId id="297" r:id="rId39"/>
    <p:sldId id="296" r:id="rId40"/>
    <p:sldId id="295" r:id="rId41"/>
    <p:sldId id="294" r:id="rId42"/>
    <p:sldId id="293" r:id="rId43"/>
    <p:sldId id="292" r:id="rId44"/>
    <p:sldId id="291" r:id="rId45"/>
    <p:sldId id="304" r:id="rId46"/>
    <p:sldId id="309" r:id="rId47"/>
    <p:sldId id="303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wnFOPkWwJ+Fh4lpFmq9/Q==" hashData="D+b09X3PeUtDxWFT/uZRclRgz6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1A911-0886-4E64-952F-CD180C83D9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7A027-B661-4656-95DD-2C709DD869D6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76B9-6013-4F3E-9C95-4A16CC64E8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AAA8A7-1432-43DC-BB07-45D5BBA33F4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suario\Downloads\FONDOS GRANDES Y GUAPOS gifs\0_6996a_c84a6cf3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653136"/>
            <a:ext cx="6962775" cy="885825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5589240"/>
            <a:ext cx="6934200" cy="885825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hud39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648325"/>
            <a:ext cx="914400" cy="1209675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076606">
            <a:off x="130585" y="5212330"/>
            <a:ext cx="1616968" cy="404242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0"/>
            <a:ext cx="3019425" cy="504825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0"/>
            <a:ext cx="2965454" cy="723851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908720"/>
            <a:ext cx="1724025" cy="504826"/>
          </a:xfrm>
          <a:prstGeom prst="rect">
            <a:avLst/>
          </a:prstGeom>
          <a:noFill/>
        </p:spPr>
      </p:pic>
      <p:pic>
        <p:nvPicPr>
          <p:cNvPr id="1042" name="Picture 18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63688" y="908720"/>
            <a:ext cx="4476750" cy="504826"/>
          </a:xfrm>
          <a:prstGeom prst="rect">
            <a:avLst/>
          </a:prstGeom>
          <a:noFill/>
        </p:spPr>
      </p:pic>
      <p:pic>
        <p:nvPicPr>
          <p:cNvPr id="1044" name="Picture 20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176" y="764704"/>
            <a:ext cx="2790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  <p:sndAc>
      <p:stSnd>
        <p:snd r:embed="rId2" name="los charros - las flores de mi flore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kepguru.hu/dyn/download.php?id=152918&amp;size=l&amp;sh=6RT1E7ZrX5lDtd5XJgyucw&amp;e=13588771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epguru.hu/dyn/download.php?id=152565&amp;size=w5&amp;sh=r0z6lt4tD-AySkspY4DwUg&amp;e=13588777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epguru.hu/dyn/download.php?id=152564&amp;size=w5&amp;sh=rkhRd24sQ4SZvAuWYkexSw&amp;e=13588778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epguru.hu/dyn/download.php?id=152180&amp;size=w0&amp;sh=yPvtUcvl08mLlatZA8XQQw&amp;e=13588779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epguru.hu/dyn/download.php?id=152144&amp;size=w0&amp;sh=RuHaKM8SnxgNYLjHKdQCHg&amp;e=13588780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kepguru.hu/dyn/download.php?id=151749&amp;size=w0&amp;sh=g0_0uv2N6buZGG1IQsZRdA&amp;e=13588782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epguru.hu/dyn/download.php?id=151340&amp;size=w0&amp;sh=Ahm2gDOjvQ6_51yZS8WtvQ&amp;e=13588782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kepguru.hu/dyn/download.php?id=144964&amp;size=w0&amp;sh=8LcGaoCQ04LOqxczYr3ALg&amp;e=13588783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kepguru.hu/dyn/download.php?id=144962&amp;size=w0&amp;sh=3-7jiuI2lz4uZZbPZboHNw&amp;e=13588783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epguru.hu/dyn/download.php?id=144959&amp;size=w0&amp;sh=LxwuJUlB5nOL0fuX9_jQEw&amp;e=13588784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kepguru.hu/dyn/download.php?id=144957&amp;size=w0&amp;sh=CNgjFyB8RlI_yTpF4byoLg&amp;e=13588784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kepguru.hu/dyn/download.php?id=144951&amp;size=w0&amp;sh=42davgy2ah5JygIeDU-xUA&amp;e=13588785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kepguru.hu/dyn/download.php?id=144936&amp;size=w0&amp;sh=A96sdWO-sbjm4etN9IpfSQ&amp;e=13588786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kepguru.hu/dyn/download.php?id=144922&amp;size=w0&amp;sh=RZX0Gi8PLtwwEqhiYxrZzg&amp;e=13588786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kepguru.hu/dyn/download.php?id=144921&amp;size=w0&amp;sh=IJzrBtXc2XUKMRl2HYUvAQ&amp;e=13588786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kepguru.hu/dyn/download.php?id=144914&amp;size=w0&amp;sh=NpYNH3Nfa8mBS5nPbDf6RA&amp;e=13588787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kepguru.hu/dyn/download.php?id=144897&amp;size=w0&amp;sh=2zCOtDdVAIaroK3CDbybaw&amp;e=13588787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kepguru.hu/dyn/download.php?id=144896&amp;size=w0&amp;sh=WZ9MUSK-syt3VxGtHcE2cA&amp;e=13588788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kepguru.hu/dyn/download.php?id=144848&amp;size=w0&amp;sh=1B5JSySYtQUvSfC-4lsHNQ&amp;e=13588788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kepguru.hu/dyn/download.php?id=144824&amp;size=w0&amp;sh=YnGSW8-qJD5AIFYpM7yLIQ&amp;e=13588789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kepguru.hu/dyn/download.php?id=142978&amp;size=w0&amp;sh=z0Ac-q8tn1Np-636Nc-HNw&amp;e=13588789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kepguru.hu/dyn/download.php?id=142353&amp;size=w0&amp;sh=G-8PlrjGRXiY8P9ZO4QZjw&amp;e=1358879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kepguru.hu/dyn/download.php?id=142340&amp;size=w0&amp;sh=JNe8cG5-3nB1lvYl-3wkQA&amp;e=13588790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kepguru.hu/dyn/download.php?id=142264&amp;size=w0&amp;sh=jF47u0obfaejic48WC2TZg&amp;e=13588791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://kepguru.hu/dyn/download.php?id=139569&amp;size=n&amp;sh=s1xFVantiYkCkRMODyJL_g&amp;e=13588794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kepguru.hu/dyn/download.php?id=142244&amp;size=n&amp;sh=RsLgDE71JN0vZlsvnzl4Lw&amp;e=1358879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kepguru.hu/dyn/download.php?id=139613&amp;size=n&amp;sh=M-BIkpX40g7BV_ASYDWOOA&amp;e=13588792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kepguru.hu/dyn/download.php?id=139599&amp;size=n&amp;sh=MYK6jfc3PVrdtzKOJhw_Ug&amp;e=13588793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kepguru.hu/dyn/download.php?id=139570&amp;size=n&amp;sh=B9ljJgt8mmGRVq3hnI0QKQ&amp;e=13588793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kepguru.hu/dyn/download.php?id=139554&amp;size=n&amp;sh=YB8RT7SMeOHptmIj463LUg&amp;e=13588794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kepguru.hu/dyn/download.php?id=135896&amp;size=n&amp;sh=oWE2ghPUGLO4c-R8h-McyQ&amp;e=13588795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kepguru.hu/dyn/download.php?id=135877&amp;size=n&amp;sh=zJN_AqBR6ckR0CaYm3FhyQ&amp;e=13588795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kepguru.hu/dyn/download.php?id=125087&amp;size=n&amp;sh=uYdkrEXxwre1gzHKE67RRA&amp;e=13588796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kepguru.hu/dyn/download.php?id=125075&amp;size=n&amp;sh=svlTNOEmcmsRl7839nncOQ&amp;e=13588796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kepguru.hu/dyn/download.php?id=125061&amp;size=n&amp;sh=icSSxyZn1NnyfXKz2lEQIA&amp;e=13588796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kepguru.hu/dyn/download.php?id=125046&amp;size=n&amp;sh=ZcEFgR3Z5LpGmAVmDffVOg&amp;e=13588797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kepguru.hu/dyn/download.php?id=125043&amp;size=n&amp;sh=E6iAjHdfZNbQmAFiwRDmVQ&amp;e=13588797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kepguru.hu/dyn/download.php?id=125042&amp;size=n&amp;sh=oiLMhFrzRbKUbkN_G0Wrpw&amp;e=13588798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kepguru.hu/dyn/download.php?id=124551&amp;size=n&amp;sh=Tw7KGzkeGErWqG2_gmcGUg&amp;e=13588798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kepguru.hu/dyn/download.php?id=63961&amp;size=n&amp;sh=8eiXlrYiv3eQAcGSSGToqw&amp;e=13588798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kepguru.hu/dyn/download.php?id=44061&amp;size=n&amp;sh=gaeljV_6qpMY0qSfkT6n_w&amp;e=13588799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kepguru.hu/dyn/download.php?id=44051&amp;size=n&amp;sh=Ns-ALNuaN3QUghcqwBcmig&amp;e=13588799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Pic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1444" name="Picture 4" descr="Pictu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</p:spPr>
      </p:pic>
      <p:pic>
        <p:nvPicPr>
          <p:cNvPr id="61445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2999" y="1142998"/>
            <a:ext cx="6858003" cy="4572001"/>
          </a:xfrm>
          <a:prstGeom prst="rect">
            <a:avLst/>
          </a:prstGeom>
          <a:noFill/>
        </p:spPr>
      </p:pic>
      <p:pic>
        <p:nvPicPr>
          <p:cNvPr id="5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8999" y="1142999"/>
            <a:ext cx="6858003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2013-01-22T17:41:11Z</dcterms:created>
  <dcterms:modified xsi:type="dcterms:W3CDTF">2013-01-22T21:19:37Z</dcterms:modified>
</cp:coreProperties>
</file>