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DQvOMd1X2nwqvAbQ+Jvkg==" hashData="kvAR5xGOm4KkrsAcfco/+S3LXiC44nzR0sA8f/aKurOOcsDdoWjt5Oi4moAxflFsjDjIrckQyaQI3fpsWQlnk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13" autoAdjust="0"/>
    <p:restoredTop sz="94660"/>
  </p:normalViewPr>
  <p:slideViewPr>
    <p:cSldViewPr snapToGrid="0">
      <p:cViewPr varScale="1">
        <p:scale>
          <a:sx n="67" d="100"/>
          <a:sy n="67" d="100"/>
        </p:scale>
        <p:origin x="102" y="4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EC319567-B052-46B8-8ACB-33331CC5590A}" type="datetimeFigureOut">
              <a:rPr lang="es-CO" smtClean="0"/>
              <a:t>25/01/2017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6DD73A3-CDE5-4511-8C67-EDA05597D783}" type="slidenum">
              <a:rPr lang="es-CO" smtClean="0"/>
              <a:t>‹Nº›</a:t>
            </a:fld>
            <a:endParaRPr lang="es-CO"/>
          </a:p>
        </p:txBody>
      </p:sp>
    </p:spTree>
    <p:extLst>
      <p:ext uri="{BB962C8B-B14F-4D97-AF65-F5344CB8AC3E}">
        <p14:creationId xmlns:p14="http://schemas.microsoft.com/office/powerpoint/2010/main" val="37409876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C319567-B052-46B8-8ACB-33331CC5590A}" type="datetimeFigureOut">
              <a:rPr lang="es-CO" smtClean="0"/>
              <a:t>25/01/2017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6DD73A3-CDE5-4511-8C67-EDA05597D783}" type="slidenum">
              <a:rPr lang="es-CO" smtClean="0"/>
              <a:t>‹Nº›</a:t>
            </a:fld>
            <a:endParaRPr lang="es-CO"/>
          </a:p>
        </p:txBody>
      </p:sp>
    </p:spTree>
    <p:extLst>
      <p:ext uri="{BB962C8B-B14F-4D97-AF65-F5344CB8AC3E}">
        <p14:creationId xmlns:p14="http://schemas.microsoft.com/office/powerpoint/2010/main" val="41081806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EC319567-B052-46B8-8ACB-33331CC5590A}" type="datetimeFigureOut">
              <a:rPr lang="es-CO" smtClean="0"/>
              <a:t>25/01/2017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6DD73A3-CDE5-4511-8C67-EDA05597D783}" type="slidenum">
              <a:rPr lang="es-CO" smtClean="0"/>
              <a:t>‹Nº›</a:t>
            </a:fld>
            <a:endParaRPr lang="es-CO"/>
          </a:p>
        </p:txBody>
      </p:sp>
    </p:spTree>
    <p:extLst>
      <p:ext uri="{BB962C8B-B14F-4D97-AF65-F5344CB8AC3E}">
        <p14:creationId xmlns:p14="http://schemas.microsoft.com/office/powerpoint/2010/main" val="39930918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EC319567-B052-46B8-8ACB-33331CC5590A}" type="datetimeFigureOut">
              <a:rPr lang="es-CO" smtClean="0"/>
              <a:t>25/01/2017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6DD73A3-CDE5-4511-8C67-EDA05597D783}" type="slidenum">
              <a:rPr lang="es-CO" smtClean="0"/>
              <a:t>‹Nº›</a:t>
            </a:fld>
            <a:endParaRPr lang="es-CO"/>
          </a:p>
        </p:txBody>
      </p:sp>
    </p:spTree>
    <p:extLst>
      <p:ext uri="{BB962C8B-B14F-4D97-AF65-F5344CB8AC3E}">
        <p14:creationId xmlns:p14="http://schemas.microsoft.com/office/powerpoint/2010/main" val="14267217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EC319567-B052-46B8-8ACB-33331CC5590A}" type="datetimeFigureOut">
              <a:rPr lang="es-CO" smtClean="0"/>
              <a:t>25/01/2017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36DD73A3-CDE5-4511-8C67-EDA05597D783}" type="slidenum">
              <a:rPr lang="es-CO" smtClean="0"/>
              <a:t>‹Nº›</a:t>
            </a:fld>
            <a:endParaRPr lang="es-CO"/>
          </a:p>
        </p:txBody>
      </p:sp>
    </p:spTree>
    <p:extLst>
      <p:ext uri="{BB962C8B-B14F-4D97-AF65-F5344CB8AC3E}">
        <p14:creationId xmlns:p14="http://schemas.microsoft.com/office/powerpoint/2010/main" val="15915261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EC319567-B052-46B8-8ACB-33331CC5590A}" type="datetimeFigureOut">
              <a:rPr lang="es-CO" smtClean="0"/>
              <a:t>25/01/2017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36DD73A3-CDE5-4511-8C67-EDA05597D783}" type="slidenum">
              <a:rPr lang="es-CO" smtClean="0"/>
              <a:t>‹Nº›</a:t>
            </a:fld>
            <a:endParaRPr lang="es-CO"/>
          </a:p>
        </p:txBody>
      </p:sp>
    </p:spTree>
    <p:extLst>
      <p:ext uri="{BB962C8B-B14F-4D97-AF65-F5344CB8AC3E}">
        <p14:creationId xmlns:p14="http://schemas.microsoft.com/office/powerpoint/2010/main" val="6437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EC319567-B052-46B8-8ACB-33331CC5590A}" type="datetimeFigureOut">
              <a:rPr lang="es-CO" smtClean="0"/>
              <a:t>25/01/2017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36DD73A3-CDE5-4511-8C67-EDA05597D783}" type="slidenum">
              <a:rPr lang="es-CO" smtClean="0"/>
              <a:t>‹Nº›</a:t>
            </a:fld>
            <a:endParaRPr lang="es-CO"/>
          </a:p>
        </p:txBody>
      </p:sp>
    </p:spTree>
    <p:extLst>
      <p:ext uri="{BB962C8B-B14F-4D97-AF65-F5344CB8AC3E}">
        <p14:creationId xmlns:p14="http://schemas.microsoft.com/office/powerpoint/2010/main" val="11529809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C319567-B052-46B8-8ACB-33331CC5590A}" type="datetimeFigureOut">
              <a:rPr lang="es-CO" smtClean="0"/>
              <a:t>25/01/2017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6DD73A3-CDE5-4511-8C67-EDA05597D783}" type="slidenum">
              <a:rPr lang="es-CO" smtClean="0"/>
              <a:t>‹Nº›</a:t>
            </a:fld>
            <a:endParaRPr lang="es-CO"/>
          </a:p>
        </p:txBody>
      </p:sp>
    </p:spTree>
    <p:extLst>
      <p:ext uri="{BB962C8B-B14F-4D97-AF65-F5344CB8AC3E}">
        <p14:creationId xmlns:p14="http://schemas.microsoft.com/office/powerpoint/2010/main" val="3423075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C319567-B052-46B8-8ACB-33331CC5590A}" type="datetimeFigureOut">
              <a:rPr lang="es-CO" smtClean="0"/>
              <a:t>25/01/2017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6DD73A3-CDE5-4511-8C67-EDA05597D783}" type="slidenum">
              <a:rPr lang="es-CO" smtClean="0"/>
              <a:t>‹Nº›</a:t>
            </a:fld>
            <a:endParaRPr lang="es-CO"/>
          </a:p>
        </p:txBody>
      </p:sp>
    </p:spTree>
    <p:extLst>
      <p:ext uri="{BB962C8B-B14F-4D97-AF65-F5344CB8AC3E}">
        <p14:creationId xmlns:p14="http://schemas.microsoft.com/office/powerpoint/2010/main" val="34997016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C319567-B052-46B8-8ACB-33331CC5590A}" type="datetimeFigureOut">
              <a:rPr lang="es-CO" smtClean="0"/>
              <a:t>25/01/2017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6DD73A3-CDE5-4511-8C67-EDA05597D783}" type="slidenum">
              <a:rPr lang="es-CO" smtClean="0"/>
              <a:t>‹Nº›</a:t>
            </a:fld>
            <a:endParaRPr lang="es-CO"/>
          </a:p>
        </p:txBody>
      </p:sp>
    </p:spTree>
    <p:extLst>
      <p:ext uri="{BB962C8B-B14F-4D97-AF65-F5344CB8AC3E}">
        <p14:creationId xmlns:p14="http://schemas.microsoft.com/office/powerpoint/2010/main" val="17412930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C319567-B052-46B8-8ACB-33331CC5590A}" type="datetimeFigureOut">
              <a:rPr lang="es-CO" smtClean="0"/>
              <a:t>25/01/2017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6DD73A3-CDE5-4511-8C67-EDA05597D783}" type="slidenum">
              <a:rPr lang="es-CO" smtClean="0"/>
              <a:t>‹Nº›</a:t>
            </a:fld>
            <a:endParaRPr lang="es-CO"/>
          </a:p>
        </p:txBody>
      </p:sp>
    </p:spTree>
    <p:extLst>
      <p:ext uri="{BB962C8B-B14F-4D97-AF65-F5344CB8AC3E}">
        <p14:creationId xmlns:p14="http://schemas.microsoft.com/office/powerpoint/2010/main" val="31664624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319567-B052-46B8-8ACB-33331CC5590A}" type="datetimeFigureOut">
              <a:rPr lang="es-CO" smtClean="0"/>
              <a:t>25/01/2017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DD73A3-CDE5-4511-8C67-EDA05597D783}" type="slidenum">
              <a:rPr lang="es-CO" smtClean="0"/>
              <a:t>‹Nº›</a:t>
            </a:fld>
            <a:endParaRPr lang="es-CO"/>
          </a:p>
        </p:txBody>
      </p:sp>
    </p:spTree>
    <p:extLst>
      <p:ext uri="{BB962C8B-B14F-4D97-AF65-F5344CB8AC3E}">
        <p14:creationId xmlns:p14="http://schemas.microsoft.com/office/powerpoint/2010/main" val="36695581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8" Type="http://schemas.openxmlformats.org/officeDocument/2006/relationships/image" Target="../media/image75.png"/><Relationship Id="rId13" Type="http://schemas.openxmlformats.org/officeDocument/2006/relationships/hyperlink" Target="https://vk.com/mispps" TargetMode="External"/><Relationship Id="rId3" Type="http://schemas.openxmlformats.org/officeDocument/2006/relationships/image" Target="../media/image72.png"/><Relationship Id="rId7" Type="http://schemas.openxmlformats.org/officeDocument/2006/relationships/hyperlink" Target="https://www.facebook.com/mispps" TargetMode="External"/><Relationship Id="rId12" Type="http://schemas.openxmlformats.org/officeDocument/2006/relationships/image" Target="../media/image77.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74.png"/><Relationship Id="rId11" Type="http://schemas.openxmlformats.org/officeDocument/2006/relationships/hyperlink" Target="https://plus.google.com/+Mispps/" TargetMode="External"/><Relationship Id="rId5" Type="http://schemas.openxmlformats.org/officeDocument/2006/relationships/image" Target="../media/image73.png"/><Relationship Id="rId10" Type="http://schemas.openxmlformats.org/officeDocument/2006/relationships/image" Target="../media/image7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ángulo 2"/>
          <p:cNvSpPr/>
          <p:nvPr/>
        </p:nvSpPr>
        <p:spPr>
          <a:xfrm>
            <a:off x="1616869" y="1028343"/>
            <a:ext cx="8958262" cy="4801314"/>
          </a:xfrm>
          <a:prstGeom prst="rect">
            <a:avLst/>
          </a:prstGeom>
        </p:spPr>
        <p:txBody>
          <a:bodyPr wrap="square">
            <a:spAutoFit/>
          </a:bodyPr>
          <a:lstStyle/>
          <a:p>
            <a:pPr algn="ctr"/>
            <a:r>
              <a:rPr lang="es-CO" i="1" dirty="0" err="1"/>
              <a:t>Mammoth</a:t>
            </a:r>
            <a:r>
              <a:rPr lang="es-CO" i="1" dirty="0"/>
              <a:t> </a:t>
            </a:r>
            <a:r>
              <a:rPr lang="es-CO" i="1" dirty="0" err="1"/>
              <a:t>lakes</a:t>
            </a:r>
            <a:r>
              <a:rPr lang="es-CO" i="1" dirty="0"/>
              <a:t> es una localidad de California, Estados Unidos. Se encuentra en la cordillera de Sierra Nevada donde también está el parque nacional de Yosemite. Cercano a este pueblo se encuentra una zona montañosa de lagos conocida por el mismo nombre de la </a:t>
            </a:r>
            <a:r>
              <a:rPr lang="es-CO" i="1" dirty="0" err="1"/>
              <a:t>locadlidad</a:t>
            </a:r>
            <a:r>
              <a:rPr lang="es-CO" i="1" dirty="0"/>
              <a:t>. Dichos lagos están localizados entre </a:t>
            </a:r>
            <a:r>
              <a:rPr lang="es-CO" i="1" dirty="0" err="1"/>
              <a:t>Inyo</a:t>
            </a:r>
            <a:r>
              <a:rPr lang="es-CO" i="1" dirty="0"/>
              <a:t> </a:t>
            </a:r>
            <a:r>
              <a:rPr lang="es-CO" i="1" dirty="0" err="1"/>
              <a:t>National</a:t>
            </a:r>
            <a:r>
              <a:rPr lang="es-CO" i="1" dirty="0"/>
              <a:t> </a:t>
            </a:r>
            <a:r>
              <a:rPr lang="es-CO" i="1" dirty="0" err="1"/>
              <a:t>Forest</a:t>
            </a:r>
            <a:r>
              <a:rPr lang="es-CO" i="1" dirty="0"/>
              <a:t> y Sierra </a:t>
            </a:r>
            <a:r>
              <a:rPr lang="es-CO" i="1" dirty="0" err="1"/>
              <a:t>National</a:t>
            </a:r>
            <a:r>
              <a:rPr lang="es-CO" i="1" dirty="0"/>
              <a:t> </a:t>
            </a:r>
            <a:r>
              <a:rPr lang="es-CO" i="1" dirty="0" err="1"/>
              <a:t>Forest</a:t>
            </a:r>
            <a:r>
              <a:rPr lang="es-CO" i="1" dirty="0"/>
              <a:t>. Es un conocido destino de pesca en el país y en invierno se puede disfrutar del </a:t>
            </a:r>
            <a:r>
              <a:rPr lang="es-CO" i="1" dirty="0" err="1"/>
              <a:t>ski</a:t>
            </a:r>
            <a:r>
              <a:rPr lang="es-CO" i="1" dirty="0"/>
              <a:t> en la estación de </a:t>
            </a:r>
            <a:r>
              <a:rPr lang="es-CO" i="1" dirty="0" err="1"/>
              <a:t>Mammoth</a:t>
            </a:r>
            <a:r>
              <a:rPr lang="es-CO" i="1" dirty="0"/>
              <a:t> Mountain. A pesar de visitar los lagos en el mes de junio podréis comprobar en las fotos que todavía había algunos lagos congelados y bastante nieve</a:t>
            </a:r>
            <a:r>
              <a:rPr lang="es-CO" i="1" dirty="0" smtClean="0"/>
              <a:t>.</a:t>
            </a:r>
          </a:p>
          <a:p>
            <a:pPr algn="ctr"/>
            <a:r>
              <a:rPr lang="es-CO" i="1" dirty="0" err="1"/>
              <a:t>Mammoth</a:t>
            </a:r>
            <a:r>
              <a:rPr lang="es-CO" i="1" dirty="0"/>
              <a:t> </a:t>
            </a:r>
            <a:r>
              <a:rPr lang="es-CO" i="1" dirty="0" err="1"/>
              <a:t>Lakes</a:t>
            </a:r>
            <a:r>
              <a:rPr lang="es-CO" i="1" dirty="0"/>
              <a:t> suele ser un punto de paso entre el trayecto Las Vegas – Yosemite, donde muchos viajeros deciden pasar la noche por estar a media hora de la entrada a Yosemite por el </a:t>
            </a:r>
            <a:r>
              <a:rPr lang="es-CO" i="1" dirty="0" err="1"/>
              <a:t>Tioga</a:t>
            </a:r>
            <a:r>
              <a:rPr lang="es-CO" i="1" dirty="0"/>
              <a:t> Pass. Sin embargo, tiene muchos atractivos, no sólo su cercanía al parque nacional. </a:t>
            </a:r>
          </a:p>
          <a:p>
            <a:pPr algn="ctr"/>
            <a:r>
              <a:rPr lang="es-CO" i="1" dirty="0" smtClean="0"/>
              <a:t>Es </a:t>
            </a:r>
            <a:r>
              <a:rPr lang="es-CO" i="1" dirty="0"/>
              <a:t>un pueblo alpino del estado de California, en el condado de Mono (también está muy cerca al Mono Lake), y está situado a 2400 m. Se encuentra en el borde de la caldera Long Valley, por lo que toda la zona que se encuentra alrededor del pueblo presenta gran actividad geológica, con aguas termales, además de numerosos lagos, fuentes y hectáreas de bosque. En el oeste del pueblo se encuentra la montaña </a:t>
            </a:r>
            <a:r>
              <a:rPr lang="es-CO" i="1" dirty="0" err="1"/>
              <a:t>Mammoth</a:t>
            </a:r>
            <a:r>
              <a:rPr lang="es-CO" i="1" dirty="0"/>
              <a:t>, mientras que en el sur se puede ver el </a:t>
            </a:r>
            <a:r>
              <a:rPr lang="es-CO" i="1" dirty="0" err="1"/>
              <a:t>Range</a:t>
            </a:r>
            <a:r>
              <a:rPr lang="es-CO" i="1" dirty="0"/>
              <a:t> </a:t>
            </a:r>
            <a:r>
              <a:rPr lang="es-CO" i="1" dirty="0" err="1"/>
              <a:t>Sherwin</a:t>
            </a:r>
            <a:r>
              <a:rPr lang="es-CO" i="1" dirty="0"/>
              <a:t>. La zona está inmersa en la Sierra Nevada estadounidense, por lo que es un lugar ideal para los deportes de invierno, albergando varias estaciones de esquí muy frecuentadas.</a:t>
            </a:r>
          </a:p>
        </p:txBody>
      </p:sp>
      <p:pic>
        <p:nvPicPr>
          <p:cNvPr id="5" name="Fausto_Papetti_-_Un_hombre_y_una_mujer_Instrument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
        <p:nvSpPr>
          <p:cNvPr id="6" name="CuadroTexto 5"/>
          <p:cNvSpPr txBox="1"/>
          <p:nvPr/>
        </p:nvSpPr>
        <p:spPr>
          <a:xfrm rot="21082997">
            <a:off x="10248899" y="5516139"/>
            <a:ext cx="1652588" cy="707886"/>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Un hombre y una mujer-Fausto </a:t>
            </a:r>
            <a:r>
              <a:rPr lang="es-CO" sz="1000" b="1" i="1" dirty="0" err="1" smtClean="0"/>
              <a:t>Papeti</a:t>
            </a:r>
            <a:endParaRPr lang="es-CO" sz="1000" b="1" i="1" dirty="0"/>
          </a:p>
        </p:txBody>
      </p:sp>
    </p:spTree>
    <p:extLst>
      <p:ext uri="{BB962C8B-B14F-4D97-AF65-F5344CB8AC3E}">
        <p14:creationId xmlns:p14="http://schemas.microsoft.com/office/powerpoint/2010/main" val="114195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774372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1356900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708183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9430780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796774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238129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8086761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06013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1822638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32871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703672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7496417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2647407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5551641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8381140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153605209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245295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0953892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4013730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6377844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3012272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1034586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8846816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9158734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6606165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9088663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48513149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118458282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4972290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6462789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0582341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4695039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6187978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1669609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194040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8972188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0097257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1"/>
          </a:xfrm>
          <a:prstGeom prst="rect">
            <a:avLst/>
          </a:prstGeom>
        </p:spPr>
      </p:pic>
    </p:spTree>
    <p:extLst>
      <p:ext uri="{BB962C8B-B14F-4D97-AF65-F5344CB8AC3E}">
        <p14:creationId xmlns:p14="http://schemas.microsoft.com/office/powerpoint/2010/main" val="3337934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6452267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017294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3618474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4405185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8212694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9074715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9046937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7581675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6678893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9698971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6196350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2385927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8123567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324392847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8595027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5373230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00538765"/>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55647718"/>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34131392"/>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39465306"/>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70596374"/>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77812459"/>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32692304"/>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26333816"/>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0039284"/>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46044657"/>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61240829"/>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75905323"/>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66302415"/>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85305586"/>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96392487"/>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latin typeface="Kristen ITC" panose="03050502040202030202" pitchFamily="66" charset="0"/>
              </a:rPr>
              <a:t>¿Te ha gustado?</a:t>
            </a:r>
            <a:r>
              <a:rPr lang="es-ES" sz="4800">
                <a:latin typeface="Kristen ITC" panose="03050502040202030202" pitchFamily="66" charset="0"/>
              </a:rPr>
              <a:t> </a:t>
            </a:r>
            <a:br>
              <a:rPr lang="es-ES" sz="4800">
                <a:latin typeface="Kristen ITC" panose="03050502040202030202" pitchFamily="66" charset="0"/>
              </a:rPr>
            </a:br>
            <a:r>
              <a:rPr lang="es-ES" sz="4400">
                <a:latin typeface="Kristen ITC" panose="03050502040202030202" pitchFamily="66" charset="0"/>
              </a:rPr>
              <a:t>Puedes ver más entrando </a:t>
            </a:r>
            <a:br>
              <a:rPr lang="es-ES" sz="4400">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latin typeface="Kristen ITC" panose="03050502040202030202"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124</TotalTime>
  <Words>322</Words>
  <Application>Microsoft Office PowerPoint</Application>
  <PresentationFormat>Panorámica</PresentationFormat>
  <Paragraphs>8</Paragraphs>
  <Slides>71</Slides>
  <Notes>0</Notes>
  <HiddenSlides>0</HiddenSlides>
  <MMClips>1</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71</vt:i4>
      </vt:variant>
    </vt:vector>
  </HeadingPairs>
  <TitlesOfParts>
    <vt:vector size="76" baseType="lpstr">
      <vt:lpstr>Arial</vt:lpstr>
      <vt:lpstr>Calibri</vt:lpstr>
      <vt:lpstr>Calibri Light</vt:lpstr>
      <vt:lpstr>Kristen ITC</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jeremías candelo valencia</cp:lastModifiedBy>
  <cp:revision>10</cp:revision>
  <dcterms:created xsi:type="dcterms:W3CDTF">2016-12-27T04:00:06Z</dcterms:created>
  <dcterms:modified xsi:type="dcterms:W3CDTF">2017-01-25T19:03:45Z</dcterms:modified>
</cp:coreProperties>
</file>