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2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3" r:id="rId16"/>
    <p:sldId id="271" r:id="rId17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Z0IjJY3EEzE5tqW4THEhA==" hashData="oGJadzQimo34i6UVkxyILK1VpI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6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03190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784641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554710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56149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92232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19647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547200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49586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67806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693822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602855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22304B-EE68-4462-87C8-9E503CE7C94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3105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B5BE2-E5E8-4D83-A78E-0B03D0B9DF59}" type="datetimeFigureOut">
              <a:rPr lang="es-AR" smtClean="0"/>
              <a:t>30/12/2014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A9758B-7AB0-4742-8B11-01D25B9B090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51506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476B4FB-170B-435A-8A85-EA0C472C686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203848" y="2321932"/>
            <a:ext cx="2958817" cy="132343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lantUp">
              <a:avLst>
                <a:gd name="adj" fmla="val 38282"/>
              </a:avLst>
            </a:prstTxWarp>
            <a:spAutoFit/>
          </a:bodyPr>
          <a:lstStyle/>
          <a:p>
            <a:pPr algn="ctr"/>
            <a:r>
              <a:rPr lang="es-ES" sz="8000" b="1" i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Footlight MT Light" pitchFamily="18" charset="0"/>
              </a:rPr>
              <a:t>Lagos</a:t>
            </a:r>
            <a:endParaRPr lang="es-ES" sz="8000" b="1" i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Footlight MT Ligh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85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wheel spokes="1"/>
        <p:sndAc>
          <p:stSnd>
            <p:snd r:embed="rId2" name="Chopin El adios .wav"/>
          </p:stSnd>
        </p:sndAc>
      </p:transition>
    </mc:Choice>
    <mc:Fallback xmlns="">
      <p:transition spd="slow">
        <p:wheel spokes="1"/>
        <p:sndAc>
          <p:stSnd>
            <p:snd r:embed="rId4" name="Chopin El adio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523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contrast="5000"/>
                    </a14:imgEffect>
                  </a14:imgLayer>
                </a14:imgProps>
              </a:ext>
            </a:extLst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649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093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61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500">
        <p14:shred pattern="recta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9147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572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4608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strips dir="ru"/>
      </p:transition>
    </mc:Choice>
    <mc:Fallback xmlns="">
      <p:transition spd="slow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335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598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ll/>
      </p:transition>
    </mc:Choice>
    <mc:Fallback xmlns="">
      <p:transition spd="slow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6018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577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0707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25" y="1268760"/>
            <a:ext cx="4752829" cy="4176464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72154" cy="1321443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5445224"/>
            <a:ext cx="4772154" cy="141277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966708" y="4365104"/>
            <a:ext cx="388843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i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Imágenes:internet</a:t>
            </a:r>
            <a:endParaRPr lang="es-ES" sz="2000" i="1" dirty="0" smtClean="0">
              <a:solidFill>
                <a:schemeClr val="tx2">
                  <a:lumMod val="20000"/>
                  <a:lumOff val="80000"/>
                </a:schemeClr>
              </a:solidFill>
              <a:latin typeface="Berlin Sans FB" pitchFamily="34" charset="0"/>
            </a:endParaRPr>
          </a:p>
          <a:p>
            <a:endParaRPr lang="es-ES" sz="2000" i="1" dirty="0">
              <a:solidFill>
                <a:schemeClr val="tx2">
                  <a:lumMod val="20000"/>
                  <a:lumOff val="80000"/>
                </a:schemeClr>
              </a:solidFill>
              <a:latin typeface="Berlin Sans FB" pitchFamily="34" charset="0"/>
            </a:endParaRPr>
          </a:p>
          <a:p>
            <a:r>
              <a:rPr lang="es-ES" sz="2000" i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Diseño:Andres</a:t>
            </a:r>
            <a:r>
              <a:rPr lang="es-ES" sz="2000" i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 </a:t>
            </a:r>
            <a:r>
              <a:rPr lang="es-ES" sz="2000" i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Vazquez</a:t>
            </a:r>
            <a:endParaRPr lang="es-ES" sz="2000" i="1" dirty="0" smtClean="0">
              <a:solidFill>
                <a:schemeClr val="tx2">
                  <a:lumMod val="20000"/>
                  <a:lumOff val="80000"/>
                </a:schemeClr>
              </a:solidFill>
              <a:latin typeface="Berlin Sans FB" pitchFamily="34" charset="0"/>
            </a:endParaRPr>
          </a:p>
          <a:p>
            <a:endParaRPr lang="es-ES" sz="2000" i="1" dirty="0" smtClean="0">
              <a:solidFill>
                <a:schemeClr val="tx2">
                  <a:lumMod val="20000"/>
                  <a:lumOff val="80000"/>
                </a:schemeClr>
              </a:solidFill>
              <a:latin typeface="Berlin Sans FB" pitchFamily="34" charset="0"/>
            </a:endParaRPr>
          </a:p>
          <a:p>
            <a:r>
              <a:rPr lang="es-ES" sz="2000" i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Musica</a:t>
            </a:r>
            <a:r>
              <a:rPr lang="es-ES" sz="2000" i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: El </a:t>
            </a:r>
            <a:r>
              <a:rPr lang="es-ES" sz="2000" i="1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adios</a:t>
            </a:r>
            <a:r>
              <a:rPr lang="es-ES" sz="2000" i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Berlin Sans FB" pitchFamily="34" charset="0"/>
              </a:rPr>
              <a:t>. Federico Chopin</a:t>
            </a:r>
            <a:endParaRPr lang="es-ES" sz="2000" i="1" dirty="0">
              <a:solidFill>
                <a:schemeClr val="tx2">
                  <a:lumMod val="20000"/>
                  <a:lumOff val="8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290744" y="980728"/>
            <a:ext cx="3240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Berlin Sans FB" pitchFamily="34" charset="0"/>
              </a:rPr>
              <a:t>Amigos de mis </a:t>
            </a:r>
            <a:r>
              <a:rPr lang="es-ES" sz="2400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Berlin Sans FB" pitchFamily="34" charset="0"/>
              </a:rPr>
              <a:t>pps</a:t>
            </a:r>
            <a:r>
              <a:rPr lang="es-ES" sz="24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Berlin Sans FB" pitchFamily="34" charset="0"/>
              </a:rPr>
              <a:t> ,que todos sus sueños se cumplan en el año que </a:t>
            </a:r>
            <a:r>
              <a:rPr lang="es-ES" sz="2400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latin typeface="Berlin Sans FB" pitchFamily="34" charset="0"/>
              </a:rPr>
              <a:t>comienza,que</a:t>
            </a:r>
            <a:r>
              <a:rPr lang="es-ES" sz="2400" i="1" dirty="0" smtClean="0">
                <a:solidFill>
                  <a:schemeClr val="accent5">
                    <a:lumMod val="40000"/>
                    <a:lumOff val="60000"/>
                  </a:schemeClr>
                </a:solidFill>
                <a:latin typeface="Berlin Sans FB" pitchFamily="34" charset="0"/>
              </a:rPr>
              <a:t> Dios los bendiga y feliz 2015</a:t>
            </a:r>
            <a:endParaRPr lang="es-AR" sz="2400" i="1" dirty="0">
              <a:solidFill>
                <a:schemeClr val="accent5">
                  <a:lumMod val="40000"/>
                  <a:lumOff val="60000"/>
                </a:schemeClr>
              </a:solidFill>
              <a:latin typeface="Berlin Sans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98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6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600" decel="100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600" decel="100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93</Words>
  <Application>Microsoft Office PowerPoint</Application>
  <PresentationFormat>Presentación en pantalla (4:3)</PresentationFormat>
  <Paragraphs>35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WindowsWolf.com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Wolf</dc:creator>
  <cp:lastModifiedBy>Wolf</cp:lastModifiedBy>
  <cp:revision>13</cp:revision>
  <dcterms:created xsi:type="dcterms:W3CDTF">2014-12-28T12:22:53Z</dcterms:created>
  <dcterms:modified xsi:type="dcterms:W3CDTF">2014-12-30T19:38:25Z</dcterms:modified>
</cp:coreProperties>
</file>