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MeiFsurh7TD5bxm9dRocA==" hashData="I0sWnOjwiG5HC4PBhVFSnkgdR30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36" d="100"/>
          <a:sy n="36" d="100"/>
        </p:scale>
        <p:origin x="-72" y="-16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8611C-B3A6-4022-9A20-69BA8F7F34D3}" type="datetimeFigureOut">
              <a:rPr lang="es-CO" smtClean="0"/>
              <a:pPr/>
              <a:t>12/02/2018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3AAA2-5BA9-46D9-88CA-40EE509D7F0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948033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8611C-B3A6-4022-9A20-69BA8F7F34D3}" type="datetimeFigureOut">
              <a:rPr lang="es-CO" smtClean="0"/>
              <a:pPr/>
              <a:t>12/02/2018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3AAA2-5BA9-46D9-88CA-40EE509D7F0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57664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8611C-B3A6-4022-9A20-69BA8F7F34D3}" type="datetimeFigureOut">
              <a:rPr lang="es-CO" smtClean="0"/>
              <a:pPr/>
              <a:t>12/02/2018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3AAA2-5BA9-46D9-88CA-40EE509D7F0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10553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8611C-B3A6-4022-9A20-69BA8F7F34D3}" type="datetimeFigureOut">
              <a:rPr lang="es-CO" smtClean="0"/>
              <a:pPr/>
              <a:t>12/02/2018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3AAA2-5BA9-46D9-88CA-40EE509D7F0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01147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8611C-B3A6-4022-9A20-69BA8F7F34D3}" type="datetimeFigureOut">
              <a:rPr lang="es-CO" smtClean="0"/>
              <a:pPr/>
              <a:t>12/02/2018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3AAA2-5BA9-46D9-88CA-40EE509D7F0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37132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8611C-B3A6-4022-9A20-69BA8F7F34D3}" type="datetimeFigureOut">
              <a:rPr lang="es-CO" smtClean="0"/>
              <a:pPr/>
              <a:t>12/02/2018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3AAA2-5BA9-46D9-88CA-40EE509D7F0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625834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8611C-B3A6-4022-9A20-69BA8F7F34D3}" type="datetimeFigureOut">
              <a:rPr lang="es-CO" smtClean="0"/>
              <a:pPr/>
              <a:t>12/02/2018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3AAA2-5BA9-46D9-88CA-40EE509D7F0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86796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8611C-B3A6-4022-9A20-69BA8F7F34D3}" type="datetimeFigureOut">
              <a:rPr lang="es-CO" smtClean="0"/>
              <a:pPr/>
              <a:t>12/02/2018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3AAA2-5BA9-46D9-88CA-40EE509D7F0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319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8611C-B3A6-4022-9A20-69BA8F7F34D3}" type="datetimeFigureOut">
              <a:rPr lang="es-CO" smtClean="0"/>
              <a:pPr/>
              <a:t>12/02/2018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3AAA2-5BA9-46D9-88CA-40EE509D7F0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88292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8611C-B3A6-4022-9A20-69BA8F7F34D3}" type="datetimeFigureOut">
              <a:rPr lang="es-CO" smtClean="0"/>
              <a:pPr/>
              <a:t>12/02/2018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3AAA2-5BA9-46D9-88CA-40EE509D7F0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904003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8611C-B3A6-4022-9A20-69BA8F7F34D3}" type="datetimeFigureOut">
              <a:rPr lang="es-CO" smtClean="0"/>
              <a:pPr/>
              <a:t>12/02/2018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83AAA2-5BA9-46D9-88CA-40EE509D7F0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518314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88611C-B3A6-4022-9A20-69BA8F7F34D3}" type="datetimeFigureOut">
              <a:rPr lang="es-CO" smtClean="0"/>
              <a:pPr/>
              <a:t>12/02/2018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83AAA2-5BA9-46D9-88CA-40EE509D7F0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88059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1.png"/><Relationship Id="rId10" Type="http://schemas.openxmlformats.org/officeDocument/2006/relationships/image" Target="../media/image8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28587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240881" y="1582340"/>
            <a:ext cx="571023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El lago Sarmiento de Gamboa es un lago chileno ubicado dentro del Parque nacional Torres del </a:t>
            </a:r>
            <a:r>
              <a:rPr lang="es-CO" i="1" dirty="0" err="1"/>
              <a:t>Paine</a:t>
            </a:r>
            <a:r>
              <a:rPr lang="es-CO" i="1" dirty="0"/>
              <a:t>, en la Región de Magallanes y de la Antártica Chilena. Debe su nombre a Pedro Sarmiento de Gamboa, quien fuera un explorador español. El lago parece como si tuviera un anillo a su alrededor, lo que sugiere, tras un breve examen de la distribución de sus depósitos, que haya experimentado cierta actividad hidrotermal. Sus depósitos de calcio son similares a los depósitos encontrados en otros manantiales de agua caliente alrededor del mundo. El agua caliente se levanta a través de las rocas subyacentes y disuelve algunos de los minerales (en particular, calcita), los cuales se depositan en la superficie debido a la evaporación.</a:t>
            </a:r>
          </a:p>
        </p:txBody>
      </p:sp>
      <p:sp>
        <p:nvSpPr>
          <p:cNvPr id="3" name="CuadroTexto 2"/>
          <p:cNvSpPr txBox="1"/>
          <p:nvPr/>
        </p:nvSpPr>
        <p:spPr>
          <a:xfrm rot="1860546">
            <a:off x="9280394" y="883859"/>
            <a:ext cx="231457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Arpas en Estéreo-India</a:t>
            </a:r>
            <a:endParaRPr lang="es-CO" sz="1000" b="1" i="1" dirty="0"/>
          </a:p>
        </p:txBody>
      </p:sp>
      <p:pic>
        <p:nvPicPr>
          <p:cNvPr id="6" name="ARPAS_EN_ESTEREO_-_INDI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6133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8729661" y="5400675"/>
            <a:ext cx="1943101" cy="257175"/>
          </a:xfrm>
          <a:prstGeom prst="cloud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07967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4677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15543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04425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15343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23559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93672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18642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42957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71067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58296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8686800" y="5800725"/>
            <a:ext cx="1243013" cy="228600"/>
          </a:xfrm>
          <a:prstGeom prst="cloud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092872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5537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09996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60905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15512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80956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04765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88448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6142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68383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98379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19059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7943849" y="5200651"/>
            <a:ext cx="2743201" cy="571500"/>
          </a:xfrm>
          <a:prstGeom prst="cloud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Nube 3"/>
          <p:cNvSpPr/>
          <p:nvPr/>
        </p:nvSpPr>
        <p:spPr>
          <a:xfrm>
            <a:off x="10144125" y="5572125"/>
            <a:ext cx="414338" cy="200025"/>
          </a:xfrm>
          <a:prstGeom prst="cloud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121338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54038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128120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16967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92440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158033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341331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576083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4440380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706850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113416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244262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660537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34838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459018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425055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288769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578547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361921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220187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29925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093092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8958263" y="5843588"/>
            <a:ext cx="1042987" cy="200025"/>
          </a:xfrm>
          <a:prstGeom prst="cloud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1080116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1694369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039894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553230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338039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962253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503986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120064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415723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023051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447244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743998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417664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368567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68897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352907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002588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779394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308816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572380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2246457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2218829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480266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4971081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914178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299333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1974815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0532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6886575" y="5857874"/>
            <a:ext cx="3100388" cy="314325"/>
          </a:xfrm>
          <a:prstGeom prst="cloud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4067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161</Words>
  <Application>Microsoft Office PowerPoint</Application>
  <PresentationFormat>Personalizado</PresentationFormat>
  <Paragraphs>6</Paragraphs>
  <Slides>76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76</vt:i4>
      </vt:variant>
    </vt:vector>
  </HeadingPairs>
  <TitlesOfParts>
    <vt:vector size="7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13</cp:revision>
  <dcterms:created xsi:type="dcterms:W3CDTF">2017-01-03T17:10:24Z</dcterms:created>
  <dcterms:modified xsi:type="dcterms:W3CDTF">2018-02-12T19:09:36Z</dcterms:modified>
</cp:coreProperties>
</file>