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4"/>
  </p:notesMasterIdLst>
  <p:sldIdLst>
    <p:sldId id="329" r:id="rId3"/>
    <p:sldId id="330" r:id="rId4"/>
    <p:sldId id="358" r:id="rId5"/>
    <p:sldId id="362" r:id="rId6"/>
    <p:sldId id="360" r:id="rId7"/>
    <p:sldId id="333" r:id="rId8"/>
    <p:sldId id="336" r:id="rId9"/>
    <p:sldId id="338" r:id="rId10"/>
    <p:sldId id="340" r:id="rId11"/>
    <p:sldId id="339" r:id="rId12"/>
    <p:sldId id="337" r:id="rId13"/>
    <p:sldId id="341" r:id="rId14"/>
    <p:sldId id="347" r:id="rId15"/>
    <p:sldId id="343" r:id="rId16"/>
    <p:sldId id="353" r:id="rId17"/>
    <p:sldId id="372" r:id="rId18"/>
    <p:sldId id="349" r:id="rId19"/>
    <p:sldId id="359" r:id="rId20"/>
    <p:sldId id="351" r:id="rId21"/>
    <p:sldId id="363" r:id="rId22"/>
    <p:sldId id="357" r:id="rId23"/>
    <p:sldId id="355" r:id="rId24"/>
    <p:sldId id="356" r:id="rId25"/>
    <p:sldId id="381" r:id="rId26"/>
    <p:sldId id="369" r:id="rId27"/>
    <p:sldId id="367" r:id="rId28"/>
    <p:sldId id="368" r:id="rId29"/>
    <p:sldId id="371" r:id="rId30"/>
    <p:sldId id="376" r:id="rId31"/>
    <p:sldId id="380" r:id="rId32"/>
    <p:sldId id="379" r:id="rId33"/>
    <p:sldId id="382" r:id="rId34"/>
    <p:sldId id="391" r:id="rId35"/>
    <p:sldId id="392" r:id="rId36"/>
    <p:sldId id="386" r:id="rId37"/>
    <p:sldId id="383" r:id="rId38"/>
    <p:sldId id="390" r:id="rId39"/>
    <p:sldId id="389" r:id="rId40"/>
    <p:sldId id="374" r:id="rId41"/>
    <p:sldId id="377" r:id="rId42"/>
    <p:sldId id="384" r:id="rId43"/>
    <p:sldId id="385" r:id="rId44"/>
    <p:sldId id="388" r:id="rId45"/>
    <p:sldId id="387" r:id="rId46"/>
    <p:sldId id="397" r:id="rId47"/>
    <p:sldId id="394" r:id="rId48"/>
    <p:sldId id="396" r:id="rId49"/>
    <p:sldId id="393" r:id="rId50"/>
    <p:sldId id="398" r:id="rId51"/>
    <p:sldId id="318" r:id="rId52"/>
    <p:sldId id="399" r:id="rId5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CJ4sNZ25E44ovGsrkW/A2w==" hashData="MFSpdXWvaljYGO7F6ebT4cNxmYQ="/>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C0C35"/>
    <a:srgbClr val="AD1D5B"/>
    <a:srgbClr val="A41452"/>
    <a:srgbClr val="A50021"/>
    <a:srgbClr val="AB0D3A"/>
    <a:srgbClr val="800080"/>
    <a:srgbClr val="BF175F"/>
    <a:srgbClr val="B71F3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615" autoAdjust="0"/>
    <p:restoredTop sz="86364" autoAdjust="0"/>
  </p:normalViewPr>
  <p:slideViewPr>
    <p:cSldViewPr>
      <p:cViewPr>
        <p:scale>
          <a:sx n="60" d="100"/>
          <a:sy n="60" d="100"/>
        </p:scale>
        <p:origin x="-1266" y="-336"/>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4C37A03-4470-443A-B7FB-654C0466E881}" type="datetimeFigureOut">
              <a:rPr lang="es-ES" smtClean="0"/>
              <a:pPr/>
              <a:t>23/10/2014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12D36FC-7C18-4965-8116-FC3207A4A2FD}"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59B82D6-4231-4C9B-BFA1-DF57BB2215AB}" type="datetimeFigureOut">
              <a:rPr lang="es-ES" smtClean="0"/>
              <a:pPr/>
              <a:t>23/10/2014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8F2FF2-E707-4BBD-B94F-015D8AB43E38}" type="slidenum">
              <a:rPr lang="es-ES" smtClean="0"/>
              <a:pPr/>
              <a:t>‹Nº›</a:t>
            </a:fld>
            <a:endParaRPr lang="es-ES"/>
          </a:p>
        </p:txBody>
      </p:sp>
    </p:spTree>
  </p:cSld>
  <p:clrMapOvr>
    <a:masterClrMapping/>
  </p:clrMapOvr>
  <p:transition spd="slow"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59B82D6-4231-4C9B-BFA1-DF57BB2215AB}" type="datetimeFigureOut">
              <a:rPr lang="es-ES" smtClean="0"/>
              <a:pPr/>
              <a:t>23/10/2014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8F2FF2-E707-4BBD-B94F-015D8AB43E38}" type="slidenum">
              <a:rPr lang="es-ES" smtClean="0"/>
              <a:pPr/>
              <a:t>‹Nº›</a:t>
            </a:fld>
            <a:endParaRPr lang="es-ES"/>
          </a:p>
        </p:txBody>
      </p:sp>
    </p:spTree>
  </p:cSld>
  <p:clrMapOvr>
    <a:masterClrMapping/>
  </p:clrMapOvr>
  <p:transition spd="slow"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59B82D6-4231-4C9B-BFA1-DF57BB2215AB}" type="datetimeFigureOut">
              <a:rPr lang="es-ES" smtClean="0"/>
              <a:pPr/>
              <a:t>23/10/2014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8F2FF2-E707-4BBD-B94F-015D8AB43E38}" type="slidenum">
              <a:rPr lang="es-ES" smtClean="0"/>
              <a:pPr/>
              <a:t>‹Nº›</a:t>
            </a:fld>
            <a:endParaRPr lang="es-ES"/>
          </a:p>
        </p:txBody>
      </p:sp>
    </p:spTree>
  </p:cSld>
  <p:clrMapOvr>
    <a:masterClrMapping/>
  </p:clrMapOvr>
  <p:transition spd="slow"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59B82D6-4231-4C9B-BFA1-DF57BB2215AB}" type="datetimeFigureOut">
              <a:rPr lang="es-ES" smtClean="0"/>
              <a:pPr/>
              <a:t>23/10/2014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8F2FF2-E707-4BBD-B94F-015D8AB43E38}" type="slidenum">
              <a:rPr lang="es-ES" smtClean="0"/>
              <a:pPr/>
              <a:t>‹Nº›</a:t>
            </a:fld>
            <a:endParaRPr lang="es-ES"/>
          </a:p>
        </p:txBody>
      </p:sp>
    </p:spTree>
  </p:cSld>
  <p:clrMapOvr>
    <a:masterClrMapping/>
  </p:clrMapOvr>
  <p:transition spd="slow"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59B82D6-4231-4C9B-BFA1-DF57BB2215AB}" type="datetimeFigureOut">
              <a:rPr lang="es-ES" smtClean="0"/>
              <a:pPr/>
              <a:t>23/10/2014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38F2FF2-E707-4BBD-B94F-015D8AB43E38}" type="slidenum">
              <a:rPr lang="es-ES" smtClean="0"/>
              <a:pPr/>
              <a:t>‹Nº›</a:t>
            </a:fld>
            <a:endParaRPr lang="es-ES"/>
          </a:p>
        </p:txBody>
      </p:sp>
    </p:spTree>
  </p:cSld>
  <p:clrMapOvr>
    <a:masterClrMapping/>
  </p:clrMapOvr>
  <p:transition spd="slow"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59B82D6-4231-4C9B-BFA1-DF57BB2215AB}" type="datetimeFigureOut">
              <a:rPr lang="es-ES" smtClean="0"/>
              <a:pPr/>
              <a:t>23/10/2014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38F2FF2-E707-4BBD-B94F-015D8AB43E38}" type="slidenum">
              <a:rPr lang="es-ES" smtClean="0"/>
              <a:pPr/>
              <a:t>‹Nº›</a:t>
            </a:fld>
            <a:endParaRPr lang="es-ES"/>
          </a:p>
        </p:txBody>
      </p:sp>
    </p:spTree>
  </p:cSld>
  <p:clrMapOvr>
    <a:masterClrMapping/>
  </p:clrMapOvr>
  <p:transition spd="slow"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59B82D6-4231-4C9B-BFA1-DF57BB2215AB}" type="datetimeFigureOut">
              <a:rPr lang="es-ES" smtClean="0"/>
              <a:pPr/>
              <a:t>23/10/2014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38F2FF2-E707-4BBD-B94F-015D8AB43E38}" type="slidenum">
              <a:rPr lang="es-ES" smtClean="0"/>
              <a:pPr/>
              <a:t>‹Nº›</a:t>
            </a:fld>
            <a:endParaRPr lang="es-ES"/>
          </a:p>
        </p:txBody>
      </p:sp>
    </p:spTree>
  </p:cSld>
  <p:clrMapOvr>
    <a:masterClrMapping/>
  </p:clrMapOvr>
  <p:transition spd="slow"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59B82D6-4231-4C9B-BFA1-DF57BB2215AB}" type="datetimeFigureOut">
              <a:rPr lang="es-ES" smtClean="0"/>
              <a:pPr/>
              <a:t>23/10/2014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8F2FF2-E707-4BBD-B94F-015D8AB43E38}" type="slidenum">
              <a:rPr lang="es-ES" smtClean="0"/>
              <a:pPr/>
              <a:t>‹Nº›</a:t>
            </a:fld>
            <a:endParaRPr lang="es-ES"/>
          </a:p>
        </p:txBody>
      </p:sp>
    </p:spTree>
  </p:cSld>
  <p:clrMapOvr>
    <a:masterClrMapping/>
  </p:clrMapOvr>
  <p:transition spd="slow"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59B82D6-4231-4C9B-BFA1-DF57BB2215AB}" type="datetimeFigureOut">
              <a:rPr lang="es-ES" smtClean="0"/>
              <a:pPr/>
              <a:t>23/10/2014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8F2FF2-E707-4BBD-B94F-015D8AB43E38}" type="slidenum">
              <a:rPr lang="es-ES" smtClean="0"/>
              <a:pPr/>
              <a:t>‹Nº›</a:t>
            </a:fld>
            <a:endParaRPr lang="es-ES"/>
          </a:p>
        </p:txBody>
      </p:sp>
    </p:spTree>
  </p:cSld>
  <p:clrMapOvr>
    <a:masterClrMapping/>
  </p:clrMapOvr>
  <p:transition spd="slow"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59B82D6-4231-4C9B-BFA1-DF57BB2215AB}" type="datetimeFigureOut">
              <a:rPr lang="es-ES" smtClean="0"/>
              <a:pPr/>
              <a:t>23/10/2014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8F2FF2-E707-4BBD-B94F-015D8AB43E38}" type="slidenum">
              <a:rPr lang="es-ES" smtClean="0"/>
              <a:pPr/>
              <a:t>‹Nº›</a:t>
            </a:fld>
            <a:endParaRPr lang="es-ES"/>
          </a:p>
        </p:txBody>
      </p:sp>
    </p:spTree>
  </p:cSld>
  <p:clrMapOvr>
    <a:masterClrMapping/>
  </p:clrMapOvr>
  <p:transition spd="slow"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59B82D6-4231-4C9B-BFA1-DF57BB2215AB}" type="datetimeFigureOut">
              <a:rPr lang="es-ES" smtClean="0"/>
              <a:pPr/>
              <a:t>23/10/2014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8F2FF2-E707-4BBD-B94F-015D8AB43E38}" type="slidenum">
              <a:rPr lang="es-ES" smtClean="0"/>
              <a:pPr/>
              <a:t>‹Nº›</a:t>
            </a:fld>
            <a:endParaRPr lang="es-ES"/>
          </a:p>
        </p:txBody>
      </p:sp>
    </p:spTree>
  </p:cSld>
  <p:clrMapOvr>
    <a:masterClrMapping/>
  </p:clrMapOvr>
  <p:transition spd="slow"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8B5852CF-E36F-4F2D-9A88-49CB7658DEED}"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9B82D6-4231-4C9B-BFA1-DF57BB2215AB}" type="datetimeFigureOut">
              <a:rPr lang="es-ES" smtClean="0"/>
              <a:pPr/>
              <a:t>23/10/2014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8F2FF2-E707-4BBD-B94F-015D8AB43E3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894B21A2-F50E-4474-B36C-A8D57A9EC02A}"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gif"/></Relationships>
</file>

<file path=ppt/slides/_rels/slide5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3"/>
          <p:cNvPicPr>
            <a:picLocks noChangeAspect="1" noChangeArrowheads="1"/>
          </p:cNvPicPr>
          <p:nvPr/>
        </p:nvPicPr>
        <p:blipFill>
          <a:blip r:embed="rId3" cstate="print">
            <a:lum bright="82000" contrast="21000"/>
          </a:blip>
          <a:srcRect/>
          <a:stretch>
            <a:fillRect/>
          </a:stretch>
        </p:blipFill>
        <p:spPr bwMode="auto">
          <a:xfrm>
            <a:off x="0" y="-19050"/>
            <a:ext cx="9144000" cy="6877050"/>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
        <p:nvSpPr>
          <p:cNvPr id="12" name="11 Rectángulo"/>
          <p:cNvSpPr/>
          <p:nvPr/>
        </p:nvSpPr>
        <p:spPr>
          <a:xfrm>
            <a:off x="971600" y="1844824"/>
            <a:ext cx="7056355" cy="3046988"/>
          </a:xfrm>
          <a:prstGeom prst="rect">
            <a:avLst/>
          </a:prstGeom>
        </p:spPr>
        <p:txBody>
          <a:bodyPr wrap="none">
            <a:spAutoFit/>
          </a:bodyPr>
          <a:lstStyle/>
          <a:p>
            <a:pPr algn="ctr"/>
            <a:r>
              <a:rPr lang="es-ES" sz="9600" b="1" kern="10" dirty="0" smtClean="0">
                <a:ln w="9525">
                  <a:solidFill>
                    <a:srgbClr val="1CDEF8"/>
                  </a:solidFill>
                  <a:round/>
                  <a:headEnd/>
                  <a:tailEnd/>
                </a:ln>
                <a:blipFill dpi="0" rotWithShape="1">
                  <a:blip r:embed="rId7"/>
                  <a:srcRect/>
                  <a:stretch>
                    <a:fillRect/>
                  </a:stretch>
                </a:blipFill>
                <a:effectLst>
                  <a:glow rad="228600">
                    <a:schemeClr val="accent5">
                      <a:satMod val="175000"/>
                      <a:alpha val="40000"/>
                    </a:schemeClr>
                  </a:glow>
                  <a:outerShdw dist="35921" dir="2700000" algn="ctr" rotWithShape="0">
                    <a:schemeClr val="folHlink">
                      <a:alpha val="80000"/>
                    </a:schemeClr>
                  </a:outerShdw>
                </a:effectLst>
                <a:latin typeface="Snap ITC"/>
              </a:rPr>
              <a:t>La </a:t>
            </a:r>
          </a:p>
          <a:p>
            <a:pPr algn="ctr"/>
            <a:r>
              <a:rPr lang="es-ES" sz="9600" b="1" kern="10" dirty="0" smtClean="0">
                <a:ln w="9525">
                  <a:solidFill>
                    <a:srgbClr val="1CDEF8"/>
                  </a:solidFill>
                  <a:round/>
                  <a:headEnd/>
                  <a:tailEnd/>
                </a:ln>
                <a:blipFill dpi="0" rotWithShape="1">
                  <a:blip r:embed="rId7"/>
                  <a:srcRect/>
                  <a:stretch>
                    <a:fillRect/>
                  </a:stretch>
                </a:blipFill>
                <a:effectLst>
                  <a:glow rad="228600">
                    <a:schemeClr val="accent5">
                      <a:satMod val="175000"/>
                      <a:alpha val="40000"/>
                    </a:schemeClr>
                  </a:glow>
                  <a:outerShdw dist="35921" dir="2700000" algn="ctr" rotWithShape="0">
                    <a:schemeClr val="folHlink">
                      <a:alpha val="80000"/>
                    </a:schemeClr>
                  </a:outerShdw>
                </a:effectLst>
                <a:latin typeface="Snap ITC"/>
              </a:rPr>
              <a:t>Silla Roja</a:t>
            </a:r>
            <a:endParaRPr lang="es-ES" sz="9600" b="1" dirty="0">
              <a:effectLst>
                <a:glow rad="228600">
                  <a:schemeClr val="accent5">
                    <a:satMod val="175000"/>
                    <a:alpha val="40000"/>
                  </a:schemeClr>
                </a:glow>
                <a:outerShdw dist="35921" dir="2700000" algn="ctr" rotWithShape="0">
                  <a:schemeClr val="folHlink">
                    <a:alpha val="80000"/>
                  </a:schemeClr>
                </a:outerShdw>
              </a:effectLst>
            </a:endParaRPr>
          </a:p>
        </p:txBody>
      </p:sp>
      <p:pic>
        <p:nvPicPr>
          <p:cNvPr id="13" name="Picture 2" descr="C:\Documents and Settings\Dell\Escritorio\slider_2014_01.jpg"/>
          <p:cNvPicPr>
            <a:picLocks noChangeAspect="1" noChangeArrowheads="1"/>
          </p:cNvPicPr>
          <p:nvPr/>
        </p:nvPicPr>
        <p:blipFill>
          <a:blip r:embed="rId8" cstate="print"/>
          <a:srcRect l="45173" r="21743"/>
          <a:stretch>
            <a:fillRect/>
          </a:stretch>
        </p:blipFill>
        <p:spPr bwMode="auto">
          <a:xfrm>
            <a:off x="5685777" y="463033"/>
            <a:ext cx="2800383" cy="2987732"/>
          </a:xfrm>
          <a:prstGeom prst="ellipse">
            <a:avLst/>
          </a:prstGeom>
          <a:noFill/>
        </p:spPr>
      </p:pic>
    </p:spTree>
  </p:cSld>
  <p:clrMapOvr>
    <a:masterClrMapping/>
  </p:clrMapOvr>
  <p:transition spd="med" advTm="12000">
    <p:dissolve/>
    <p:sndAc>
      <p:stSnd loop="1">
        <p:snd r:embed="rId2" name="isreal kamamawiwo - 50 first dates - somewhere over the rainbow.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25"/>
                                      </p:to>
                                    </p:set>
                                    <p:animEffect filter="image" prLst="opacity: 0.25">
                                      <p:cBhvr rctx="IE">
                                        <p:cTn id="7" dur="indefinite"/>
                                        <p:tgtEl>
                                          <p:spTgt spid="17"/>
                                        </p:tgtEl>
                                      </p:cBhvr>
                                    </p:animEffect>
                                  </p:childTnLst>
                                </p:cTn>
                              </p:par>
                            </p:childTnLst>
                          </p:cTn>
                        </p:par>
                        <p:par>
                          <p:cTn id="8" fill="hold">
                            <p:stCondLst>
                              <p:cond delay="0"/>
                            </p:stCondLst>
                            <p:childTnLst>
                              <p:par>
                                <p:cTn id="9" presetID="27" presetClass="entr" presetSubtype="0" fill="hold" nodeType="afterEffect">
                                  <p:stCondLst>
                                    <p:cond delay="0"/>
                                  </p:stCondLst>
                                  <p:iterate type="lt">
                                    <p:tmPct val="50000"/>
                                  </p:iterate>
                                  <p:childTnLst>
                                    <p:set>
                                      <p:cBhvr>
                                        <p:cTn id="10" dur="1" fill="hold">
                                          <p:stCondLst>
                                            <p:cond delay="0"/>
                                          </p:stCondLst>
                                        </p:cTn>
                                        <p:tgtEl>
                                          <p:spTgt spid="12">
                                            <p:txEl>
                                              <p:pRg st="0" end="0"/>
                                            </p:txEl>
                                          </p:spTgt>
                                        </p:tgtEl>
                                        <p:attrNameLst>
                                          <p:attrName>style.visibility</p:attrName>
                                        </p:attrNameLst>
                                      </p:cBhvr>
                                      <p:to>
                                        <p:strVal val="visible"/>
                                      </p:to>
                                    </p:set>
                                    <p:anim calcmode="discrete" valueType="clr">
                                      <p:cBhvr override="childStyle">
                                        <p:cTn id="11" dur="2000"/>
                                        <p:tgtEl>
                                          <p:spTgt spid="1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2" dur="2000"/>
                                        <p:tgtEl>
                                          <p:spTgt spid="12">
                                            <p:txEl>
                                              <p:pRg st="0" end="0"/>
                                            </p:txEl>
                                          </p:spTgt>
                                        </p:tgtEl>
                                        <p:attrNameLst>
                                          <p:attrName>fillcolor</p:attrName>
                                        </p:attrNameLst>
                                      </p:cBhvr>
                                      <p:tavLst>
                                        <p:tav tm="0">
                                          <p:val>
                                            <p:clrVal>
                                              <a:schemeClr val="accent2"/>
                                            </p:clrVal>
                                          </p:val>
                                        </p:tav>
                                        <p:tav tm="50000">
                                          <p:val>
                                            <p:clrVal>
                                              <a:schemeClr val="hlink"/>
                                            </p:clrVal>
                                          </p:val>
                                        </p:tav>
                                      </p:tavLst>
                                    </p:anim>
                                    <p:set>
                                      <p:cBhvr>
                                        <p:cTn id="13" dur="2000"/>
                                        <p:tgtEl>
                                          <p:spTgt spid="12">
                                            <p:txEl>
                                              <p:pRg st="0" end="0"/>
                                            </p:txEl>
                                          </p:spTgt>
                                        </p:tgtEl>
                                        <p:attrNameLst>
                                          <p:attrName>fill.type</p:attrName>
                                        </p:attrNameLst>
                                      </p:cBhvr>
                                      <p:to>
                                        <p:strVal val="solid"/>
                                      </p:to>
                                    </p:set>
                                  </p:childTnLst>
                                </p:cTn>
                              </p:par>
                            </p:childTnLst>
                          </p:cTn>
                        </p:par>
                        <p:par>
                          <p:cTn id="14" fill="hold">
                            <p:stCondLst>
                              <p:cond delay="3000"/>
                            </p:stCondLst>
                            <p:childTnLst>
                              <p:par>
                                <p:cTn id="15" presetID="27" presetClass="entr" presetSubtype="0" fill="hold" nodeType="afterEffect">
                                  <p:stCondLst>
                                    <p:cond delay="0"/>
                                  </p:stCondLst>
                                  <p:iterate type="lt">
                                    <p:tmPct val="50000"/>
                                  </p:iterate>
                                  <p:childTnLst>
                                    <p:set>
                                      <p:cBhvr>
                                        <p:cTn id="16" dur="1" fill="hold">
                                          <p:stCondLst>
                                            <p:cond delay="0"/>
                                          </p:stCondLst>
                                        </p:cTn>
                                        <p:tgtEl>
                                          <p:spTgt spid="12">
                                            <p:txEl>
                                              <p:pRg st="1" end="1"/>
                                            </p:txEl>
                                          </p:spTgt>
                                        </p:tgtEl>
                                        <p:attrNameLst>
                                          <p:attrName>style.visibility</p:attrName>
                                        </p:attrNameLst>
                                      </p:cBhvr>
                                      <p:to>
                                        <p:strVal val="visible"/>
                                      </p:to>
                                    </p:set>
                                    <p:anim calcmode="discrete" valueType="clr">
                                      <p:cBhvr override="childStyle">
                                        <p:cTn id="17" dur="2000"/>
                                        <p:tgtEl>
                                          <p:spTgt spid="12">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8" dur="2000"/>
                                        <p:tgtEl>
                                          <p:spTgt spid="12">
                                            <p:txEl>
                                              <p:pRg st="1" end="1"/>
                                            </p:txEl>
                                          </p:spTgt>
                                        </p:tgtEl>
                                        <p:attrNameLst>
                                          <p:attrName>fillcolor</p:attrName>
                                        </p:attrNameLst>
                                      </p:cBhvr>
                                      <p:tavLst>
                                        <p:tav tm="0">
                                          <p:val>
                                            <p:clrVal>
                                              <a:schemeClr val="accent2"/>
                                            </p:clrVal>
                                          </p:val>
                                        </p:tav>
                                        <p:tav tm="50000">
                                          <p:val>
                                            <p:clrVal>
                                              <a:schemeClr val="hlink"/>
                                            </p:clrVal>
                                          </p:val>
                                        </p:tav>
                                      </p:tavLst>
                                    </p:anim>
                                    <p:set>
                                      <p:cBhvr>
                                        <p:cTn id="19" dur="2000"/>
                                        <p:tgtEl>
                                          <p:spTgt spid="12">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Documents and Settings\Dell\Escritorio\untitled.bmp"/>
          <p:cNvPicPr>
            <a:picLocks noChangeAspect="1" noChangeArrowheads="1"/>
          </p:cNvPicPr>
          <p:nvPr/>
        </p:nvPicPr>
        <p:blipFill>
          <a:blip r:embed="rId2" cstate="print"/>
          <a:srcRect/>
          <a:stretch>
            <a:fillRect/>
          </a:stretch>
        </p:blipFill>
        <p:spPr bwMode="auto">
          <a:xfrm>
            <a:off x="1979712" y="980728"/>
            <a:ext cx="5004048" cy="4617131"/>
          </a:xfrm>
          <a:prstGeom prst="rect">
            <a:avLst/>
          </a:prstGeom>
          <a:noFill/>
        </p:spPr>
      </p:pic>
      <p:sp>
        <p:nvSpPr>
          <p:cNvPr id="23" name="22 Medio marco"/>
          <p:cNvSpPr/>
          <p:nvPr/>
        </p:nvSpPr>
        <p:spPr>
          <a:xfrm rot="2667547">
            <a:off x="3306763" y="627063"/>
            <a:ext cx="2295525" cy="2370137"/>
          </a:xfrm>
          <a:prstGeom prst="halfFrame">
            <a:avLst>
              <a:gd name="adj1" fmla="val 20091"/>
              <a:gd name="adj2" fmla="val 19626"/>
            </a:avLst>
          </a:prstGeom>
          <a:solidFill>
            <a:srgbClr val="00CC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Medio marco"/>
          <p:cNvSpPr/>
          <p:nvPr/>
        </p:nvSpPr>
        <p:spPr>
          <a:xfrm>
            <a:off x="0" y="0"/>
            <a:ext cx="4500563" cy="3429000"/>
          </a:xfrm>
          <a:prstGeom prst="halfFrame">
            <a:avLst>
              <a:gd name="adj1" fmla="val 11127"/>
              <a:gd name="adj2" fmla="val 10708"/>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5" name="24 Medio marco"/>
          <p:cNvSpPr/>
          <p:nvPr/>
        </p:nvSpPr>
        <p:spPr>
          <a:xfrm rot="13508278">
            <a:off x="3594894" y="3742531"/>
            <a:ext cx="2085975" cy="2398713"/>
          </a:xfrm>
          <a:prstGeom prst="halfFrame">
            <a:avLst>
              <a:gd name="adj1" fmla="val 20091"/>
              <a:gd name="adj2" fmla="val 19626"/>
            </a:avLst>
          </a:prstGeom>
          <a:solidFill>
            <a:srgbClr val="00CC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1" name="10 Medio marco"/>
          <p:cNvSpPr/>
          <p:nvPr/>
        </p:nvSpPr>
        <p:spPr>
          <a:xfrm flipH="1">
            <a:off x="4500563" y="0"/>
            <a:ext cx="4643437" cy="3429000"/>
          </a:xfrm>
          <a:prstGeom prst="halfFrame">
            <a:avLst>
              <a:gd name="adj1" fmla="val 11127"/>
              <a:gd name="adj2" fmla="val 10708"/>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Medio marco"/>
          <p:cNvSpPr/>
          <p:nvPr/>
        </p:nvSpPr>
        <p:spPr>
          <a:xfrm rot="10800000">
            <a:off x="4572000" y="3429000"/>
            <a:ext cx="4572000" cy="3429000"/>
          </a:xfrm>
          <a:prstGeom prst="halfFrame">
            <a:avLst>
              <a:gd name="adj1" fmla="val 11127"/>
              <a:gd name="adj2" fmla="val 10708"/>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0" name="9 Medio marco"/>
          <p:cNvSpPr/>
          <p:nvPr/>
        </p:nvSpPr>
        <p:spPr>
          <a:xfrm flipV="1">
            <a:off x="0" y="3429000"/>
            <a:ext cx="4500563" cy="3429000"/>
          </a:xfrm>
          <a:prstGeom prst="halfFrame">
            <a:avLst>
              <a:gd name="adj1" fmla="val 11127"/>
              <a:gd name="adj2" fmla="val 10708"/>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00B0F0"/>
              </a:solidFill>
            </a:endParaRPr>
          </a:p>
        </p:txBody>
      </p:sp>
      <p:sp>
        <p:nvSpPr>
          <p:cNvPr id="21" name="20 Medio marco"/>
          <p:cNvSpPr/>
          <p:nvPr/>
        </p:nvSpPr>
        <p:spPr>
          <a:xfrm rot="18815499">
            <a:off x="1831976" y="2270125"/>
            <a:ext cx="2157412" cy="2370137"/>
          </a:xfrm>
          <a:prstGeom prst="halfFrame">
            <a:avLst>
              <a:gd name="adj1" fmla="val 20091"/>
              <a:gd name="adj2" fmla="val 19626"/>
            </a:avLst>
          </a:prstGeom>
          <a:solidFill>
            <a:srgbClr val="00CC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4" name="23 Medio marco"/>
          <p:cNvSpPr/>
          <p:nvPr/>
        </p:nvSpPr>
        <p:spPr>
          <a:xfrm rot="8006369">
            <a:off x="5031425" y="2212456"/>
            <a:ext cx="2154238" cy="2192338"/>
          </a:xfrm>
          <a:prstGeom prst="halfFrame">
            <a:avLst>
              <a:gd name="adj1" fmla="val 20091"/>
              <a:gd name="adj2" fmla="val 19626"/>
            </a:avLst>
          </a:prstGeom>
          <a:solidFill>
            <a:srgbClr val="00CC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00CC99"/>
              </a:solidFill>
            </a:endParaRPr>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afterEffect">
                                  <p:stCondLst>
                                    <p:cond delay="0"/>
                                  </p:stCondLst>
                                  <p:childTnLst>
                                    <p:anim calcmode="lin" valueType="num">
                                      <p:cBhvr>
                                        <p:cTn id="6" dur="5000"/>
                                        <p:tgtEl>
                                          <p:spTgt spid="24"/>
                                        </p:tgtEl>
                                        <p:attrNameLst>
                                          <p:attrName>ppt_x</p:attrName>
                                        </p:attrNameLst>
                                      </p:cBhvr>
                                      <p:tavLst>
                                        <p:tav tm="0">
                                          <p:val>
                                            <p:strVal val="ppt_x"/>
                                          </p:val>
                                        </p:tav>
                                        <p:tav tm="100000">
                                          <p:val>
                                            <p:strVal val="ppt_x-ppt_w/2"/>
                                          </p:val>
                                        </p:tav>
                                      </p:tavLst>
                                    </p:anim>
                                    <p:anim calcmode="lin" valueType="num">
                                      <p:cBhvr>
                                        <p:cTn id="7" dur="5000"/>
                                        <p:tgtEl>
                                          <p:spTgt spid="24"/>
                                        </p:tgtEl>
                                        <p:attrNameLst>
                                          <p:attrName>ppt_y</p:attrName>
                                        </p:attrNameLst>
                                      </p:cBhvr>
                                      <p:tavLst>
                                        <p:tav tm="0">
                                          <p:val>
                                            <p:strVal val="ppt_y"/>
                                          </p:val>
                                        </p:tav>
                                        <p:tav tm="100000">
                                          <p:val>
                                            <p:strVal val="ppt_y"/>
                                          </p:val>
                                        </p:tav>
                                      </p:tavLst>
                                    </p:anim>
                                    <p:anim calcmode="lin" valueType="num">
                                      <p:cBhvr>
                                        <p:cTn id="8" dur="5000"/>
                                        <p:tgtEl>
                                          <p:spTgt spid="24"/>
                                        </p:tgtEl>
                                        <p:attrNameLst>
                                          <p:attrName>ppt_w</p:attrName>
                                        </p:attrNameLst>
                                      </p:cBhvr>
                                      <p:tavLst>
                                        <p:tav tm="0">
                                          <p:val>
                                            <p:strVal val="ppt_w"/>
                                          </p:val>
                                        </p:tav>
                                        <p:tav tm="100000">
                                          <p:val>
                                            <p:fltVal val="0"/>
                                          </p:val>
                                        </p:tav>
                                      </p:tavLst>
                                    </p:anim>
                                    <p:anim calcmode="lin" valueType="num">
                                      <p:cBhvr>
                                        <p:cTn id="9" dur="5000"/>
                                        <p:tgtEl>
                                          <p:spTgt spid="24"/>
                                        </p:tgtEl>
                                        <p:attrNameLst>
                                          <p:attrName>ppt_h</p:attrName>
                                        </p:attrNameLst>
                                      </p:cBhvr>
                                      <p:tavLst>
                                        <p:tav tm="0">
                                          <p:val>
                                            <p:strVal val="ppt_h"/>
                                          </p:val>
                                        </p:tav>
                                        <p:tav tm="100000">
                                          <p:val>
                                            <p:strVal val="ppt_h"/>
                                          </p:val>
                                        </p:tav>
                                      </p:tavLst>
                                    </p:anim>
                                    <p:set>
                                      <p:cBhvr>
                                        <p:cTn id="10" dur="1" fill="hold">
                                          <p:stCondLst>
                                            <p:cond delay="4999"/>
                                          </p:stCondLst>
                                        </p:cTn>
                                        <p:tgtEl>
                                          <p:spTgt spid="24"/>
                                        </p:tgtEl>
                                        <p:attrNameLst>
                                          <p:attrName>style.visibility</p:attrName>
                                        </p:attrNameLst>
                                      </p:cBhvr>
                                      <p:to>
                                        <p:strVal val="hidden"/>
                                      </p:to>
                                    </p:set>
                                  </p:childTnLst>
                                </p:cTn>
                              </p:par>
                              <p:par>
                                <p:cTn id="11" presetID="8" presetClass="emph" presetSubtype="0" fill="hold" nodeType="withEffect">
                                  <p:stCondLst>
                                    <p:cond delay="0"/>
                                  </p:stCondLst>
                                  <p:childTnLst>
                                    <p:animRot by="-21600000">
                                      <p:cBhvr>
                                        <p:cTn id="12" dur="3000" fill="hold"/>
                                        <p:tgtEl>
                                          <p:spTgt spid="10"/>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8"/>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1"/>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4"/>
                                        </p:tgtEl>
                                        <p:attrNameLst>
                                          <p:attrName>r</p:attrName>
                                        </p:attrNameLst>
                                      </p:cBhvr>
                                    </p:animRot>
                                  </p:childTnLst>
                                </p:cTn>
                              </p:par>
                              <p:par>
                                <p:cTn id="19" presetID="17" presetClass="exit" presetSubtype="2" fill="hold" nodeType="withEffect">
                                  <p:stCondLst>
                                    <p:cond delay="0"/>
                                  </p:stCondLst>
                                  <p:childTnLst>
                                    <p:anim calcmode="lin" valueType="num">
                                      <p:cBhvr>
                                        <p:cTn id="20" dur="5000"/>
                                        <p:tgtEl>
                                          <p:spTgt spid="21"/>
                                        </p:tgtEl>
                                        <p:attrNameLst>
                                          <p:attrName>ppt_x</p:attrName>
                                        </p:attrNameLst>
                                      </p:cBhvr>
                                      <p:tavLst>
                                        <p:tav tm="0">
                                          <p:val>
                                            <p:strVal val="ppt_x"/>
                                          </p:val>
                                        </p:tav>
                                        <p:tav tm="100000">
                                          <p:val>
                                            <p:strVal val="ppt_x+ppt_w/2"/>
                                          </p:val>
                                        </p:tav>
                                      </p:tavLst>
                                    </p:anim>
                                    <p:anim calcmode="lin" valueType="num">
                                      <p:cBhvr>
                                        <p:cTn id="21" dur="5000"/>
                                        <p:tgtEl>
                                          <p:spTgt spid="21"/>
                                        </p:tgtEl>
                                        <p:attrNameLst>
                                          <p:attrName>ppt_y</p:attrName>
                                        </p:attrNameLst>
                                      </p:cBhvr>
                                      <p:tavLst>
                                        <p:tav tm="0">
                                          <p:val>
                                            <p:strVal val="ppt_y"/>
                                          </p:val>
                                        </p:tav>
                                        <p:tav tm="100000">
                                          <p:val>
                                            <p:strVal val="ppt_y"/>
                                          </p:val>
                                        </p:tav>
                                      </p:tavLst>
                                    </p:anim>
                                    <p:anim calcmode="lin" valueType="num">
                                      <p:cBhvr>
                                        <p:cTn id="22" dur="5000"/>
                                        <p:tgtEl>
                                          <p:spTgt spid="21"/>
                                        </p:tgtEl>
                                        <p:attrNameLst>
                                          <p:attrName>ppt_w</p:attrName>
                                        </p:attrNameLst>
                                      </p:cBhvr>
                                      <p:tavLst>
                                        <p:tav tm="0">
                                          <p:val>
                                            <p:strVal val="ppt_w"/>
                                          </p:val>
                                        </p:tav>
                                        <p:tav tm="100000">
                                          <p:val>
                                            <p:fltVal val="0"/>
                                          </p:val>
                                        </p:tav>
                                      </p:tavLst>
                                    </p:anim>
                                    <p:anim calcmode="lin" valueType="num">
                                      <p:cBhvr>
                                        <p:cTn id="23" dur="5000"/>
                                        <p:tgtEl>
                                          <p:spTgt spid="21"/>
                                        </p:tgtEl>
                                        <p:attrNameLst>
                                          <p:attrName>ppt_h</p:attrName>
                                        </p:attrNameLst>
                                      </p:cBhvr>
                                      <p:tavLst>
                                        <p:tav tm="0">
                                          <p:val>
                                            <p:strVal val="ppt_h"/>
                                          </p:val>
                                        </p:tav>
                                        <p:tav tm="100000">
                                          <p:val>
                                            <p:strVal val="ppt_h"/>
                                          </p:val>
                                        </p:tav>
                                      </p:tavLst>
                                    </p:anim>
                                    <p:set>
                                      <p:cBhvr>
                                        <p:cTn id="24" dur="1" fill="hold">
                                          <p:stCondLst>
                                            <p:cond delay="4999"/>
                                          </p:stCondLst>
                                        </p:cTn>
                                        <p:tgtEl>
                                          <p:spTgt spid="21"/>
                                        </p:tgtEl>
                                        <p:attrNameLst>
                                          <p:attrName>style.visibility</p:attrName>
                                        </p:attrNameLst>
                                      </p:cBhvr>
                                      <p:to>
                                        <p:strVal val="hidden"/>
                                      </p:to>
                                    </p:set>
                                  </p:childTnLst>
                                </p:cTn>
                              </p:par>
                              <p:par>
                                <p:cTn id="25" presetID="17" presetClass="exit" presetSubtype="4" fill="hold" nodeType="withEffect">
                                  <p:stCondLst>
                                    <p:cond delay="0"/>
                                  </p:stCondLst>
                                  <p:childTnLst>
                                    <p:anim calcmode="lin" valueType="num">
                                      <p:cBhvr>
                                        <p:cTn id="26" dur="5000"/>
                                        <p:tgtEl>
                                          <p:spTgt spid="23"/>
                                        </p:tgtEl>
                                        <p:attrNameLst>
                                          <p:attrName>ppt_x</p:attrName>
                                        </p:attrNameLst>
                                      </p:cBhvr>
                                      <p:tavLst>
                                        <p:tav tm="0">
                                          <p:val>
                                            <p:strVal val="ppt_x"/>
                                          </p:val>
                                        </p:tav>
                                        <p:tav tm="100000">
                                          <p:val>
                                            <p:strVal val="ppt_x"/>
                                          </p:val>
                                        </p:tav>
                                      </p:tavLst>
                                    </p:anim>
                                    <p:anim calcmode="lin" valueType="num">
                                      <p:cBhvr>
                                        <p:cTn id="27" dur="5000"/>
                                        <p:tgtEl>
                                          <p:spTgt spid="23"/>
                                        </p:tgtEl>
                                        <p:attrNameLst>
                                          <p:attrName>ppt_y</p:attrName>
                                        </p:attrNameLst>
                                      </p:cBhvr>
                                      <p:tavLst>
                                        <p:tav tm="0">
                                          <p:val>
                                            <p:strVal val="ppt_y"/>
                                          </p:val>
                                        </p:tav>
                                        <p:tav tm="100000">
                                          <p:val>
                                            <p:strVal val="ppt_y+ppt_h/2"/>
                                          </p:val>
                                        </p:tav>
                                      </p:tavLst>
                                    </p:anim>
                                    <p:anim calcmode="lin" valueType="num">
                                      <p:cBhvr>
                                        <p:cTn id="28" dur="5000"/>
                                        <p:tgtEl>
                                          <p:spTgt spid="23"/>
                                        </p:tgtEl>
                                        <p:attrNameLst>
                                          <p:attrName>ppt_w</p:attrName>
                                        </p:attrNameLst>
                                      </p:cBhvr>
                                      <p:tavLst>
                                        <p:tav tm="0">
                                          <p:val>
                                            <p:strVal val="ppt_w"/>
                                          </p:val>
                                        </p:tav>
                                        <p:tav tm="100000">
                                          <p:val>
                                            <p:strVal val="ppt_w"/>
                                          </p:val>
                                        </p:tav>
                                      </p:tavLst>
                                    </p:anim>
                                    <p:anim calcmode="lin" valueType="num">
                                      <p:cBhvr>
                                        <p:cTn id="29" dur="5000"/>
                                        <p:tgtEl>
                                          <p:spTgt spid="23"/>
                                        </p:tgtEl>
                                        <p:attrNameLst>
                                          <p:attrName>ppt_h</p:attrName>
                                        </p:attrNameLst>
                                      </p:cBhvr>
                                      <p:tavLst>
                                        <p:tav tm="0">
                                          <p:val>
                                            <p:strVal val="ppt_h"/>
                                          </p:val>
                                        </p:tav>
                                        <p:tav tm="100000">
                                          <p:val>
                                            <p:fltVal val="0"/>
                                          </p:val>
                                        </p:tav>
                                      </p:tavLst>
                                    </p:anim>
                                    <p:set>
                                      <p:cBhvr>
                                        <p:cTn id="30" dur="1" fill="hold">
                                          <p:stCondLst>
                                            <p:cond delay="4999"/>
                                          </p:stCondLst>
                                        </p:cTn>
                                        <p:tgtEl>
                                          <p:spTgt spid="23"/>
                                        </p:tgtEl>
                                        <p:attrNameLst>
                                          <p:attrName>style.visibility</p:attrName>
                                        </p:attrNameLst>
                                      </p:cBhvr>
                                      <p:to>
                                        <p:strVal val="hidden"/>
                                      </p:to>
                                    </p:set>
                                  </p:childTnLst>
                                </p:cTn>
                              </p:par>
                              <p:par>
                                <p:cTn id="31" presetID="17" presetClass="exit" presetSubtype="1" fill="hold" nodeType="withEffect">
                                  <p:stCondLst>
                                    <p:cond delay="0"/>
                                  </p:stCondLst>
                                  <p:childTnLst>
                                    <p:anim calcmode="lin" valueType="num">
                                      <p:cBhvr>
                                        <p:cTn id="32" dur="5000"/>
                                        <p:tgtEl>
                                          <p:spTgt spid="25"/>
                                        </p:tgtEl>
                                        <p:attrNameLst>
                                          <p:attrName>ppt_x</p:attrName>
                                        </p:attrNameLst>
                                      </p:cBhvr>
                                      <p:tavLst>
                                        <p:tav tm="0">
                                          <p:val>
                                            <p:strVal val="ppt_x"/>
                                          </p:val>
                                        </p:tav>
                                        <p:tav tm="100000">
                                          <p:val>
                                            <p:strVal val="ppt_x"/>
                                          </p:val>
                                        </p:tav>
                                      </p:tavLst>
                                    </p:anim>
                                    <p:anim calcmode="lin" valueType="num">
                                      <p:cBhvr>
                                        <p:cTn id="33" dur="5000"/>
                                        <p:tgtEl>
                                          <p:spTgt spid="25"/>
                                        </p:tgtEl>
                                        <p:attrNameLst>
                                          <p:attrName>ppt_y</p:attrName>
                                        </p:attrNameLst>
                                      </p:cBhvr>
                                      <p:tavLst>
                                        <p:tav tm="0">
                                          <p:val>
                                            <p:strVal val="ppt_y"/>
                                          </p:val>
                                        </p:tav>
                                        <p:tav tm="100000">
                                          <p:val>
                                            <p:strVal val="ppt_y-ppt_h/2"/>
                                          </p:val>
                                        </p:tav>
                                      </p:tavLst>
                                    </p:anim>
                                    <p:anim calcmode="lin" valueType="num">
                                      <p:cBhvr>
                                        <p:cTn id="34" dur="5000"/>
                                        <p:tgtEl>
                                          <p:spTgt spid="25"/>
                                        </p:tgtEl>
                                        <p:attrNameLst>
                                          <p:attrName>ppt_w</p:attrName>
                                        </p:attrNameLst>
                                      </p:cBhvr>
                                      <p:tavLst>
                                        <p:tav tm="0">
                                          <p:val>
                                            <p:strVal val="ppt_w"/>
                                          </p:val>
                                        </p:tav>
                                        <p:tav tm="100000">
                                          <p:val>
                                            <p:strVal val="ppt_w"/>
                                          </p:val>
                                        </p:tav>
                                      </p:tavLst>
                                    </p:anim>
                                    <p:anim calcmode="lin" valueType="num">
                                      <p:cBhvr>
                                        <p:cTn id="35" dur="5000"/>
                                        <p:tgtEl>
                                          <p:spTgt spid="25"/>
                                        </p:tgtEl>
                                        <p:attrNameLst>
                                          <p:attrName>ppt_h</p:attrName>
                                        </p:attrNameLst>
                                      </p:cBhvr>
                                      <p:tavLst>
                                        <p:tav tm="0">
                                          <p:val>
                                            <p:strVal val="ppt_h"/>
                                          </p:val>
                                        </p:tav>
                                        <p:tav tm="100000">
                                          <p:val>
                                            <p:fltVal val="0"/>
                                          </p:val>
                                        </p:tav>
                                      </p:tavLst>
                                    </p:anim>
                                    <p:set>
                                      <p:cBhvr>
                                        <p:cTn id="36" dur="1" fill="hold">
                                          <p:stCondLst>
                                            <p:cond delay="4999"/>
                                          </p:stCondLst>
                                        </p:cTn>
                                        <p:tgtEl>
                                          <p:spTgt spid="25"/>
                                        </p:tgtEl>
                                        <p:attrNameLst>
                                          <p:attrName>style.visibility</p:attrName>
                                        </p:attrNameLst>
                                      </p:cBhvr>
                                      <p:to>
                                        <p:strVal val="hidden"/>
                                      </p:to>
                                    </p:set>
                                  </p:childTnLst>
                                </p:cTn>
                              </p:par>
                              <p:par>
                                <p:cTn id="37" presetID="17" presetClass="exit" presetSubtype="2" fill="hold" nodeType="withEffect">
                                  <p:stCondLst>
                                    <p:cond delay="0"/>
                                  </p:stCondLst>
                                  <p:childTnLst>
                                    <p:anim calcmode="lin" valueType="num">
                                      <p:cBhvr>
                                        <p:cTn id="38" dur="5000"/>
                                        <p:tgtEl>
                                          <p:spTgt spid="11"/>
                                        </p:tgtEl>
                                        <p:attrNameLst>
                                          <p:attrName>ppt_x</p:attrName>
                                        </p:attrNameLst>
                                      </p:cBhvr>
                                      <p:tavLst>
                                        <p:tav tm="0">
                                          <p:val>
                                            <p:strVal val="ppt_x"/>
                                          </p:val>
                                        </p:tav>
                                        <p:tav tm="100000">
                                          <p:val>
                                            <p:strVal val="ppt_x+ppt_w/2"/>
                                          </p:val>
                                        </p:tav>
                                      </p:tavLst>
                                    </p:anim>
                                    <p:anim calcmode="lin" valueType="num">
                                      <p:cBhvr>
                                        <p:cTn id="39" dur="5000"/>
                                        <p:tgtEl>
                                          <p:spTgt spid="11"/>
                                        </p:tgtEl>
                                        <p:attrNameLst>
                                          <p:attrName>ppt_y</p:attrName>
                                        </p:attrNameLst>
                                      </p:cBhvr>
                                      <p:tavLst>
                                        <p:tav tm="0">
                                          <p:val>
                                            <p:strVal val="ppt_y"/>
                                          </p:val>
                                        </p:tav>
                                        <p:tav tm="100000">
                                          <p:val>
                                            <p:strVal val="ppt_y"/>
                                          </p:val>
                                        </p:tav>
                                      </p:tavLst>
                                    </p:anim>
                                    <p:anim calcmode="lin" valueType="num">
                                      <p:cBhvr>
                                        <p:cTn id="40" dur="5000"/>
                                        <p:tgtEl>
                                          <p:spTgt spid="11"/>
                                        </p:tgtEl>
                                        <p:attrNameLst>
                                          <p:attrName>ppt_w</p:attrName>
                                        </p:attrNameLst>
                                      </p:cBhvr>
                                      <p:tavLst>
                                        <p:tav tm="0">
                                          <p:val>
                                            <p:strVal val="ppt_w"/>
                                          </p:val>
                                        </p:tav>
                                        <p:tav tm="100000">
                                          <p:val>
                                            <p:fltVal val="0"/>
                                          </p:val>
                                        </p:tav>
                                      </p:tavLst>
                                    </p:anim>
                                    <p:anim calcmode="lin" valueType="num">
                                      <p:cBhvr>
                                        <p:cTn id="41" dur="5000"/>
                                        <p:tgtEl>
                                          <p:spTgt spid="11"/>
                                        </p:tgtEl>
                                        <p:attrNameLst>
                                          <p:attrName>ppt_h</p:attrName>
                                        </p:attrNameLst>
                                      </p:cBhvr>
                                      <p:tavLst>
                                        <p:tav tm="0">
                                          <p:val>
                                            <p:strVal val="ppt_h"/>
                                          </p:val>
                                        </p:tav>
                                        <p:tav tm="100000">
                                          <p:val>
                                            <p:strVal val="ppt_h"/>
                                          </p:val>
                                        </p:tav>
                                      </p:tavLst>
                                    </p:anim>
                                    <p:set>
                                      <p:cBhvr>
                                        <p:cTn id="42" dur="1" fill="hold">
                                          <p:stCondLst>
                                            <p:cond delay="4999"/>
                                          </p:stCondLst>
                                        </p:cTn>
                                        <p:tgtEl>
                                          <p:spTgt spid="11"/>
                                        </p:tgtEl>
                                        <p:attrNameLst>
                                          <p:attrName>style.visibility</p:attrName>
                                        </p:attrNameLst>
                                      </p:cBhvr>
                                      <p:to>
                                        <p:strVal val="hidden"/>
                                      </p:to>
                                    </p:set>
                                  </p:childTnLst>
                                </p:cTn>
                              </p:par>
                              <p:par>
                                <p:cTn id="43" presetID="17" presetClass="exit" presetSubtype="2" fill="hold" nodeType="withEffect">
                                  <p:stCondLst>
                                    <p:cond delay="0"/>
                                  </p:stCondLst>
                                  <p:childTnLst>
                                    <p:anim calcmode="lin" valueType="num">
                                      <p:cBhvr>
                                        <p:cTn id="44" dur="5000"/>
                                        <p:tgtEl>
                                          <p:spTgt spid="8"/>
                                        </p:tgtEl>
                                        <p:attrNameLst>
                                          <p:attrName>ppt_x</p:attrName>
                                        </p:attrNameLst>
                                      </p:cBhvr>
                                      <p:tavLst>
                                        <p:tav tm="0">
                                          <p:val>
                                            <p:strVal val="ppt_x"/>
                                          </p:val>
                                        </p:tav>
                                        <p:tav tm="100000">
                                          <p:val>
                                            <p:strVal val="ppt_x+ppt_w/2"/>
                                          </p:val>
                                        </p:tav>
                                      </p:tavLst>
                                    </p:anim>
                                    <p:anim calcmode="lin" valueType="num">
                                      <p:cBhvr>
                                        <p:cTn id="45" dur="5000"/>
                                        <p:tgtEl>
                                          <p:spTgt spid="8"/>
                                        </p:tgtEl>
                                        <p:attrNameLst>
                                          <p:attrName>ppt_y</p:attrName>
                                        </p:attrNameLst>
                                      </p:cBhvr>
                                      <p:tavLst>
                                        <p:tav tm="0">
                                          <p:val>
                                            <p:strVal val="ppt_y"/>
                                          </p:val>
                                        </p:tav>
                                        <p:tav tm="100000">
                                          <p:val>
                                            <p:strVal val="ppt_y"/>
                                          </p:val>
                                        </p:tav>
                                      </p:tavLst>
                                    </p:anim>
                                    <p:anim calcmode="lin" valueType="num">
                                      <p:cBhvr>
                                        <p:cTn id="46" dur="5000"/>
                                        <p:tgtEl>
                                          <p:spTgt spid="8"/>
                                        </p:tgtEl>
                                        <p:attrNameLst>
                                          <p:attrName>ppt_w</p:attrName>
                                        </p:attrNameLst>
                                      </p:cBhvr>
                                      <p:tavLst>
                                        <p:tav tm="0">
                                          <p:val>
                                            <p:strVal val="ppt_w"/>
                                          </p:val>
                                        </p:tav>
                                        <p:tav tm="100000">
                                          <p:val>
                                            <p:fltVal val="0"/>
                                          </p:val>
                                        </p:tav>
                                      </p:tavLst>
                                    </p:anim>
                                    <p:anim calcmode="lin" valueType="num">
                                      <p:cBhvr>
                                        <p:cTn id="47" dur="5000"/>
                                        <p:tgtEl>
                                          <p:spTgt spid="8"/>
                                        </p:tgtEl>
                                        <p:attrNameLst>
                                          <p:attrName>ppt_h</p:attrName>
                                        </p:attrNameLst>
                                      </p:cBhvr>
                                      <p:tavLst>
                                        <p:tav tm="0">
                                          <p:val>
                                            <p:strVal val="ppt_h"/>
                                          </p:val>
                                        </p:tav>
                                        <p:tav tm="100000">
                                          <p:val>
                                            <p:strVal val="ppt_h"/>
                                          </p:val>
                                        </p:tav>
                                      </p:tavLst>
                                    </p:anim>
                                    <p:set>
                                      <p:cBhvr>
                                        <p:cTn id="48" dur="1" fill="hold">
                                          <p:stCondLst>
                                            <p:cond delay="4999"/>
                                          </p:stCondLst>
                                        </p:cTn>
                                        <p:tgtEl>
                                          <p:spTgt spid="8"/>
                                        </p:tgtEl>
                                        <p:attrNameLst>
                                          <p:attrName>style.visibility</p:attrName>
                                        </p:attrNameLst>
                                      </p:cBhvr>
                                      <p:to>
                                        <p:strVal val="hidden"/>
                                      </p:to>
                                    </p:set>
                                  </p:childTnLst>
                                </p:cTn>
                              </p:par>
                              <p:par>
                                <p:cTn id="49" presetID="17" presetClass="exit" presetSubtype="8" fill="hold" nodeType="withEffect">
                                  <p:stCondLst>
                                    <p:cond delay="0"/>
                                  </p:stCondLst>
                                  <p:childTnLst>
                                    <p:anim calcmode="lin" valueType="num">
                                      <p:cBhvr>
                                        <p:cTn id="50" dur="5000"/>
                                        <p:tgtEl>
                                          <p:spTgt spid="4"/>
                                        </p:tgtEl>
                                        <p:attrNameLst>
                                          <p:attrName>ppt_x</p:attrName>
                                        </p:attrNameLst>
                                      </p:cBhvr>
                                      <p:tavLst>
                                        <p:tav tm="0">
                                          <p:val>
                                            <p:strVal val="ppt_x"/>
                                          </p:val>
                                        </p:tav>
                                        <p:tav tm="100000">
                                          <p:val>
                                            <p:strVal val="ppt_x-ppt_w/2"/>
                                          </p:val>
                                        </p:tav>
                                      </p:tavLst>
                                    </p:anim>
                                    <p:anim calcmode="lin" valueType="num">
                                      <p:cBhvr>
                                        <p:cTn id="51" dur="5000"/>
                                        <p:tgtEl>
                                          <p:spTgt spid="4"/>
                                        </p:tgtEl>
                                        <p:attrNameLst>
                                          <p:attrName>ppt_y</p:attrName>
                                        </p:attrNameLst>
                                      </p:cBhvr>
                                      <p:tavLst>
                                        <p:tav tm="0">
                                          <p:val>
                                            <p:strVal val="ppt_y"/>
                                          </p:val>
                                        </p:tav>
                                        <p:tav tm="100000">
                                          <p:val>
                                            <p:strVal val="ppt_y"/>
                                          </p:val>
                                        </p:tav>
                                      </p:tavLst>
                                    </p:anim>
                                    <p:anim calcmode="lin" valueType="num">
                                      <p:cBhvr>
                                        <p:cTn id="52" dur="5000"/>
                                        <p:tgtEl>
                                          <p:spTgt spid="4"/>
                                        </p:tgtEl>
                                        <p:attrNameLst>
                                          <p:attrName>ppt_w</p:attrName>
                                        </p:attrNameLst>
                                      </p:cBhvr>
                                      <p:tavLst>
                                        <p:tav tm="0">
                                          <p:val>
                                            <p:strVal val="ppt_w"/>
                                          </p:val>
                                        </p:tav>
                                        <p:tav tm="100000">
                                          <p:val>
                                            <p:fltVal val="0"/>
                                          </p:val>
                                        </p:tav>
                                      </p:tavLst>
                                    </p:anim>
                                    <p:anim calcmode="lin" valueType="num">
                                      <p:cBhvr>
                                        <p:cTn id="53" dur="5000"/>
                                        <p:tgtEl>
                                          <p:spTgt spid="4"/>
                                        </p:tgtEl>
                                        <p:attrNameLst>
                                          <p:attrName>ppt_h</p:attrName>
                                        </p:attrNameLst>
                                      </p:cBhvr>
                                      <p:tavLst>
                                        <p:tav tm="0">
                                          <p:val>
                                            <p:strVal val="ppt_h"/>
                                          </p:val>
                                        </p:tav>
                                        <p:tav tm="100000">
                                          <p:val>
                                            <p:strVal val="ppt_h"/>
                                          </p:val>
                                        </p:tav>
                                      </p:tavLst>
                                    </p:anim>
                                    <p:set>
                                      <p:cBhvr>
                                        <p:cTn id="54" dur="1" fill="hold">
                                          <p:stCondLst>
                                            <p:cond delay="4999"/>
                                          </p:stCondLst>
                                        </p:cTn>
                                        <p:tgtEl>
                                          <p:spTgt spid="4"/>
                                        </p:tgtEl>
                                        <p:attrNameLst>
                                          <p:attrName>style.visibility</p:attrName>
                                        </p:attrNameLst>
                                      </p:cBhvr>
                                      <p:to>
                                        <p:strVal val="hidden"/>
                                      </p:to>
                                    </p:set>
                                  </p:childTnLst>
                                </p:cTn>
                              </p:par>
                              <p:par>
                                <p:cTn id="55" presetID="17" presetClass="exit" presetSubtype="8" fill="hold" nodeType="withEffect">
                                  <p:stCondLst>
                                    <p:cond delay="0"/>
                                  </p:stCondLst>
                                  <p:childTnLst>
                                    <p:anim calcmode="lin" valueType="num">
                                      <p:cBhvr>
                                        <p:cTn id="56" dur="5000"/>
                                        <p:tgtEl>
                                          <p:spTgt spid="10"/>
                                        </p:tgtEl>
                                        <p:attrNameLst>
                                          <p:attrName>ppt_x</p:attrName>
                                        </p:attrNameLst>
                                      </p:cBhvr>
                                      <p:tavLst>
                                        <p:tav tm="0">
                                          <p:val>
                                            <p:strVal val="ppt_x"/>
                                          </p:val>
                                        </p:tav>
                                        <p:tav tm="100000">
                                          <p:val>
                                            <p:strVal val="ppt_x-ppt_w/2"/>
                                          </p:val>
                                        </p:tav>
                                      </p:tavLst>
                                    </p:anim>
                                    <p:anim calcmode="lin" valueType="num">
                                      <p:cBhvr>
                                        <p:cTn id="57" dur="5000"/>
                                        <p:tgtEl>
                                          <p:spTgt spid="10"/>
                                        </p:tgtEl>
                                        <p:attrNameLst>
                                          <p:attrName>ppt_y</p:attrName>
                                        </p:attrNameLst>
                                      </p:cBhvr>
                                      <p:tavLst>
                                        <p:tav tm="0">
                                          <p:val>
                                            <p:strVal val="ppt_y"/>
                                          </p:val>
                                        </p:tav>
                                        <p:tav tm="100000">
                                          <p:val>
                                            <p:strVal val="ppt_y"/>
                                          </p:val>
                                        </p:tav>
                                      </p:tavLst>
                                    </p:anim>
                                    <p:anim calcmode="lin" valueType="num">
                                      <p:cBhvr>
                                        <p:cTn id="58" dur="5000"/>
                                        <p:tgtEl>
                                          <p:spTgt spid="10"/>
                                        </p:tgtEl>
                                        <p:attrNameLst>
                                          <p:attrName>ppt_w</p:attrName>
                                        </p:attrNameLst>
                                      </p:cBhvr>
                                      <p:tavLst>
                                        <p:tav tm="0">
                                          <p:val>
                                            <p:strVal val="ppt_w"/>
                                          </p:val>
                                        </p:tav>
                                        <p:tav tm="100000">
                                          <p:val>
                                            <p:fltVal val="0"/>
                                          </p:val>
                                        </p:tav>
                                      </p:tavLst>
                                    </p:anim>
                                    <p:anim calcmode="lin" valueType="num">
                                      <p:cBhvr>
                                        <p:cTn id="59" dur="5000"/>
                                        <p:tgtEl>
                                          <p:spTgt spid="10"/>
                                        </p:tgtEl>
                                        <p:attrNameLst>
                                          <p:attrName>ppt_h</p:attrName>
                                        </p:attrNameLst>
                                      </p:cBhvr>
                                      <p:tavLst>
                                        <p:tav tm="0">
                                          <p:val>
                                            <p:strVal val="ppt_h"/>
                                          </p:val>
                                        </p:tav>
                                        <p:tav tm="100000">
                                          <p:val>
                                            <p:strVal val="ppt_h"/>
                                          </p:val>
                                        </p:tav>
                                      </p:tavLst>
                                    </p:anim>
                                    <p:set>
                                      <p:cBhvr>
                                        <p:cTn id="60" dur="1" fill="hold">
                                          <p:stCondLst>
                                            <p:cond delay="4999"/>
                                          </p:stCondLst>
                                        </p:cTn>
                                        <p:tgtEl>
                                          <p:spTgt spid="10"/>
                                        </p:tgtEl>
                                        <p:attrNameLst>
                                          <p:attrName>style.visibility</p:attrName>
                                        </p:attrNameLst>
                                      </p:cBhvr>
                                      <p:to>
                                        <p:strVal val="hidden"/>
                                      </p:to>
                                    </p:set>
                                  </p:childTnLst>
                                </p:cTn>
                              </p:par>
                              <p:par>
                                <p:cTn id="61" presetID="23" presetClass="entr" presetSubtype="16"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5000" fill="hold"/>
                                        <p:tgtEl>
                                          <p:spTgt spid="12"/>
                                        </p:tgtEl>
                                        <p:attrNameLst>
                                          <p:attrName>ppt_w</p:attrName>
                                        </p:attrNameLst>
                                      </p:cBhvr>
                                      <p:tavLst>
                                        <p:tav tm="0">
                                          <p:val>
                                            <p:fltVal val="0"/>
                                          </p:val>
                                        </p:tav>
                                        <p:tav tm="100000">
                                          <p:val>
                                            <p:strVal val="#ppt_w"/>
                                          </p:val>
                                        </p:tav>
                                      </p:tavLst>
                                    </p:anim>
                                    <p:anim calcmode="lin" valueType="num">
                                      <p:cBhvr>
                                        <p:cTn id="64" dur="50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LaRioja.jpg"/>
          <p:cNvPicPr>
            <a:picLocks noChangeAspect="1" noChangeArrowheads="1"/>
          </p:cNvPicPr>
          <p:nvPr/>
        </p:nvPicPr>
        <p:blipFill>
          <a:blip r:embed="rId2" cstate="print"/>
          <a:srcRect/>
          <a:stretch>
            <a:fillRect/>
          </a:stretch>
        </p:blipFill>
        <p:spPr bwMode="auto">
          <a:xfrm>
            <a:off x="0" y="0"/>
            <a:ext cx="9468637" cy="3501008"/>
          </a:xfrm>
          <a:prstGeom prst="rect">
            <a:avLst/>
          </a:prstGeom>
          <a:noFill/>
        </p:spPr>
      </p:pic>
      <p:sp>
        <p:nvSpPr>
          <p:cNvPr id="3" name="2 Rectángulo"/>
          <p:cNvSpPr/>
          <p:nvPr/>
        </p:nvSpPr>
        <p:spPr>
          <a:xfrm>
            <a:off x="1331640" y="4365104"/>
            <a:ext cx="6840760" cy="1938992"/>
          </a:xfrm>
          <a:prstGeom prst="rect">
            <a:avLst/>
          </a:prstGeom>
        </p:spPr>
        <p:txBody>
          <a:bodyPr wrap="square">
            <a:spAutoFit/>
          </a:bodyPr>
          <a:lstStyle/>
          <a:p>
            <a:pPr algn="ctr"/>
            <a:r>
              <a:rPr lang="es-ES" sz="2400" b="1" dirty="0" smtClean="0">
                <a:solidFill>
                  <a:srgbClr val="FFFF00"/>
                </a:solidFill>
              </a:rPr>
              <a:t>Entre culturas está colocando sillas rojas en varias aulas de colegios españoles como una forma de concienciar sobre la necesidad de situar a 61 millones de niños y niñas en uno de los lugares decisivos para su desarrollo el colegio. </a:t>
            </a:r>
            <a:endParaRPr lang="es-ES" sz="2400" b="1" dirty="0">
              <a:solidFill>
                <a:srgbClr val="FFFF00"/>
              </a:solidFill>
            </a:endParaRPr>
          </a:p>
        </p:txBody>
      </p:sp>
    </p:spTree>
  </p:cSld>
  <p:clrMapOvr>
    <a:masterClrMapping/>
  </p:clrMapOvr>
  <p:transition spd="slow" advTm="12000">
    <p:comb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AsambleaExtremadura.jpg"/>
          <p:cNvPicPr>
            <a:picLocks noChangeAspect="1" noChangeArrowheads="1"/>
          </p:cNvPicPr>
          <p:nvPr/>
        </p:nvPicPr>
        <p:blipFill>
          <a:blip r:embed="rId2" cstate="print"/>
          <a:srcRect/>
          <a:stretch>
            <a:fillRect/>
          </a:stretch>
        </p:blipFill>
        <p:spPr bwMode="auto">
          <a:xfrm>
            <a:off x="0" y="0"/>
            <a:ext cx="9273886" cy="3429000"/>
          </a:xfrm>
          <a:prstGeom prst="rect">
            <a:avLst/>
          </a:prstGeom>
          <a:noFill/>
        </p:spPr>
      </p:pic>
      <p:sp>
        <p:nvSpPr>
          <p:cNvPr id="3" name="2 Rectángulo"/>
          <p:cNvSpPr/>
          <p:nvPr/>
        </p:nvSpPr>
        <p:spPr>
          <a:xfrm>
            <a:off x="755576" y="4077072"/>
            <a:ext cx="7848872" cy="2308324"/>
          </a:xfrm>
          <a:prstGeom prst="rect">
            <a:avLst/>
          </a:prstGeom>
        </p:spPr>
        <p:txBody>
          <a:bodyPr wrap="square">
            <a:spAutoFit/>
          </a:bodyPr>
          <a:lstStyle/>
          <a:p>
            <a:pPr algn="ctr"/>
            <a:r>
              <a:rPr lang="es-ES" sz="2400" b="1" dirty="0" smtClean="0">
                <a:solidFill>
                  <a:srgbClr val="FFFF00"/>
                </a:solidFill>
              </a:rPr>
              <a:t>Mediante este proyecto, colegios como Escuelas luchamos por un mundo donde las personas sean capaces de poder pensar por sí mismas. Todos, sin importar la edad, podemos ser partícipes de iniciativas para remediar, entre otras, la escandalosa cifra del 57% de mujeres analfabetas existentes actualmente en la República Centroafricana.</a:t>
            </a:r>
          </a:p>
        </p:txBody>
      </p:sp>
    </p:spTree>
  </p:cSld>
  <p:clrMapOvr>
    <a:masterClrMapping/>
  </p:clrMapOvr>
  <p:transition spd="slow" advTm="23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VII_AsambleaRSJ_en_CyL1.jpg"/>
          <p:cNvPicPr>
            <a:picLocks noChangeAspect="1" noChangeArrowheads="1"/>
          </p:cNvPicPr>
          <p:nvPr/>
        </p:nvPicPr>
        <p:blipFill>
          <a:blip r:embed="rId2" cstate="print"/>
          <a:srcRect/>
          <a:stretch>
            <a:fillRect/>
          </a:stretch>
        </p:blipFill>
        <p:spPr bwMode="auto">
          <a:xfrm>
            <a:off x="0" y="0"/>
            <a:ext cx="9273888" cy="3429000"/>
          </a:xfrm>
          <a:prstGeom prst="rect">
            <a:avLst/>
          </a:prstGeom>
          <a:noFill/>
        </p:spPr>
      </p:pic>
      <p:sp>
        <p:nvSpPr>
          <p:cNvPr id="3" name="2 Rectángulo"/>
          <p:cNvSpPr/>
          <p:nvPr/>
        </p:nvSpPr>
        <p:spPr>
          <a:xfrm>
            <a:off x="611560" y="3717032"/>
            <a:ext cx="7992888" cy="2677656"/>
          </a:xfrm>
          <a:prstGeom prst="rect">
            <a:avLst/>
          </a:prstGeom>
        </p:spPr>
        <p:txBody>
          <a:bodyPr wrap="square">
            <a:spAutoFit/>
          </a:bodyPr>
          <a:lstStyle/>
          <a:p>
            <a:pPr algn="ctr"/>
            <a:r>
              <a:rPr lang="es-ES" sz="2400" b="1" dirty="0" smtClean="0">
                <a:solidFill>
                  <a:srgbClr val="FFFF00"/>
                </a:solidFill>
              </a:rPr>
              <a:t>Si impulsamos más alternativas como </a:t>
            </a:r>
            <a:r>
              <a:rPr lang="es-ES" sz="2400" b="1" i="1" dirty="0" smtClean="0">
                <a:solidFill>
                  <a:srgbClr val="FFFF00"/>
                </a:solidFill>
              </a:rPr>
              <a:t>La silla roja</a:t>
            </a:r>
            <a:r>
              <a:rPr lang="es-ES" sz="2400" b="1" dirty="0" smtClean="0">
                <a:solidFill>
                  <a:srgbClr val="FFFF00"/>
                </a:solidFill>
              </a:rPr>
              <a:t> podremos ser capaces de conseguir uno de los objetivos de mayor trascendencia en la actualidad: el hecho de que cualquier persona, sin importar su género y raza, tenga acceso a un derecho universal y necesario, la educación. Pues tal y como dijo Nelson Mandela: “La educación es el arma más poderosa que se puede usar para cambiar el mundo”.</a:t>
            </a:r>
            <a:endParaRPr lang="es-ES" sz="2400" b="1" dirty="0">
              <a:solidFill>
                <a:srgbClr val="FFFF00"/>
              </a:solidFill>
            </a:endParaRPr>
          </a:p>
        </p:txBody>
      </p:sp>
    </p:spTree>
  </p:cSld>
  <p:clrMapOvr>
    <a:masterClrMapping/>
  </p:clrMapOvr>
  <p:transition spd="slow" advTm="20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SillasRojasBioyantar.jpg"/>
          <p:cNvPicPr>
            <a:picLocks noChangeAspect="1" noChangeArrowheads="1"/>
          </p:cNvPicPr>
          <p:nvPr/>
        </p:nvPicPr>
        <p:blipFill>
          <a:blip r:embed="rId2" cstate="print"/>
          <a:srcRect/>
          <a:stretch>
            <a:fillRect/>
          </a:stretch>
        </p:blipFill>
        <p:spPr bwMode="auto">
          <a:xfrm>
            <a:off x="0" y="3429000"/>
            <a:ext cx="9273886" cy="3212976"/>
          </a:xfrm>
          <a:prstGeom prst="rect">
            <a:avLst/>
          </a:prstGeom>
          <a:noFill/>
        </p:spPr>
      </p:pic>
      <p:pic>
        <p:nvPicPr>
          <p:cNvPr id="8" name="Picture 2" descr="C:\Documents and Settings\Dell\Escritorio\slider_2014_01.jpg"/>
          <p:cNvPicPr>
            <a:picLocks noChangeAspect="1" noChangeArrowheads="1"/>
          </p:cNvPicPr>
          <p:nvPr/>
        </p:nvPicPr>
        <p:blipFill>
          <a:blip r:embed="rId3" cstate="print"/>
          <a:srcRect/>
          <a:stretch>
            <a:fillRect/>
          </a:stretch>
        </p:blipFill>
        <p:spPr bwMode="auto">
          <a:xfrm>
            <a:off x="0" y="188640"/>
            <a:ext cx="9144000" cy="3009900"/>
          </a:xfrm>
          <a:prstGeom prst="rect">
            <a:avLst/>
          </a:prstGeom>
          <a:noFill/>
        </p:spPr>
      </p:pic>
      <p:sp>
        <p:nvSpPr>
          <p:cNvPr id="32775" name="AutoShape 7"/>
          <p:cNvSpPr>
            <a:spLocks noChangeArrowheads="1"/>
          </p:cNvSpPr>
          <p:nvPr/>
        </p:nvSpPr>
        <p:spPr bwMode="auto">
          <a:xfrm>
            <a:off x="0" y="0"/>
            <a:ext cx="9144000" cy="186055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FF0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32776" name="AutoShape 8"/>
          <p:cNvSpPr>
            <a:spLocks noChangeArrowheads="1"/>
          </p:cNvSpPr>
          <p:nvPr/>
        </p:nvSpPr>
        <p:spPr bwMode="auto">
          <a:xfrm flipV="1">
            <a:off x="0" y="5094288"/>
            <a:ext cx="9144000" cy="1763712"/>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FF0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dirty="0">
              <a:latin typeface="+mn-lt"/>
              <a:cs typeface="+mn-cs"/>
            </a:endParaRPr>
          </a:p>
        </p:txBody>
      </p:sp>
      <p:sp>
        <p:nvSpPr>
          <p:cNvPr id="32777" name="AutoShape 9"/>
          <p:cNvSpPr>
            <a:spLocks noChangeArrowheads="1"/>
          </p:cNvSpPr>
          <p:nvPr/>
        </p:nvSpPr>
        <p:spPr bwMode="auto">
          <a:xfrm rot="16200000">
            <a:off x="-2514600" y="2514600"/>
            <a:ext cx="6858000" cy="182880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FF0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dirty="0">
              <a:solidFill>
                <a:srgbClr val="FFFF00"/>
              </a:solidFill>
              <a:latin typeface="+mn-lt"/>
              <a:cs typeface="+mn-cs"/>
            </a:endParaRPr>
          </a:p>
        </p:txBody>
      </p:sp>
      <p:sp>
        <p:nvSpPr>
          <p:cNvPr id="32778" name="AutoShape 10"/>
          <p:cNvSpPr>
            <a:spLocks noChangeArrowheads="1"/>
          </p:cNvSpPr>
          <p:nvPr/>
        </p:nvSpPr>
        <p:spPr bwMode="auto">
          <a:xfrm rot="5400000" flipH="1">
            <a:off x="4800600" y="2514600"/>
            <a:ext cx="6858000" cy="182880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FF0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32779" name="Rectangle 11"/>
          <p:cNvSpPr>
            <a:spLocks noChangeArrowheads="1"/>
          </p:cNvSpPr>
          <p:nvPr/>
        </p:nvSpPr>
        <p:spPr bwMode="auto">
          <a:xfrm>
            <a:off x="1960563" y="1992313"/>
            <a:ext cx="5222875" cy="2938462"/>
          </a:xfrm>
          <a:prstGeom prst="rect">
            <a:avLst/>
          </a:prstGeom>
          <a:solidFill>
            <a:srgbClr val="FFFF00">
              <a:alpha val="67000"/>
            </a:srgbClr>
          </a:solidFill>
          <a:ln w="9525">
            <a:noFill/>
            <a:miter lim="800000"/>
            <a:headEnd/>
            <a:tailEnd/>
          </a:ln>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32776"/>
                                        </p:tgtEl>
                                        <p:attrNameLst>
                                          <p:attrName>ppt_x</p:attrName>
                                        </p:attrNameLst>
                                      </p:cBhvr>
                                      <p:tavLst>
                                        <p:tav tm="0">
                                          <p:val>
                                            <p:strVal val="ppt_x"/>
                                          </p:val>
                                        </p:tav>
                                        <p:tav tm="100000">
                                          <p:val>
                                            <p:strVal val="ppt_x"/>
                                          </p:val>
                                        </p:tav>
                                      </p:tavLst>
                                    </p:anim>
                                    <p:anim calcmode="lin" valueType="num">
                                      <p:cBhvr>
                                        <p:cTn id="7" dur="5000"/>
                                        <p:tgtEl>
                                          <p:spTgt spid="32776"/>
                                        </p:tgtEl>
                                        <p:attrNameLst>
                                          <p:attrName>ppt_y</p:attrName>
                                        </p:attrNameLst>
                                      </p:cBhvr>
                                      <p:tavLst>
                                        <p:tav tm="0">
                                          <p:val>
                                            <p:strVal val="ppt_y"/>
                                          </p:val>
                                        </p:tav>
                                        <p:tav tm="100000">
                                          <p:val>
                                            <p:strVal val="ppt_y+ppt_h/2"/>
                                          </p:val>
                                        </p:tav>
                                      </p:tavLst>
                                    </p:anim>
                                    <p:anim calcmode="lin" valueType="num">
                                      <p:cBhvr>
                                        <p:cTn id="8" dur="5000"/>
                                        <p:tgtEl>
                                          <p:spTgt spid="32776"/>
                                        </p:tgtEl>
                                        <p:attrNameLst>
                                          <p:attrName>ppt_w</p:attrName>
                                        </p:attrNameLst>
                                      </p:cBhvr>
                                      <p:tavLst>
                                        <p:tav tm="0">
                                          <p:val>
                                            <p:strVal val="ppt_w"/>
                                          </p:val>
                                        </p:tav>
                                        <p:tav tm="100000">
                                          <p:val>
                                            <p:strVal val="ppt_w"/>
                                          </p:val>
                                        </p:tav>
                                      </p:tavLst>
                                    </p:anim>
                                    <p:anim calcmode="lin" valueType="num">
                                      <p:cBhvr>
                                        <p:cTn id="9" dur="5000"/>
                                        <p:tgtEl>
                                          <p:spTgt spid="32776"/>
                                        </p:tgtEl>
                                        <p:attrNameLst>
                                          <p:attrName>ppt_h</p:attrName>
                                        </p:attrNameLst>
                                      </p:cBhvr>
                                      <p:tavLst>
                                        <p:tav tm="0">
                                          <p:val>
                                            <p:strVal val="ppt_h"/>
                                          </p:val>
                                        </p:tav>
                                        <p:tav tm="100000">
                                          <p:val>
                                            <p:fltVal val="0"/>
                                          </p:val>
                                        </p:tav>
                                      </p:tavLst>
                                    </p:anim>
                                    <p:set>
                                      <p:cBhvr>
                                        <p:cTn id="10" dur="1" fill="hold">
                                          <p:stCondLst>
                                            <p:cond delay="4999"/>
                                          </p:stCondLst>
                                        </p:cTn>
                                        <p:tgtEl>
                                          <p:spTgt spid="32776"/>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32775"/>
                                        </p:tgtEl>
                                        <p:attrNameLst>
                                          <p:attrName>ppt_x</p:attrName>
                                        </p:attrNameLst>
                                      </p:cBhvr>
                                      <p:tavLst>
                                        <p:tav tm="0">
                                          <p:val>
                                            <p:strVal val="ppt_x"/>
                                          </p:val>
                                        </p:tav>
                                        <p:tav tm="100000">
                                          <p:val>
                                            <p:strVal val="ppt_x"/>
                                          </p:val>
                                        </p:tav>
                                      </p:tavLst>
                                    </p:anim>
                                    <p:anim calcmode="lin" valueType="num">
                                      <p:cBhvr>
                                        <p:cTn id="13" dur="5000"/>
                                        <p:tgtEl>
                                          <p:spTgt spid="32775"/>
                                        </p:tgtEl>
                                        <p:attrNameLst>
                                          <p:attrName>ppt_y</p:attrName>
                                        </p:attrNameLst>
                                      </p:cBhvr>
                                      <p:tavLst>
                                        <p:tav tm="0">
                                          <p:val>
                                            <p:strVal val="ppt_y"/>
                                          </p:val>
                                        </p:tav>
                                        <p:tav tm="100000">
                                          <p:val>
                                            <p:strVal val="ppt_y-ppt_h/2"/>
                                          </p:val>
                                        </p:tav>
                                      </p:tavLst>
                                    </p:anim>
                                    <p:anim calcmode="lin" valueType="num">
                                      <p:cBhvr>
                                        <p:cTn id="14" dur="5000"/>
                                        <p:tgtEl>
                                          <p:spTgt spid="32775"/>
                                        </p:tgtEl>
                                        <p:attrNameLst>
                                          <p:attrName>ppt_w</p:attrName>
                                        </p:attrNameLst>
                                      </p:cBhvr>
                                      <p:tavLst>
                                        <p:tav tm="0">
                                          <p:val>
                                            <p:strVal val="ppt_w"/>
                                          </p:val>
                                        </p:tav>
                                        <p:tav tm="100000">
                                          <p:val>
                                            <p:strVal val="ppt_w"/>
                                          </p:val>
                                        </p:tav>
                                      </p:tavLst>
                                    </p:anim>
                                    <p:anim calcmode="lin" valueType="num">
                                      <p:cBhvr>
                                        <p:cTn id="15" dur="5000"/>
                                        <p:tgtEl>
                                          <p:spTgt spid="32775"/>
                                        </p:tgtEl>
                                        <p:attrNameLst>
                                          <p:attrName>ppt_h</p:attrName>
                                        </p:attrNameLst>
                                      </p:cBhvr>
                                      <p:tavLst>
                                        <p:tav tm="0">
                                          <p:val>
                                            <p:strVal val="ppt_h"/>
                                          </p:val>
                                        </p:tav>
                                        <p:tav tm="100000">
                                          <p:val>
                                            <p:fltVal val="0"/>
                                          </p:val>
                                        </p:tav>
                                      </p:tavLst>
                                    </p:anim>
                                    <p:set>
                                      <p:cBhvr>
                                        <p:cTn id="16" dur="1" fill="hold">
                                          <p:stCondLst>
                                            <p:cond delay="4999"/>
                                          </p:stCondLst>
                                        </p:cTn>
                                        <p:tgtEl>
                                          <p:spTgt spid="32775"/>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32778"/>
                                        </p:tgtEl>
                                        <p:attrNameLst>
                                          <p:attrName>ppt_x</p:attrName>
                                        </p:attrNameLst>
                                      </p:cBhvr>
                                      <p:tavLst>
                                        <p:tav tm="0">
                                          <p:val>
                                            <p:strVal val="ppt_x"/>
                                          </p:val>
                                        </p:tav>
                                        <p:tav tm="100000">
                                          <p:val>
                                            <p:strVal val="ppt_x+ppt_w/2"/>
                                          </p:val>
                                        </p:tav>
                                      </p:tavLst>
                                    </p:anim>
                                    <p:anim calcmode="lin" valueType="num">
                                      <p:cBhvr>
                                        <p:cTn id="19" dur="5000"/>
                                        <p:tgtEl>
                                          <p:spTgt spid="32778"/>
                                        </p:tgtEl>
                                        <p:attrNameLst>
                                          <p:attrName>ppt_y</p:attrName>
                                        </p:attrNameLst>
                                      </p:cBhvr>
                                      <p:tavLst>
                                        <p:tav tm="0">
                                          <p:val>
                                            <p:strVal val="ppt_y"/>
                                          </p:val>
                                        </p:tav>
                                        <p:tav tm="100000">
                                          <p:val>
                                            <p:strVal val="ppt_y"/>
                                          </p:val>
                                        </p:tav>
                                      </p:tavLst>
                                    </p:anim>
                                    <p:anim calcmode="lin" valueType="num">
                                      <p:cBhvr>
                                        <p:cTn id="20" dur="5000"/>
                                        <p:tgtEl>
                                          <p:spTgt spid="32778"/>
                                        </p:tgtEl>
                                        <p:attrNameLst>
                                          <p:attrName>ppt_w</p:attrName>
                                        </p:attrNameLst>
                                      </p:cBhvr>
                                      <p:tavLst>
                                        <p:tav tm="0">
                                          <p:val>
                                            <p:strVal val="ppt_w"/>
                                          </p:val>
                                        </p:tav>
                                        <p:tav tm="100000">
                                          <p:val>
                                            <p:fltVal val="0"/>
                                          </p:val>
                                        </p:tav>
                                      </p:tavLst>
                                    </p:anim>
                                    <p:anim calcmode="lin" valueType="num">
                                      <p:cBhvr>
                                        <p:cTn id="21" dur="5000"/>
                                        <p:tgtEl>
                                          <p:spTgt spid="32778"/>
                                        </p:tgtEl>
                                        <p:attrNameLst>
                                          <p:attrName>ppt_h</p:attrName>
                                        </p:attrNameLst>
                                      </p:cBhvr>
                                      <p:tavLst>
                                        <p:tav tm="0">
                                          <p:val>
                                            <p:strVal val="ppt_h"/>
                                          </p:val>
                                        </p:tav>
                                        <p:tav tm="100000">
                                          <p:val>
                                            <p:strVal val="ppt_h"/>
                                          </p:val>
                                        </p:tav>
                                      </p:tavLst>
                                    </p:anim>
                                    <p:set>
                                      <p:cBhvr>
                                        <p:cTn id="22" dur="1" fill="hold">
                                          <p:stCondLst>
                                            <p:cond delay="4999"/>
                                          </p:stCondLst>
                                        </p:cTn>
                                        <p:tgtEl>
                                          <p:spTgt spid="32778"/>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32777"/>
                                        </p:tgtEl>
                                        <p:attrNameLst>
                                          <p:attrName>ppt_x</p:attrName>
                                        </p:attrNameLst>
                                      </p:cBhvr>
                                      <p:tavLst>
                                        <p:tav tm="0">
                                          <p:val>
                                            <p:strVal val="ppt_x"/>
                                          </p:val>
                                        </p:tav>
                                        <p:tav tm="100000">
                                          <p:val>
                                            <p:strVal val="ppt_x-ppt_w/2"/>
                                          </p:val>
                                        </p:tav>
                                      </p:tavLst>
                                    </p:anim>
                                    <p:anim calcmode="lin" valueType="num">
                                      <p:cBhvr>
                                        <p:cTn id="25" dur="5000"/>
                                        <p:tgtEl>
                                          <p:spTgt spid="32777"/>
                                        </p:tgtEl>
                                        <p:attrNameLst>
                                          <p:attrName>ppt_y</p:attrName>
                                        </p:attrNameLst>
                                      </p:cBhvr>
                                      <p:tavLst>
                                        <p:tav tm="0">
                                          <p:val>
                                            <p:strVal val="ppt_y"/>
                                          </p:val>
                                        </p:tav>
                                        <p:tav tm="100000">
                                          <p:val>
                                            <p:strVal val="ppt_y"/>
                                          </p:val>
                                        </p:tav>
                                      </p:tavLst>
                                    </p:anim>
                                    <p:anim calcmode="lin" valueType="num">
                                      <p:cBhvr>
                                        <p:cTn id="26" dur="5000"/>
                                        <p:tgtEl>
                                          <p:spTgt spid="32777"/>
                                        </p:tgtEl>
                                        <p:attrNameLst>
                                          <p:attrName>ppt_w</p:attrName>
                                        </p:attrNameLst>
                                      </p:cBhvr>
                                      <p:tavLst>
                                        <p:tav tm="0">
                                          <p:val>
                                            <p:strVal val="ppt_w"/>
                                          </p:val>
                                        </p:tav>
                                        <p:tav tm="100000">
                                          <p:val>
                                            <p:fltVal val="0"/>
                                          </p:val>
                                        </p:tav>
                                      </p:tavLst>
                                    </p:anim>
                                    <p:anim calcmode="lin" valueType="num">
                                      <p:cBhvr>
                                        <p:cTn id="27" dur="5000"/>
                                        <p:tgtEl>
                                          <p:spTgt spid="32777"/>
                                        </p:tgtEl>
                                        <p:attrNameLst>
                                          <p:attrName>ppt_h</p:attrName>
                                        </p:attrNameLst>
                                      </p:cBhvr>
                                      <p:tavLst>
                                        <p:tav tm="0">
                                          <p:val>
                                            <p:strVal val="ppt_h"/>
                                          </p:val>
                                        </p:tav>
                                        <p:tav tm="100000">
                                          <p:val>
                                            <p:strVal val="ppt_h"/>
                                          </p:val>
                                        </p:tav>
                                      </p:tavLst>
                                    </p:anim>
                                    <p:set>
                                      <p:cBhvr>
                                        <p:cTn id="28" dur="1" fill="hold">
                                          <p:stCondLst>
                                            <p:cond delay="4999"/>
                                          </p:stCondLst>
                                        </p:cTn>
                                        <p:tgtEl>
                                          <p:spTgt spid="32777"/>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32779"/>
                                        </p:tgtEl>
                                      </p:cBhvr>
                                    </p:animEffect>
                                    <p:set>
                                      <p:cBhvr>
                                        <p:cTn id="31" dur="1" fill="hold">
                                          <p:stCondLst>
                                            <p:cond delay="4999"/>
                                          </p:stCondLst>
                                        </p:cTn>
                                        <p:tgtEl>
                                          <p:spTgt spid="3277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683568" y="404664"/>
            <a:ext cx="7632848" cy="6124754"/>
          </a:xfrm>
          <a:prstGeom prst="rect">
            <a:avLst/>
          </a:prstGeom>
        </p:spPr>
        <p:txBody>
          <a:bodyPr wrap="square">
            <a:spAutoFit/>
          </a:bodyPr>
          <a:lstStyle/>
          <a:p>
            <a:pPr algn="ctr"/>
            <a:r>
              <a:rPr lang="es-ES" sz="2800" b="1" dirty="0" smtClean="0">
                <a:solidFill>
                  <a:srgbClr val="FFFF00"/>
                </a:solidFill>
              </a:rPr>
              <a:t>“La Silla que multiplica oportunidades”,</a:t>
            </a:r>
            <a:r>
              <a:rPr lang="es-ES" sz="2800" dirty="0" smtClean="0">
                <a:solidFill>
                  <a:srgbClr val="FFFF00"/>
                </a:solidFill>
              </a:rPr>
              <a:t> una nueva edición de La Silla Roja, iniciativa lanzada en 2012 con el objetivo de llamar la atención simbólicamente sobre la alarmante cifra de niños y niñas que no van a la escuela (58 millones en educación primaria y 63 millones en educación secundaria).</a:t>
            </a:r>
          </a:p>
          <a:p>
            <a:pPr algn="ctr"/>
            <a:r>
              <a:rPr lang="es-ES" sz="2800" dirty="0" smtClean="0">
                <a:solidFill>
                  <a:srgbClr val="FFFF00"/>
                </a:solidFill>
              </a:rPr>
              <a:t>Este año, en concreto, la campaña se centra en el aspecto de la </a:t>
            </a:r>
            <a:r>
              <a:rPr lang="es-ES" sz="2800" b="1" dirty="0" smtClean="0">
                <a:solidFill>
                  <a:srgbClr val="FFFF00"/>
                </a:solidFill>
              </a:rPr>
              <a:t>inclusión</a:t>
            </a:r>
            <a:r>
              <a:rPr lang="es-ES" sz="2800" dirty="0" smtClean="0">
                <a:solidFill>
                  <a:srgbClr val="FFFF00"/>
                </a:solidFill>
              </a:rPr>
              <a:t>, remarcando que </a:t>
            </a:r>
            <a:r>
              <a:rPr lang="es-ES" sz="2800" b="1" dirty="0" smtClean="0">
                <a:solidFill>
                  <a:srgbClr val="FFFF00"/>
                </a:solidFill>
              </a:rPr>
              <a:t>todos los niños y niñas tienen derecho a asistir a la escuela independientemente de su lugar de residencia, la capacidad económica de sus familias, su género, su idioma, su origen étnico o sus diferencias de capacidad.</a:t>
            </a:r>
            <a:endParaRPr lang="es-ES" sz="2800" dirty="0">
              <a:solidFill>
                <a:srgbClr val="FFFF00"/>
              </a:solidFill>
            </a:endParaRPr>
          </a:p>
        </p:txBody>
      </p:sp>
    </p:spTree>
  </p:cSld>
  <p:clrMapOvr>
    <a:masterClrMapping/>
  </p:clrMapOvr>
  <p:transition spd="slow" advTm="26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1"/>
          <p:cNvSpPr>
            <a:spLocks noChangeArrowheads="1"/>
          </p:cNvSpPr>
          <p:nvPr/>
        </p:nvSpPr>
        <p:spPr bwMode="auto">
          <a:xfrm>
            <a:off x="0" y="0"/>
            <a:ext cx="9144000" cy="0"/>
          </a:xfrm>
          <a:prstGeom prst="rect">
            <a:avLst/>
          </a:prstGeom>
          <a:solidFill>
            <a:srgbClr val="FFFFFF"/>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ES"/>
          </a:p>
        </p:txBody>
      </p:sp>
      <p:sp>
        <p:nvSpPr>
          <p:cNvPr id="31746" name="Rectangle 2"/>
          <p:cNvSpPr>
            <a:spLocks noChangeArrowheads="1"/>
          </p:cNvSpPr>
          <p:nvPr/>
        </p:nvSpPr>
        <p:spPr bwMode="auto">
          <a:xfrm>
            <a:off x="0" y="0"/>
            <a:ext cx="9144000" cy="0"/>
          </a:xfrm>
          <a:prstGeom prst="rect">
            <a:avLst/>
          </a:prstGeom>
          <a:solidFill>
            <a:srgbClr val="FFFFFF"/>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ES"/>
          </a:p>
        </p:txBody>
      </p:sp>
      <p:sp>
        <p:nvSpPr>
          <p:cNvPr id="31747" name="Rectangle 3"/>
          <p:cNvSpPr>
            <a:spLocks noChangeArrowheads="1"/>
          </p:cNvSpPr>
          <p:nvPr/>
        </p:nvSpPr>
        <p:spPr bwMode="auto">
          <a:xfrm>
            <a:off x="0" y="0"/>
            <a:ext cx="9144000" cy="0"/>
          </a:xfrm>
          <a:prstGeom prst="rect">
            <a:avLst/>
          </a:prstGeom>
          <a:solidFill>
            <a:srgbClr val="FFFFFF"/>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ES"/>
          </a:p>
        </p:txBody>
      </p:sp>
      <p:pic>
        <p:nvPicPr>
          <p:cNvPr id="31749" name="Picture 5" descr="http://www.lasillaroja.org/wp-content/uploads/2014/09/cegera2-150x150.jpg"/>
          <p:cNvPicPr>
            <a:picLocks noChangeAspect="1" noChangeArrowheads="1"/>
          </p:cNvPicPr>
          <p:nvPr/>
        </p:nvPicPr>
        <p:blipFill>
          <a:blip r:embed="rId2" cstate="print"/>
          <a:srcRect/>
          <a:stretch>
            <a:fillRect/>
          </a:stretch>
        </p:blipFill>
        <p:spPr bwMode="auto">
          <a:xfrm>
            <a:off x="467544" y="332656"/>
            <a:ext cx="4824536" cy="4824536"/>
          </a:xfrm>
          <a:prstGeom prst="rect">
            <a:avLst/>
          </a:prstGeom>
          <a:noFill/>
        </p:spPr>
      </p:pic>
      <p:sp>
        <p:nvSpPr>
          <p:cNvPr id="7" name="6 Rectángulo"/>
          <p:cNvSpPr/>
          <p:nvPr/>
        </p:nvSpPr>
        <p:spPr>
          <a:xfrm>
            <a:off x="4788024" y="4005064"/>
            <a:ext cx="4067944" cy="2246769"/>
          </a:xfrm>
          <a:prstGeom prst="rect">
            <a:avLst/>
          </a:prstGeom>
        </p:spPr>
        <p:txBody>
          <a:bodyPr wrap="square">
            <a:spAutoFit/>
          </a:bodyPr>
          <a:lstStyle/>
          <a:p>
            <a:pPr algn="r"/>
            <a:r>
              <a:rPr lang="es-ES" sz="2800" b="1" dirty="0" smtClean="0">
                <a:solidFill>
                  <a:srgbClr val="FFFF00"/>
                </a:solidFill>
                <a:latin typeface="Helvetica" pitchFamily="34" charset="0"/>
              </a:rPr>
              <a:t>93 millones</a:t>
            </a:r>
          </a:p>
          <a:p>
            <a:pPr algn="r"/>
            <a:r>
              <a:rPr lang="es-ES" sz="2800" b="1" dirty="0" smtClean="0">
                <a:solidFill>
                  <a:srgbClr val="FFFF00"/>
                </a:solidFill>
                <a:latin typeface="Helvetica" pitchFamily="34" charset="0"/>
              </a:rPr>
              <a:t> de niños y </a:t>
            </a:r>
          </a:p>
          <a:p>
            <a:pPr algn="r"/>
            <a:r>
              <a:rPr lang="es-ES" sz="2800" b="1" dirty="0" smtClean="0">
                <a:solidFill>
                  <a:srgbClr val="FFFF00"/>
                </a:solidFill>
                <a:latin typeface="Helvetica" pitchFamily="34" charset="0"/>
              </a:rPr>
              <a:t>niñas en el mundo tienen necesidades educativas especiales.</a:t>
            </a:r>
            <a:endParaRPr lang="es-ES" sz="2800" b="1" dirty="0">
              <a:solidFill>
                <a:srgbClr val="FFFF00"/>
              </a:solidFill>
            </a:endParaRPr>
          </a:p>
        </p:txBody>
      </p:sp>
    </p:spTree>
  </p:cSld>
  <p:clrMapOvr>
    <a:masterClrMapping/>
  </p:clrMapOvr>
  <p:transition spd="slow" advTm="10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1"/>
          <p:cNvSpPr>
            <a:spLocks noChangeArrowheads="1"/>
          </p:cNvSpPr>
          <p:nvPr/>
        </p:nvSpPr>
        <p:spPr bwMode="auto">
          <a:xfrm>
            <a:off x="0" y="0"/>
            <a:ext cx="9144000" cy="0"/>
          </a:xfrm>
          <a:prstGeom prst="rect">
            <a:avLst/>
          </a:prstGeom>
          <a:solidFill>
            <a:srgbClr val="FFFFFF"/>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ES"/>
          </a:p>
        </p:txBody>
      </p:sp>
      <p:pic>
        <p:nvPicPr>
          <p:cNvPr id="33795" name="Picture 3" descr="Apoyando a los indígenas en la defensa de la Amazonía"/>
          <p:cNvPicPr>
            <a:picLocks noChangeAspect="1" noChangeArrowheads="1"/>
          </p:cNvPicPr>
          <p:nvPr/>
        </p:nvPicPr>
        <p:blipFill>
          <a:blip r:embed="rId2" cstate="print"/>
          <a:srcRect/>
          <a:stretch>
            <a:fillRect/>
          </a:stretch>
        </p:blipFill>
        <p:spPr bwMode="auto">
          <a:xfrm>
            <a:off x="539552" y="548680"/>
            <a:ext cx="4752528" cy="4752528"/>
          </a:xfrm>
          <a:prstGeom prst="rect">
            <a:avLst/>
          </a:prstGeom>
          <a:noFill/>
        </p:spPr>
      </p:pic>
      <p:sp>
        <p:nvSpPr>
          <p:cNvPr id="5" name="4 Rectángulo"/>
          <p:cNvSpPr/>
          <p:nvPr/>
        </p:nvSpPr>
        <p:spPr>
          <a:xfrm>
            <a:off x="5004048" y="4077072"/>
            <a:ext cx="3816424" cy="2246769"/>
          </a:xfrm>
          <a:prstGeom prst="rect">
            <a:avLst/>
          </a:prstGeom>
        </p:spPr>
        <p:txBody>
          <a:bodyPr wrap="square">
            <a:spAutoFit/>
          </a:bodyPr>
          <a:lstStyle/>
          <a:p>
            <a:pPr lvl="0" algn="r" eaLnBrk="0" fontAlgn="t" hangingPunct="0">
              <a:spcBef>
                <a:spcPct val="0"/>
              </a:spcBef>
              <a:spcAft>
                <a:spcPct val="0"/>
              </a:spcAft>
            </a:pPr>
            <a:r>
              <a:rPr lang="es-ES" sz="2800" b="1" dirty="0" smtClean="0">
                <a:solidFill>
                  <a:srgbClr val="FFFF00"/>
                </a:solidFill>
                <a:latin typeface="Helvetica" pitchFamily="34" charset="0"/>
              </a:rPr>
              <a:t>Los pueblos indígenas son excluidos en la mayoría de los países del mundo.</a:t>
            </a:r>
            <a:endParaRPr lang="es-ES" sz="2800" b="1" dirty="0" smtClean="0">
              <a:solidFill>
                <a:srgbClr val="FFFF00"/>
              </a:solidFill>
              <a:latin typeface="helvetica neue"/>
            </a:endParaRPr>
          </a:p>
        </p:txBody>
      </p:sp>
    </p:spTree>
  </p:cSld>
  <p:clrMapOvr>
    <a:masterClrMapping/>
  </p:clrMapOvr>
  <p:transition spd="slow" advTm="10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1"/>
          <p:cNvSpPr>
            <a:spLocks noChangeArrowheads="1"/>
          </p:cNvSpPr>
          <p:nvPr/>
        </p:nvSpPr>
        <p:spPr bwMode="auto">
          <a:xfrm>
            <a:off x="0" y="0"/>
            <a:ext cx="9144000" cy="0"/>
          </a:xfrm>
          <a:prstGeom prst="rect">
            <a:avLst/>
          </a:prstGeom>
          <a:solidFill>
            <a:srgbClr val="FFFFFF"/>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ES"/>
          </a:p>
        </p:txBody>
      </p:sp>
      <p:sp>
        <p:nvSpPr>
          <p:cNvPr id="32770" name="Rectangle 2"/>
          <p:cNvSpPr>
            <a:spLocks noChangeArrowheads="1"/>
          </p:cNvSpPr>
          <p:nvPr/>
        </p:nvSpPr>
        <p:spPr bwMode="auto">
          <a:xfrm>
            <a:off x="0" y="0"/>
            <a:ext cx="9144000" cy="0"/>
          </a:xfrm>
          <a:prstGeom prst="rect">
            <a:avLst/>
          </a:prstGeom>
          <a:solidFill>
            <a:srgbClr val="FFFFFF"/>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ES"/>
          </a:p>
        </p:txBody>
      </p:sp>
      <p:sp>
        <p:nvSpPr>
          <p:cNvPr id="32771" name="Rectangle 3"/>
          <p:cNvSpPr>
            <a:spLocks noChangeArrowheads="1"/>
          </p:cNvSpPr>
          <p:nvPr/>
        </p:nvSpPr>
        <p:spPr bwMode="auto">
          <a:xfrm>
            <a:off x="0" y="0"/>
            <a:ext cx="9144000" cy="0"/>
          </a:xfrm>
          <a:prstGeom prst="rect">
            <a:avLst/>
          </a:prstGeom>
          <a:solidFill>
            <a:srgbClr val="FFFFFF"/>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ES"/>
          </a:p>
        </p:txBody>
      </p:sp>
      <p:pic>
        <p:nvPicPr>
          <p:cNvPr id="32773" name="Picture 5" descr="La educación de las niñas, una luz para el mundo. Goma"/>
          <p:cNvPicPr>
            <a:picLocks noChangeAspect="1" noChangeArrowheads="1"/>
          </p:cNvPicPr>
          <p:nvPr/>
        </p:nvPicPr>
        <p:blipFill>
          <a:blip r:embed="rId2" cstate="print"/>
          <a:srcRect/>
          <a:stretch>
            <a:fillRect/>
          </a:stretch>
        </p:blipFill>
        <p:spPr bwMode="auto">
          <a:xfrm>
            <a:off x="611560" y="548680"/>
            <a:ext cx="4536504" cy="4536504"/>
          </a:xfrm>
          <a:prstGeom prst="rect">
            <a:avLst/>
          </a:prstGeom>
          <a:noFill/>
        </p:spPr>
      </p:pic>
      <p:sp>
        <p:nvSpPr>
          <p:cNvPr id="7" name="6 Rectángulo"/>
          <p:cNvSpPr/>
          <p:nvPr/>
        </p:nvSpPr>
        <p:spPr>
          <a:xfrm>
            <a:off x="5436096" y="3645024"/>
            <a:ext cx="3384376" cy="2523768"/>
          </a:xfrm>
          <a:prstGeom prst="rect">
            <a:avLst/>
          </a:prstGeom>
        </p:spPr>
        <p:txBody>
          <a:bodyPr wrap="square">
            <a:spAutoFit/>
          </a:bodyPr>
          <a:lstStyle/>
          <a:p>
            <a:pPr algn="r"/>
            <a:r>
              <a:rPr lang="es-ES" sz="2800" b="1" dirty="0" smtClean="0">
                <a:solidFill>
                  <a:srgbClr val="FFFF00"/>
                </a:solidFill>
                <a:latin typeface="Helvetica" pitchFamily="34" charset="0"/>
              </a:rPr>
              <a:t>En el mundo </a:t>
            </a:r>
          </a:p>
          <a:p>
            <a:pPr algn="r"/>
            <a:r>
              <a:rPr lang="es-ES" sz="2800" b="1" dirty="0" smtClean="0">
                <a:solidFill>
                  <a:srgbClr val="FFFF00"/>
                </a:solidFill>
                <a:latin typeface="Helvetica" pitchFamily="34" charset="0"/>
              </a:rPr>
              <a:t>hay 31 millones </a:t>
            </a:r>
          </a:p>
          <a:p>
            <a:pPr algn="r"/>
            <a:r>
              <a:rPr lang="es-ES" sz="2800" b="1" dirty="0" smtClean="0">
                <a:solidFill>
                  <a:srgbClr val="FFFF00"/>
                </a:solidFill>
                <a:latin typeface="Helvetica" pitchFamily="34" charset="0"/>
              </a:rPr>
              <a:t>de niñas sin escolarizar, tan solo por ser niñas.</a:t>
            </a:r>
            <a:r>
              <a:rPr lang="es-ES" sz="600" dirty="0" smtClean="0">
                <a:solidFill>
                  <a:srgbClr val="E2001A"/>
                </a:solidFill>
                <a:latin typeface="Helvetica" pitchFamily="34" charset="0"/>
              </a:rPr>
              <a:t/>
            </a:r>
            <a:br>
              <a:rPr lang="es-ES" sz="600" dirty="0" smtClean="0">
                <a:solidFill>
                  <a:srgbClr val="E2001A"/>
                </a:solidFill>
                <a:latin typeface="Helvetica" pitchFamily="34" charset="0"/>
              </a:rPr>
            </a:br>
            <a:endParaRPr lang="es-ES" dirty="0"/>
          </a:p>
        </p:txBody>
      </p:sp>
    </p:spTree>
  </p:cSld>
  <p:clrMapOvr>
    <a:masterClrMapping/>
  </p:clrMapOvr>
  <p:transition spd="slow" advTm="10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0" y="0"/>
            <a:ext cx="9144000" cy="0"/>
          </a:xfrm>
          <a:prstGeom prst="rect">
            <a:avLst/>
          </a:prstGeom>
          <a:solidFill>
            <a:srgbClr val="FFFFFF"/>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ES"/>
          </a:p>
        </p:txBody>
      </p:sp>
      <p:sp>
        <p:nvSpPr>
          <p:cNvPr id="1026" name="Rectangle 2"/>
          <p:cNvSpPr>
            <a:spLocks noChangeArrowheads="1"/>
          </p:cNvSpPr>
          <p:nvPr/>
        </p:nvSpPr>
        <p:spPr bwMode="auto">
          <a:xfrm>
            <a:off x="0" y="0"/>
            <a:ext cx="9144000" cy="0"/>
          </a:xfrm>
          <a:prstGeom prst="rect">
            <a:avLst/>
          </a:prstGeom>
          <a:solidFill>
            <a:srgbClr val="FFFFFF"/>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ES"/>
          </a:p>
        </p:txBody>
      </p:sp>
      <p:sp>
        <p:nvSpPr>
          <p:cNvPr id="1027" name="Rectangle 3"/>
          <p:cNvSpPr>
            <a:spLocks noChangeArrowheads="1"/>
          </p:cNvSpPr>
          <p:nvPr/>
        </p:nvSpPr>
        <p:spPr bwMode="auto">
          <a:xfrm>
            <a:off x="0" y="0"/>
            <a:ext cx="9144000" cy="0"/>
          </a:xfrm>
          <a:prstGeom prst="rect">
            <a:avLst/>
          </a:prstGeom>
          <a:solidFill>
            <a:srgbClr val="FFFFFF"/>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ES"/>
          </a:p>
        </p:txBody>
      </p:sp>
      <p:pic>
        <p:nvPicPr>
          <p:cNvPr id="1029" name="Picture 5" descr="Desigualdad-económica: Ecuador"/>
          <p:cNvPicPr>
            <a:picLocks noChangeAspect="1" noChangeArrowheads="1"/>
          </p:cNvPicPr>
          <p:nvPr/>
        </p:nvPicPr>
        <p:blipFill>
          <a:blip r:embed="rId2" cstate="print"/>
          <a:srcRect/>
          <a:stretch>
            <a:fillRect/>
          </a:stretch>
        </p:blipFill>
        <p:spPr bwMode="auto">
          <a:xfrm>
            <a:off x="467544" y="548680"/>
            <a:ext cx="4608512" cy="4608512"/>
          </a:xfrm>
          <a:prstGeom prst="rect">
            <a:avLst/>
          </a:prstGeom>
          <a:noFill/>
        </p:spPr>
      </p:pic>
      <p:sp>
        <p:nvSpPr>
          <p:cNvPr id="7" name="6 Rectángulo"/>
          <p:cNvSpPr/>
          <p:nvPr/>
        </p:nvSpPr>
        <p:spPr>
          <a:xfrm>
            <a:off x="4283968" y="3789040"/>
            <a:ext cx="4572000" cy="2246769"/>
          </a:xfrm>
          <a:prstGeom prst="rect">
            <a:avLst/>
          </a:prstGeom>
        </p:spPr>
        <p:txBody>
          <a:bodyPr>
            <a:spAutoFit/>
          </a:bodyPr>
          <a:lstStyle/>
          <a:p>
            <a:pPr lvl="0" algn="r" eaLnBrk="0" fontAlgn="t" hangingPunct="0">
              <a:spcBef>
                <a:spcPct val="0"/>
              </a:spcBef>
              <a:spcAft>
                <a:spcPct val="0"/>
              </a:spcAft>
            </a:pPr>
            <a:r>
              <a:rPr lang="es-ES" sz="2800" b="1" dirty="0" smtClean="0">
                <a:solidFill>
                  <a:srgbClr val="FFFF00"/>
                </a:solidFill>
                <a:latin typeface="Helvetica" pitchFamily="34" charset="0"/>
              </a:rPr>
              <a:t>1.300 millones </a:t>
            </a:r>
          </a:p>
          <a:p>
            <a:pPr lvl="0" algn="r" eaLnBrk="0" fontAlgn="t" hangingPunct="0">
              <a:spcBef>
                <a:spcPct val="0"/>
              </a:spcBef>
              <a:spcAft>
                <a:spcPct val="0"/>
              </a:spcAft>
            </a:pPr>
            <a:r>
              <a:rPr lang="es-ES" sz="2800" b="1" dirty="0" smtClean="0">
                <a:solidFill>
                  <a:srgbClr val="FFFF00"/>
                </a:solidFill>
                <a:latin typeface="Helvetica" pitchFamily="34" charset="0"/>
              </a:rPr>
              <a:t>de personas en </a:t>
            </a:r>
          </a:p>
          <a:p>
            <a:pPr lvl="0" algn="r" eaLnBrk="0" fontAlgn="t" hangingPunct="0">
              <a:spcBef>
                <a:spcPct val="0"/>
              </a:spcBef>
              <a:spcAft>
                <a:spcPct val="0"/>
              </a:spcAft>
            </a:pPr>
            <a:r>
              <a:rPr lang="es-ES" sz="2800" b="1" dirty="0" smtClean="0">
                <a:solidFill>
                  <a:srgbClr val="FFFF00"/>
                </a:solidFill>
                <a:latin typeface="Helvetica" pitchFamily="34" charset="0"/>
              </a:rPr>
              <a:t>todo el mundo </a:t>
            </a:r>
          </a:p>
          <a:p>
            <a:pPr lvl="0" algn="r" eaLnBrk="0" fontAlgn="t" hangingPunct="0">
              <a:spcBef>
                <a:spcPct val="0"/>
              </a:spcBef>
              <a:spcAft>
                <a:spcPct val="0"/>
              </a:spcAft>
            </a:pPr>
            <a:r>
              <a:rPr lang="es-ES" sz="2800" b="1" dirty="0" smtClean="0">
                <a:solidFill>
                  <a:srgbClr val="FFFF00"/>
                </a:solidFill>
                <a:latin typeface="Helvetica" pitchFamily="34" charset="0"/>
              </a:rPr>
              <a:t>con menos de </a:t>
            </a:r>
          </a:p>
          <a:p>
            <a:pPr lvl="0" algn="r" eaLnBrk="0" fontAlgn="t" hangingPunct="0">
              <a:spcBef>
                <a:spcPct val="0"/>
              </a:spcBef>
              <a:spcAft>
                <a:spcPct val="0"/>
              </a:spcAft>
            </a:pPr>
            <a:r>
              <a:rPr lang="es-ES" sz="2800" b="1" dirty="0" smtClean="0">
                <a:solidFill>
                  <a:srgbClr val="FFFF00"/>
                </a:solidFill>
                <a:latin typeface="Helvetica" pitchFamily="34" charset="0"/>
              </a:rPr>
              <a:t>un 1 dólar al día.</a:t>
            </a:r>
            <a:endParaRPr lang="es-ES" sz="2800" b="1" dirty="0" smtClean="0">
              <a:solidFill>
                <a:srgbClr val="FFFF00"/>
              </a:solidFill>
              <a:latin typeface="helvetica neue"/>
            </a:endParaRPr>
          </a:p>
        </p:txBody>
      </p:sp>
    </p:spTree>
  </p:cSld>
  <p:clrMapOvr>
    <a:masterClrMapping/>
  </p:clrMapOvr>
  <p:transition spd="slow" advTm="11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www.lasillaroja.org/wp-content/uploads/2014/08/recursos-2.png"/>
          <p:cNvPicPr>
            <a:picLocks noChangeAspect="1" noChangeArrowheads="1"/>
          </p:cNvPicPr>
          <p:nvPr/>
        </p:nvPicPr>
        <p:blipFill>
          <a:blip r:embed="rId2" cstate="print"/>
          <a:srcRect/>
          <a:stretch>
            <a:fillRect/>
          </a:stretch>
        </p:blipFill>
        <p:spPr bwMode="auto">
          <a:xfrm>
            <a:off x="2339752" y="-171400"/>
            <a:ext cx="4248472" cy="4373427"/>
          </a:xfrm>
          <a:prstGeom prst="rect">
            <a:avLst/>
          </a:prstGeom>
          <a:noFill/>
        </p:spPr>
      </p:pic>
      <p:sp>
        <p:nvSpPr>
          <p:cNvPr id="4" name="3 Rectángulo"/>
          <p:cNvSpPr/>
          <p:nvPr/>
        </p:nvSpPr>
        <p:spPr>
          <a:xfrm>
            <a:off x="827584" y="4005064"/>
            <a:ext cx="7632848" cy="2554545"/>
          </a:xfrm>
          <a:prstGeom prst="rect">
            <a:avLst/>
          </a:prstGeom>
        </p:spPr>
        <p:txBody>
          <a:bodyPr wrap="square">
            <a:spAutoFit/>
          </a:bodyPr>
          <a:lstStyle/>
          <a:p>
            <a:pPr lvl="0" algn="ctr" eaLnBrk="0" fontAlgn="base" hangingPunct="0">
              <a:spcBef>
                <a:spcPct val="0"/>
              </a:spcBef>
              <a:spcAft>
                <a:spcPct val="0"/>
              </a:spcAft>
            </a:pPr>
            <a:r>
              <a:rPr lang="es-ES" sz="3200" dirty="0" smtClean="0">
                <a:solidFill>
                  <a:srgbClr val="FFFF00"/>
                </a:solidFill>
                <a:latin typeface="Helvetica" pitchFamily="34" charset="0"/>
              </a:rPr>
              <a:t>Si quieres apoyar la educación como una oportunidad para cambiar el mundo y la vida de las personas, </a:t>
            </a:r>
          </a:p>
          <a:p>
            <a:pPr lvl="0" algn="ctr" eaLnBrk="0" fontAlgn="base" hangingPunct="0">
              <a:spcBef>
                <a:spcPct val="0"/>
              </a:spcBef>
              <a:spcAft>
                <a:spcPct val="0"/>
              </a:spcAft>
            </a:pPr>
            <a:r>
              <a:rPr lang="es-ES" sz="3200" b="1" dirty="0" smtClean="0">
                <a:solidFill>
                  <a:srgbClr val="FFFF00"/>
                </a:solidFill>
                <a:latin typeface="Helvetica" pitchFamily="34" charset="0"/>
              </a:rPr>
              <a:t>te proponemos varias ideas para llevar la silla roja a tu cole.</a:t>
            </a:r>
            <a:endParaRPr lang="es-ES" sz="3200" dirty="0" smtClean="0">
              <a:solidFill>
                <a:srgbClr val="FFFF00"/>
              </a:solidFill>
              <a:latin typeface="Helvetica" pitchFamily="34" charset="0"/>
            </a:endParaRPr>
          </a:p>
        </p:txBody>
      </p:sp>
    </p:spTree>
  </p:cSld>
  <p:clrMapOvr>
    <a:masterClrMapping/>
  </p:clrMapOvr>
  <p:transition spd="slow" advTm="14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slider_2014_03.jpg"/>
          <p:cNvPicPr>
            <a:picLocks noChangeAspect="1" noChangeArrowheads="1"/>
          </p:cNvPicPr>
          <p:nvPr/>
        </p:nvPicPr>
        <p:blipFill>
          <a:blip r:embed="rId2" cstate="print"/>
          <a:srcRect/>
          <a:stretch>
            <a:fillRect/>
          </a:stretch>
        </p:blipFill>
        <p:spPr bwMode="auto">
          <a:xfrm>
            <a:off x="0" y="188640"/>
            <a:ext cx="9144001" cy="3009900"/>
          </a:xfrm>
          <a:prstGeom prst="rect">
            <a:avLst/>
          </a:prstGeom>
          <a:noFill/>
        </p:spPr>
      </p:pic>
      <p:pic>
        <p:nvPicPr>
          <p:cNvPr id="3" name="Picture 3" descr="C:\Documents and Settings\Dell\Escritorio\slider_2014_02.jpg"/>
          <p:cNvPicPr>
            <a:picLocks noChangeAspect="1" noChangeArrowheads="1"/>
          </p:cNvPicPr>
          <p:nvPr/>
        </p:nvPicPr>
        <p:blipFill>
          <a:blip r:embed="rId3" cstate="print"/>
          <a:srcRect/>
          <a:stretch>
            <a:fillRect/>
          </a:stretch>
        </p:blipFill>
        <p:spPr bwMode="auto">
          <a:xfrm>
            <a:off x="0" y="3573016"/>
            <a:ext cx="9144001" cy="30099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11560" y="3789040"/>
            <a:ext cx="7938120" cy="2862322"/>
          </a:xfrm>
          <a:prstGeom prst="rect">
            <a:avLst/>
          </a:prstGeom>
        </p:spPr>
        <p:txBody>
          <a:bodyPr wrap="square">
            <a:spAutoFit/>
          </a:bodyPr>
          <a:lstStyle/>
          <a:p>
            <a:pPr algn="ctr"/>
            <a:r>
              <a:rPr lang="es-ES" sz="3600" b="1" i="1" dirty="0" smtClean="0">
                <a:solidFill>
                  <a:srgbClr val="FFFF00"/>
                </a:solidFill>
              </a:rPr>
              <a:t>Cada silla roja es una nueva oportunidad de sobrevivir, de tener un futuro mejor, a pesar de las situaciones de pobreza, trabajo infantil, exclusión racial, conflicto o desplazamiento.</a:t>
            </a:r>
            <a:endParaRPr lang="es-ES" sz="3600" b="1" i="1" dirty="0">
              <a:solidFill>
                <a:srgbClr val="FFFF00"/>
              </a:solidFill>
            </a:endParaRPr>
          </a:p>
        </p:txBody>
      </p:sp>
      <p:pic>
        <p:nvPicPr>
          <p:cNvPr id="3" name="Picture 2" descr="C:\Documents and Settings\Dell\Escritorio\RSJGalicia12.jpg"/>
          <p:cNvPicPr>
            <a:picLocks noChangeAspect="1" noChangeArrowheads="1"/>
          </p:cNvPicPr>
          <p:nvPr/>
        </p:nvPicPr>
        <p:blipFill>
          <a:blip r:embed="rId2" cstate="print"/>
          <a:srcRect/>
          <a:stretch>
            <a:fillRect/>
          </a:stretch>
        </p:blipFill>
        <p:spPr bwMode="auto">
          <a:xfrm>
            <a:off x="395536" y="404664"/>
            <a:ext cx="8345979" cy="3150712"/>
          </a:xfrm>
          <a:prstGeom prst="rect">
            <a:avLst/>
          </a:prstGeom>
          <a:noFill/>
        </p:spPr>
      </p:pic>
    </p:spTree>
  </p:cSld>
  <p:clrMapOvr>
    <a:masterClrMapping/>
  </p:clrMapOvr>
  <p:transition spd="slow" advTm="13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La%20silla%20roja.jpg"/>
          <p:cNvPicPr>
            <a:picLocks noChangeAspect="1" noChangeArrowheads="1"/>
          </p:cNvPicPr>
          <p:nvPr/>
        </p:nvPicPr>
        <p:blipFill>
          <a:blip r:embed="rId2" cstate="print"/>
          <a:srcRect/>
          <a:stretch>
            <a:fillRect/>
          </a:stretch>
        </p:blipFill>
        <p:spPr bwMode="auto">
          <a:xfrm>
            <a:off x="0" y="0"/>
            <a:ext cx="9154248"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Documents and Settings\Dell\Escritorio\IMG_4372.jpg"/>
          <p:cNvPicPr>
            <a:picLocks noChangeAspect="1" noChangeArrowheads="1"/>
          </p:cNvPicPr>
          <p:nvPr/>
        </p:nvPicPr>
        <p:blipFill>
          <a:blip r:embed="rId2" cstate="print"/>
          <a:srcRect/>
          <a:stretch>
            <a:fillRect/>
          </a:stretch>
        </p:blipFill>
        <p:spPr bwMode="auto">
          <a:xfrm>
            <a:off x="683568" y="692696"/>
            <a:ext cx="7738811" cy="5157192"/>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slider_2014_04.jpg"/>
          <p:cNvPicPr>
            <a:picLocks noChangeAspect="1" noChangeArrowheads="1"/>
          </p:cNvPicPr>
          <p:nvPr/>
        </p:nvPicPr>
        <p:blipFill>
          <a:blip r:embed="rId2" cstate="print"/>
          <a:srcRect/>
          <a:stretch>
            <a:fillRect/>
          </a:stretch>
        </p:blipFill>
        <p:spPr bwMode="auto">
          <a:xfrm>
            <a:off x="0" y="0"/>
            <a:ext cx="9144000" cy="3009900"/>
          </a:xfrm>
          <a:prstGeom prst="rect">
            <a:avLst/>
          </a:prstGeom>
          <a:noFill/>
        </p:spPr>
      </p:pic>
      <p:sp>
        <p:nvSpPr>
          <p:cNvPr id="3" name="2 Rectángulo"/>
          <p:cNvSpPr/>
          <p:nvPr/>
        </p:nvSpPr>
        <p:spPr>
          <a:xfrm>
            <a:off x="755576" y="3356992"/>
            <a:ext cx="7812360" cy="3046988"/>
          </a:xfrm>
          <a:prstGeom prst="rect">
            <a:avLst/>
          </a:prstGeom>
        </p:spPr>
        <p:txBody>
          <a:bodyPr wrap="square">
            <a:spAutoFit/>
          </a:bodyPr>
          <a:lstStyle/>
          <a:p>
            <a:pPr algn="ctr"/>
            <a:r>
              <a:rPr lang="es-ES" sz="2400" b="1" dirty="0" smtClean="0">
                <a:solidFill>
                  <a:srgbClr val="FFFF00"/>
                </a:solidFill>
              </a:rPr>
              <a:t>Según la UNESCO todavía hoy en día hay 61 millones de niños y niñas en el mundo sin escolarizar, de los cuales 31 millones se encuentran en África Subsahariana. Estos niños y niñas ven vulnerado su derecho a la educación, recogido en numerosos tratados internacionales. </a:t>
            </a:r>
          </a:p>
          <a:p>
            <a:pPr algn="ctr"/>
            <a:r>
              <a:rPr lang="es-ES" sz="2400" b="1" dirty="0" smtClean="0">
                <a:solidFill>
                  <a:srgbClr val="FFFF00"/>
                </a:solidFill>
              </a:rPr>
              <a:t>La educación es un instrumento poderoso para reducir la pobreza y la desigualdad, sin embargo existen niños y niñas privados de oportunidades educativas.</a:t>
            </a:r>
            <a:endParaRPr lang="es-ES" sz="2400" b="1" dirty="0"/>
          </a:p>
        </p:txBody>
      </p:sp>
    </p:spTree>
  </p:cSld>
  <p:clrMapOvr>
    <a:masterClrMapping/>
  </p:clrMapOvr>
  <p:transition spd="slow" advTm="21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AsambleaRSJ_Andalucia12.jpg"/>
          <p:cNvPicPr>
            <a:picLocks noChangeAspect="1" noChangeArrowheads="1"/>
          </p:cNvPicPr>
          <p:nvPr/>
        </p:nvPicPr>
        <p:blipFill>
          <a:blip r:embed="rId2" cstate="print"/>
          <a:srcRect/>
          <a:stretch>
            <a:fillRect/>
          </a:stretch>
        </p:blipFill>
        <p:spPr bwMode="auto">
          <a:xfrm>
            <a:off x="-1" y="0"/>
            <a:ext cx="9273886" cy="3429000"/>
          </a:xfrm>
          <a:prstGeom prst="rect">
            <a:avLst/>
          </a:prstGeom>
          <a:noFill/>
        </p:spPr>
      </p:pic>
      <p:pic>
        <p:nvPicPr>
          <p:cNvPr id="3" name="Picture 2" descr="C:\Documents and Settings\Dell\Escritorio\SillasRojasBioyantar.jpg"/>
          <p:cNvPicPr>
            <a:picLocks noChangeAspect="1" noChangeArrowheads="1"/>
          </p:cNvPicPr>
          <p:nvPr/>
        </p:nvPicPr>
        <p:blipFill>
          <a:blip r:embed="rId3" cstate="print"/>
          <a:srcRect/>
          <a:stretch>
            <a:fillRect/>
          </a:stretch>
        </p:blipFill>
        <p:spPr bwMode="auto">
          <a:xfrm>
            <a:off x="0" y="3356992"/>
            <a:ext cx="9468635" cy="3501008"/>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slider_2014_0612.jpg"/>
          <p:cNvPicPr>
            <a:picLocks noChangeAspect="1" noChangeArrowheads="1"/>
          </p:cNvPicPr>
          <p:nvPr/>
        </p:nvPicPr>
        <p:blipFill>
          <a:blip r:embed="rId2" cstate="print"/>
          <a:srcRect/>
          <a:stretch>
            <a:fillRect/>
          </a:stretch>
        </p:blipFill>
        <p:spPr bwMode="auto">
          <a:xfrm>
            <a:off x="0" y="0"/>
            <a:ext cx="9144000" cy="3009900"/>
          </a:xfrm>
          <a:prstGeom prst="rect">
            <a:avLst/>
          </a:prstGeom>
          <a:noFill/>
        </p:spPr>
      </p:pic>
      <p:sp>
        <p:nvSpPr>
          <p:cNvPr id="3" name="2 Rectángulo"/>
          <p:cNvSpPr/>
          <p:nvPr/>
        </p:nvSpPr>
        <p:spPr>
          <a:xfrm>
            <a:off x="683568" y="3441680"/>
            <a:ext cx="7956376" cy="3416320"/>
          </a:xfrm>
          <a:prstGeom prst="rect">
            <a:avLst/>
          </a:prstGeom>
        </p:spPr>
        <p:txBody>
          <a:bodyPr wrap="square">
            <a:spAutoFit/>
          </a:bodyPr>
          <a:lstStyle/>
          <a:p>
            <a:pPr algn="ctr"/>
            <a:r>
              <a:rPr lang="es-ES" sz="2400" dirty="0" smtClean="0">
                <a:solidFill>
                  <a:srgbClr val="FFFF00"/>
                </a:solidFill>
              </a:rPr>
              <a:t>Desde Entre culturas se quiere dar visibilidad a todos esos niños y niñas y aprovechar la vuelta al cole para crear conciencia en la sociedad de esta realidad. Acaban de lanzar una campaña llamada </a:t>
            </a:r>
            <a:r>
              <a:rPr lang="es-ES" sz="2400" b="1" dirty="0" smtClean="0">
                <a:solidFill>
                  <a:schemeClr val="bg1"/>
                </a:solidFill>
              </a:rPr>
              <a:t>“La Silla Roja</a:t>
            </a:r>
            <a:r>
              <a:rPr lang="es-ES" sz="2400" dirty="0" smtClean="0">
                <a:solidFill>
                  <a:srgbClr val="FFFF00"/>
                </a:solidFill>
              </a:rPr>
              <a:t>. Una silla para 61 millones de niños y niñas que no pueden ir al colegio”, y </a:t>
            </a:r>
            <a:r>
              <a:rPr lang="es-ES" sz="2400" b="1" dirty="0" smtClean="0">
                <a:solidFill>
                  <a:srgbClr val="FFFF00"/>
                </a:solidFill>
              </a:rPr>
              <a:t>se está animando a todos los colegios a colocar en cada una de sus aulas una silla roja</a:t>
            </a:r>
            <a:r>
              <a:rPr lang="es-ES" sz="2400" dirty="0" smtClean="0">
                <a:solidFill>
                  <a:srgbClr val="FFFF00"/>
                </a:solidFill>
              </a:rPr>
              <a:t>. Este elemento alerta de todos esos niños y niñas que no pueden ir al colegio y que ven vulnerado su derecho a la educación.</a:t>
            </a:r>
            <a:endParaRPr lang="es-ES" sz="2400" dirty="0"/>
          </a:p>
        </p:txBody>
      </p:sp>
    </p:spTree>
  </p:cSld>
  <p:clrMapOvr>
    <a:masterClrMapping/>
  </p:clrMapOvr>
  <p:transition spd="slow" advTm="27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82000" contrast="21000"/>
          </a:blip>
          <a:srcRect/>
          <a:stretch>
            <a:fillRect/>
          </a:stretch>
        </p:blipFill>
        <p:spPr bwMode="auto">
          <a:xfrm>
            <a:off x="0" y="0"/>
            <a:ext cx="9144000" cy="6877050"/>
          </a:xfrm>
          <a:prstGeom prst="rect">
            <a:avLst/>
          </a:prstGeom>
          <a:noFill/>
        </p:spPr>
      </p:pic>
      <p:pic>
        <p:nvPicPr>
          <p:cNvPr id="53250" name="Picture 2" descr="C:\Documents and Settings\Dell\Escritorio\P1020920-224x300.jpg"/>
          <p:cNvPicPr>
            <a:picLocks noChangeAspect="1" noChangeArrowheads="1"/>
          </p:cNvPicPr>
          <p:nvPr/>
        </p:nvPicPr>
        <p:blipFill>
          <a:blip r:embed="rId3" cstate="print"/>
          <a:srcRect/>
          <a:stretch>
            <a:fillRect/>
          </a:stretch>
        </p:blipFill>
        <p:spPr bwMode="auto">
          <a:xfrm>
            <a:off x="3131840" y="0"/>
            <a:ext cx="5120640" cy="6858000"/>
          </a:xfrm>
          <a:prstGeom prst="rect">
            <a:avLst/>
          </a:prstGeom>
          <a:noFill/>
        </p:spPr>
      </p:pic>
      <p:pic>
        <p:nvPicPr>
          <p:cNvPr id="3" name="Picture 2" descr="C:\Documents and Settings\Dell\Escritorio\thumbs_ALIM4894.jpg"/>
          <p:cNvPicPr>
            <a:picLocks noChangeAspect="1" noChangeArrowheads="1"/>
          </p:cNvPicPr>
          <p:nvPr/>
        </p:nvPicPr>
        <p:blipFill>
          <a:blip r:embed="rId4" cstate="print"/>
          <a:srcRect/>
          <a:stretch>
            <a:fillRect/>
          </a:stretch>
        </p:blipFill>
        <p:spPr bwMode="auto">
          <a:xfrm>
            <a:off x="395536" y="476672"/>
            <a:ext cx="2520280" cy="1890210"/>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MiriamChacon_ICAL_Valladolid.jpg"/>
          <p:cNvPicPr>
            <a:picLocks noChangeAspect="1" noChangeArrowheads="1"/>
          </p:cNvPicPr>
          <p:nvPr/>
        </p:nvPicPr>
        <p:blipFill>
          <a:blip r:embed="rId2" cstate="print"/>
          <a:srcRect/>
          <a:stretch>
            <a:fillRect/>
          </a:stretch>
        </p:blipFill>
        <p:spPr bwMode="auto">
          <a:xfrm>
            <a:off x="0" y="0"/>
            <a:ext cx="9273888" cy="3429000"/>
          </a:xfrm>
          <a:prstGeom prst="rect">
            <a:avLst/>
          </a:prstGeom>
          <a:noFill/>
        </p:spPr>
      </p:pic>
      <p:sp>
        <p:nvSpPr>
          <p:cNvPr id="3" name="2 Rectángulo"/>
          <p:cNvSpPr/>
          <p:nvPr/>
        </p:nvSpPr>
        <p:spPr>
          <a:xfrm>
            <a:off x="683568" y="3789040"/>
            <a:ext cx="8208912" cy="2862322"/>
          </a:xfrm>
          <a:prstGeom prst="rect">
            <a:avLst/>
          </a:prstGeom>
        </p:spPr>
        <p:txBody>
          <a:bodyPr wrap="square">
            <a:spAutoFit/>
          </a:bodyPr>
          <a:lstStyle/>
          <a:p>
            <a:pPr algn="ctr"/>
            <a:r>
              <a:rPr lang="es-ES" b="1" dirty="0" smtClean="0">
                <a:solidFill>
                  <a:srgbClr val="FFFF00"/>
                </a:solidFill>
              </a:rPr>
              <a:t>La UNESCO estima en 16.000 millones de dólares anuales, de aquí a 2015, las necesidades de financiación externa para alcanzar los principales objetivos de la Iniciativa de Educación Para Todos</a:t>
            </a:r>
            <a:r>
              <a:rPr lang="es-ES" dirty="0" smtClean="0">
                <a:solidFill>
                  <a:srgbClr val="FFFF00"/>
                </a:solidFill>
              </a:rPr>
              <a:t> (EPT, Dakar 2000). Pero actualmente los países donantes aportan 5.600 millones de dólares anuales, parecen cantidades importante (y lo son), sin embargo en pocos días de gasto militar en el mundo es ampliamente superada, ¿es cuestión de prioridades?</a:t>
            </a:r>
          </a:p>
          <a:p>
            <a:pPr algn="ctr"/>
            <a:r>
              <a:rPr lang="es-ES" dirty="0" smtClean="0">
                <a:solidFill>
                  <a:srgbClr val="FFFF00"/>
                </a:solidFill>
              </a:rPr>
              <a:t>La drástica reducción de la Ayuda Oficial al Desarrollo (en España y en otros países), tiene consecuencias claras en las vidas de las personas y los colectivos más vulnerables: se traduce en </a:t>
            </a:r>
            <a:r>
              <a:rPr lang="es-ES" b="1" dirty="0" smtClean="0">
                <a:solidFill>
                  <a:srgbClr val="FFFF00"/>
                </a:solidFill>
              </a:rPr>
              <a:t>escuelas que no se construirán, docentes que no se formarán o niños, y sobre todo, niñas, que no podrán acceder a la escuela</a:t>
            </a:r>
            <a:r>
              <a:rPr lang="es-ES" dirty="0" smtClean="0">
                <a:solidFill>
                  <a:srgbClr val="FFFF00"/>
                </a:solidFill>
              </a:rPr>
              <a:t>.</a:t>
            </a:r>
          </a:p>
        </p:txBody>
      </p:sp>
    </p:spTree>
  </p:cSld>
  <p:clrMapOvr>
    <a:masterClrMapping/>
  </p:clrMapOvr>
  <p:transition spd="slow" advTm="30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Pin.jpg"/>
          <p:cNvPicPr>
            <a:picLocks noChangeAspect="1" noChangeArrowheads="1"/>
          </p:cNvPicPr>
          <p:nvPr/>
        </p:nvPicPr>
        <p:blipFill>
          <a:blip r:embed="rId2" cstate="print"/>
          <a:srcRect/>
          <a:stretch>
            <a:fillRect/>
          </a:stretch>
        </p:blipFill>
        <p:spPr bwMode="auto">
          <a:xfrm>
            <a:off x="0" y="3284984"/>
            <a:ext cx="9079139" cy="3356992"/>
          </a:xfrm>
          <a:prstGeom prst="rect">
            <a:avLst/>
          </a:prstGeom>
          <a:noFill/>
        </p:spPr>
      </p:pic>
      <p:pic>
        <p:nvPicPr>
          <p:cNvPr id="3" name="Picture 2" descr="C:\Documents and Settings\Dell\Escritorio\slider_2014_05.jpg"/>
          <p:cNvPicPr>
            <a:picLocks noChangeAspect="1" noChangeArrowheads="1"/>
          </p:cNvPicPr>
          <p:nvPr/>
        </p:nvPicPr>
        <p:blipFill>
          <a:blip r:embed="rId3" cstate="print"/>
          <a:srcRect/>
          <a:stretch>
            <a:fillRect/>
          </a:stretch>
        </p:blipFill>
        <p:spPr bwMode="auto">
          <a:xfrm>
            <a:off x="0" y="260648"/>
            <a:ext cx="9144000" cy="30099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SillasRojasBioyantar.jpg"/>
          <p:cNvPicPr>
            <a:picLocks noChangeAspect="1" noChangeArrowheads="1"/>
          </p:cNvPicPr>
          <p:nvPr/>
        </p:nvPicPr>
        <p:blipFill>
          <a:blip r:embed="rId2" cstate="print"/>
          <a:srcRect/>
          <a:stretch>
            <a:fillRect/>
          </a:stretch>
        </p:blipFill>
        <p:spPr bwMode="auto">
          <a:xfrm>
            <a:off x="0" y="0"/>
            <a:ext cx="9273886" cy="3429000"/>
          </a:xfrm>
          <a:prstGeom prst="rect">
            <a:avLst/>
          </a:prstGeom>
          <a:noFill/>
        </p:spPr>
      </p:pic>
      <p:sp>
        <p:nvSpPr>
          <p:cNvPr id="3" name="2 Rectángulo"/>
          <p:cNvSpPr/>
          <p:nvPr/>
        </p:nvSpPr>
        <p:spPr>
          <a:xfrm>
            <a:off x="971600" y="3933056"/>
            <a:ext cx="7380312" cy="2308324"/>
          </a:xfrm>
          <a:prstGeom prst="rect">
            <a:avLst/>
          </a:prstGeom>
        </p:spPr>
        <p:txBody>
          <a:bodyPr wrap="square">
            <a:spAutoFit/>
          </a:bodyPr>
          <a:lstStyle/>
          <a:p>
            <a:pPr algn="ctr"/>
            <a:r>
              <a:rPr lang="es-ES" sz="2400" b="1" i="1" dirty="0" smtClean="0">
                <a:solidFill>
                  <a:srgbClr val="FFFF00"/>
                </a:solidFill>
              </a:rPr>
              <a:t>La silla roja</a:t>
            </a:r>
            <a:r>
              <a:rPr lang="es-ES" sz="2400" b="1" dirty="0" smtClean="0">
                <a:solidFill>
                  <a:srgbClr val="FFFF00"/>
                </a:solidFill>
              </a:rPr>
              <a:t> es el nombre que recibe el proyecto que se está llevando a cabo desde distintos centros educativos del Estado español. Esta iniciativa comenzó hace tres años en una escuela, con el objetivo de fomentar la educación en aquellos países donde se vulnera el derecho al aprendizaje.</a:t>
            </a:r>
          </a:p>
        </p:txBody>
      </p:sp>
    </p:spTree>
  </p:cSld>
  <p:clrMapOvr>
    <a:masterClrMapping/>
  </p:clrMapOvr>
  <p:transition spd="slow" advTm="17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C:\Documents and Settings\Dell\Escritorio\IMG_4354.jpg"/>
          <p:cNvPicPr>
            <a:picLocks noChangeAspect="1" noChangeArrowheads="1"/>
          </p:cNvPicPr>
          <p:nvPr/>
        </p:nvPicPr>
        <p:blipFill>
          <a:blip r:embed="rId2" cstate="print"/>
          <a:srcRect/>
          <a:stretch>
            <a:fillRect/>
          </a:stretch>
        </p:blipFill>
        <p:spPr bwMode="auto">
          <a:xfrm>
            <a:off x="0" y="-88963"/>
            <a:ext cx="4631308" cy="6946963"/>
          </a:xfrm>
          <a:prstGeom prst="rect">
            <a:avLst/>
          </a:prstGeom>
          <a:noFill/>
        </p:spPr>
      </p:pic>
      <p:pic>
        <p:nvPicPr>
          <p:cNvPr id="3" name="Picture 2" descr="C:\Documents and Settings\Dell\Escritorio\SillaRoja_Camino2.jpg"/>
          <p:cNvPicPr>
            <a:picLocks noChangeAspect="1" noChangeArrowheads="1"/>
          </p:cNvPicPr>
          <p:nvPr/>
        </p:nvPicPr>
        <p:blipFill>
          <a:blip r:embed="rId3" cstate="print"/>
          <a:srcRect/>
          <a:stretch>
            <a:fillRect/>
          </a:stretch>
        </p:blipFill>
        <p:spPr bwMode="auto">
          <a:xfrm>
            <a:off x="4211960" y="0"/>
            <a:ext cx="50800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Documents and Settings\Dell\Escritorio\Sevilla_CaminoSantiago%20(2).jpg"/>
          <p:cNvPicPr>
            <a:picLocks noChangeAspect="1" noChangeArrowheads="1"/>
          </p:cNvPicPr>
          <p:nvPr/>
        </p:nvPicPr>
        <p:blipFill>
          <a:blip r:embed="rId2" cstate="print"/>
          <a:srcRect/>
          <a:stretch>
            <a:fillRect/>
          </a:stretch>
        </p:blipFill>
        <p:spPr bwMode="auto">
          <a:xfrm>
            <a:off x="0" y="0"/>
            <a:ext cx="5143500" cy="6858000"/>
          </a:xfrm>
          <a:prstGeom prst="rect">
            <a:avLst/>
          </a:prstGeom>
          <a:noFill/>
        </p:spPr>
      </p:pic>
      <p:pic>
        <p:nvPicPr>
          <p:cNvPr id="3" name="Picture 2" descr="C:\Documents and Settings\Dell\Escritorio\thumbs_ALIM4894.jpg"/>
          <p:cNvPicPr>
            <a:picLocks noChangeAspect="1" noChangeArrowheads="1"/>
          </p:cNvPicPr>
          <p:nvPr/>
        </p:nvPicPr>
        <p:blipFill>
          <a:blip r:embed="rId3" cstate="print"/>
          <a:srcRect/>
          <a:stretch>
            <a:fillRect/>
          </a:stretch>
        </p:blipFill>
        <p:spPr bwMode="auto">
          <a:xfrm>
            <a:off x="6156176" y="548680"/>
            <a:ext cx="2520280" cy="189021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Dell\Escritorio\JesuitasElSalvador_Aragon2.jpg"/>
          <p:cNvPicPr>
            <a:picLocks noChangeAspect="1" noChangeArrowheads="1"/>
          </p:cNvPicPr>
          <p:nvPr/>
        </p:nvPicPr>
        <p:blipFill>
          <a:blip r:embed="rId2" cstate="print"/>
          <a:srcRect/>
          <a:stretch>
            <a:fillRect/>
          </a:stretch>
        </p:blipFill>
        <p:spPr bwMode="auto">
          <a:xfrm>
            <a:off x="3419872" y="0"/>
            <a:ext cx="5228946" cy="6971929"/>
          </a:xfrm>
          <a:prstGeom prst="rect">
            <a:avLst/>
          </a:prstGeom>
          <a:noFill/>
        </p:spPr>
      </p:pic>
      <p:pic>
        <p:nvPicPr>
          <p:cNvPr id="3" name="Picture 2" descr="C:\Documents and Settings\Dell\Escritorio\thumbs_ALIM4894.jpg"/>
          <p:cNvPicPr>
            <a:picLocks noChangeAspect="1" noChangeArrowheads="1"/>
          </p:cNvPicPr>
          <p:nvPr/>
        </p:nvPicPr>
        <p:blipFill>
          <a:blip r:embed="rId3" cstate="print"/>
          <a:srcRect/>
          <a:stretch>
            <a:fillRect/>
          </a:stretch>
        </p:blipFill>
        <p:spPr bwMode="auto">
          <a:xfrm>
            <a:off x="539553" y="1223374"/>
            <a:ext cx="2520280" cy="189021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Dell\Escritorio\SillaRoja_Camino3.jpg"/>
          <p:cNvPicPr>
            <a:picLocks noChangeAspect="1" noChangeArrowheads="1"/>
          </p:cNvPicPr>
          <p:nvPr/>
        </p:nvPicPr>
        <p:blipFill>
          <a:blip r:embed="rId2" cstate="print"/>
          <a:srcRect/>
          <a:stretch>
            <a:fillRect/>
          </a:stretch>
        </p:blipFill>
        <p:spPr bwMode="auto">
          <a:xfrm>
            <a:off x="-1" y="0"/>
            <a:ext cx="9092045"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Dell\Escritorio\ALIM4883_2-660x440.jpg"/>
          <p:cNvPicPr>
            <a:picLocks noChangeAspect="1" noChangeArrowheads="1"/>
          </p:cNvPicPr>
          <p:nvPr/>
        </p:nvPicPr>
        <p:blipFill>
          <a:blip r:embed="rId2" cstate="print"/>
          <a:srcRect/>
          <a:stretch>
            <a:fillRect/>
          </a:stretch>
        </p:blipFill>
        <p:spPr bwMode="auto">
          <a:xfrm>
            <a:off x="0" y="0"/>
            <a:ext cx="9139944"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Documents and Settings\Dell\Escritorio\silla_6.jpg"/>
          <p:cNvPicPr>
            <a:picLocks noChangeAspect="1" noChangeArrowheads="1"/>
          </p:cNvPicPr>
          <p:nvPr/>
        </p:nvPicPr>
        <p:blipFill>
          <a:blip r:embed="rId2" cstate="print"/>
          <a:srcRect/>
          <a:stretch>
            <a:fillRect/>
          </a:stretch>
        </p:blipFill>
        <p:spPr bwMode="auto">
          <a:xfrm>
            <a:off x="2483768" y="0"/>
            <a:ext cx="5184576" cy="6911591"/>
          </a:xfrm>
          <a:prstGeom prst="rect">
            <a:avLst/>
          </a:prstGeom>
          <a:noFill/>
        </p:spPr>
      </p:pic>
      <p:pic>
        <p:nvPicPr>
          <p:cNvPr id="3" name="Picture 2" descr="C:\Documents and Settings\Dell\Escritorio\thumbs_ALIM4894.jpg"/>
          <p:cNvPicPr>
            <a:picLocks noChangeAspect="1" noChangeArrowheads="1"/>
          </p:cNvPicPr>
          <p:nvPr/>
        </p:nvPicPr>
        <p:blipFill>
          <a:blip r:embed="rId3" cstate="print"/>
          <a:srcRect/>
          <a:stretch>
            <a:fillRect/>
          </a:stretch>
        </p:blipFill>
        <p:spPr bwMode="auto">
          <a:xfrm rot="20250941">
            <a:off x="661182" y="598712"/>
            <a:ext cx="2520280" cy="189021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Dell\Escritorio\15390146.jpg"/>
          <p:cNvPicPr>
            <a:picLocks noChangeAspect="1" noChangeArrowheads="1"/>
          </p:cNvPicPr>
          <p:nvPr/>
        </p:nvPicPr>
        <p:blipFill>
          <a:blip r:embed="rId2" cstate="print"/>
          <a:srcRect/>
          <a:stretch>
            <a:fillRect/>
          </a:stretch>
        </p:blipFill>
        <p:spPr bwMode="auto">
          <a:xfrm>
            <a:off x="-1" y="0"/>
            <a:ext cx="9233419"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Documents and Settings\Dell\Escritorio\IMG_4351.jpg"/>
          <p:cNvPicPr>
            <a:picLocks noChangeAspect="1" noChangeArrowheads="1"/>
          </p:cNvPicPr>
          <p:nvPr/>
        </p:nvPicPr>
        <p:blipFill>
          <a:blip r:embed="rId2" cstate="print"/>
          <a:srcRect/>
          <a:stretch>
            <a:fillRect/>
          </a:stretch>
        </p:blipFill>
        <p:spPr bwMode="auto">
          <a:xfrm>
            <a:off x="539552" y="260648"/>
            <a:ext cx="8352928" cy="5566443"/>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C:\Documents and Settings\Dell\Escritorio\IMG_4360.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83568" y="5042118"/>
            <a:ext cx="8136904" cy="1815882"/>
          </a:xfrm>
          <a:prstGeom prst="rect">
            <a:avLst/>
          </a:prstGeom>
        </p:spPr>
        <p:txBody>
          <a:bodyPr wrap="square">
            <a:spAutoFit/>
          </a:bodyPr>
          <a:lstStyle/>
          <a:p>
            <a:pPr algn="ctr"/>
            <a:r>
              <a:rPr lang="es-ES" sz="2800" dirty="0" smtClean="0">
                <a:solidFill>
                  <a:srgbClr val="FFFF00"/>
                </a:solidFill>
              </a:rPr>
              <a:t>Esta es una iniciativa que surge de la mano de la Delegación de </a:t>
            </a:r>
            <a:r>
              <a:rPr lang="es-ES" sz="2800" dirty="0" err="1" smtClean="0">
                <a:solidFill>
                  <a:srgbClr val="FFFF00"/>
                </a:solidFill>
              </a:rPr>
              <a:t>Entreculturas</a:t>
            </a:r>
            <a:r>
              <a:rPr lang="es-ES" sz="2800" dirty="0" smtClean="0">
                <a:solidFill>
                  <a:srgbClr val="FFFF00"/>
                </a:solidFill>
              </a:rPr>
              <a:t> en La Rioja y que está patrocinada por el periódico La Rioja, que el día 8 de abril se hacía eco en sus páginas de este evento.</a:t>
            </a:r>
            <a:endParaRPr lang="es-ES" sz="2800" dirty="0">
              <a:solidFill>
                <a:srgbClr val="FFFF00"/>
              </a:solidFill>
            </a:endParaRPr>
          </a:p>
        </p:txBody>
      </p:sp>
      <p:pic>
        <p:nvPicPr>
          <p:cNvPr id="3" name="Picture 2" descr="C:\Documents and Settings\Dell\Escritorio\Foto-destacada-595x219.jpg"/>
          <p:cNvPicPr>
            <a:picLocks noChangeAspect="1" noChangeArrowheads="1"/>
          </p:cNvPicPr>
          <p:nvPr/>
        </p:nvPicPr>
        <p:blipFill>
          <a:blip r:embed="rId2" cstate="print"/>
          <a:srcRect/>
          <a:stretch>
            <a:fillRect/>
          </a:stretch>
        </p:blipFill>
        <p:spPr bwMode="auto">
          <a:xfrm>
            <a:off x="0" y="0"/>
            <a:ext cx="9120595" cy="5085184"/>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2014-04-02-Colegio-Duquesa-La-Silla-Roja-Web-Joaquin-Mayayo-Fotografia-Artistica-2.jpg"/>
          <p:cNvPicPr>
            <a:picLocks noChangeAspect="1" noChangeArrowheads="1"/>
          </p:cNvPicPr>
          <p:nvPr/>
        </p:nvPicPr>
        <p:blipFill>
          <a:blip r:embed="rId2" cstate="print"/>
          <a:srcRect/>
          <a:stretch>
            <a:fillRect/>
          </a:stretch>
        </p:blipFill>
        <p:spPr bwMode="auto">
          <a:xfrm>
            <a:off x="-1" y="0"/>
            <a:ext cx="9768479"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C:\Documents and Settings\Dell\Escritorio\IMG_4382.jpg"/>
          <p:cNvPicPr>
            <a:picLocks noChangeAspect="1" noChangeArrowheads="1"/>
          </p:cNvPicPr>
          <p:nvPr/>
        </p:nvPicPr>
        <p:blipFill>
          <a:blip r:embed="rId2" cstate="print"/>
          <a:srcRect/>
          <a:stretch>
            <a:fillRect/>
          </a:stretch>
        </p:blipFill>
        <p:spPr bwMode="auto">
          <a:xfrm>
            <a:off x="0" y="404664"/>
            <a:ext cx="9145016" cy="6094295"/>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C:\Documents and Settings\Dell\Escritorio\IMG_4361.jpg"/>
          <p:cNvPicPr>
            <a:picLocks noChangeAspect="1" noChangeArrowheads="1"/>
          </p:cNvPicPr>
          <p:nvPr/>
        </p:nvPicPr>
        <p:blipFill>
          <a:blip r:embed="rId2" cstate="print"/>
          <a:srcRect/>
          <a:stretch>
            <a:fillRect/>
          </a:stretch>
        </p:blipFill>
        <p:spPr bwMode="auto">
          <a:xfrm>
            <a:off x="467544" y="548680"/>
            <a:ext cx="8259986" cy="5504507"/>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C:\Documents and Settings\Dell\Escritorio\sillaroja 017.jpg"/>
          <p:cNvPicPr>
            <a:picLocks noChangeAspect="1" noChangeArrowheads="1"/>
          </p:cNvPicPr>
          <p:nvPr/>
        </p:nvPicPr>
        <p:blipFill>
          <a:blip r:embed="rId2" cstate="print"/>
          <a:srcRect/>
          <a:stretch>
            <a:fillRect/>
          </a:stretch>
        </p:blipFill>
        <p:spPr bwMode="auto">
          <a:xfrm>
            <a:off x="-1116632" y="-675456"/>
            <a:ext cx="10514707" cy="7853172"/>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C:\Documents and Settings\Dell\Escritorio\sillaroja 018.jpg"/>
          <p:cNvPicPr>
            <a:picLocks noChangeAspect="1" noChangeArrowheads="1"/>
          </p:cNvPicPr>
          <p:nvPr/>
        </p:nvPicPr>
        <p:blipFill>
          <a:blip r:embed="rId2" cstate="print"/>
          <a:srcRect/>
          <a:stretch>
            <a:fillRect/>
          </a:stretch>
        </p:blipFill>
        <p:spPr bwMode="auto">
          <a:xfrm>
            <a:off x="755576" y="764704"/>
            <a:ext cx="7344816" cy="548566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Documents and Settings\Dell\Escritorio\sillaroja 015.jpg"/>
          <p:cNvPicPr>
            <a:picLocks noChangeAspect="1" noChangeArrowheads="1"/>
          </p:cNvPicPr>
          <p:nvPr/>
        </p:nvPicPr>
        <p:blipFill>
          <a:blip r:embed="rId2" cstate="print"/>
          <a:srcRect/>
          <a:stretch>
            <a:fillRect/>
          </a:stretch>
        </p:blipFill>
        <p:spPr bwMode="auto">
          <a:xfrm>
            <a:off x="395536" y="332656"/>
            <a:ext cx="8424935" cy="6292374"/>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C:\Documents and Settings\Dell\Escritorio\sillaroja 025.jpg"/>
          <p:cNvPicPr>
            <a:picLocks noChangeAspect="1" noChangeArrowheads="1"/>
          </p:cNvPicPr>
          <p:nvPr/>
        </p:nvPicPr>
        <p:blipFill>
          <a:blip r:embed="rId2" cstate="print"/>
          <a:srcRect/>
          <a:stretch>
            <a:fillRect/>
          </a:stretch>
        </p:blipFill>
        <p:spPr bwMode="auto">
          <a:xfrm>
            <a:off x="0" y="0"/>
            <a:ext cx="9144000" cy="6829425"/>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C:\Documents and Settings\Dell\Escritorio\IMG_4363.jpg"/>
          <p:cNvPicPr>
            <a:picLocks noChangeAspect="1" noChangeArrowheads="1"/>
          </p:cNvPicPr>
          <p:nvPr/>
        </p:nvPicPr>
        <p:blipFill>
          <a:blip r:embed="rId2" cstate="print"/>
          <a:srcRect/>
          <a:stretch>
            <a:fillRect/>
          </a:stretch>
        </p:blipFill>
        <p:spPr bwMode="auto">
          <a:xfrm>
            <a:off x="395536" y="476672"/>
            <a:ext cx="8530878" cy="5685031"/>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C:\Documents and Settings\Dell\Escritorio\IMG_4365.jpg"/>
          <p:cNvPicPr>
            <a:picLocks noChangeAspect="1" noChangeArrowheads="1"/>
          </p:cNvPicPr>
          <p:nvPr/>
        </p:nvPicPr>
        <p:blipFill>
          <a:blip r:embed="rId2" cstate="print"/>
          <a:srcRect/>
          <a:stretch>
            <a:fillRect/>
          </a:stretch>
        </p:blipFill>
        <p:spPr bwMode="auto">
          <a:xfrm>
            <a:off x="467544" y="548680"/>
            <a:ext cx="8280920" cy="5518457"/>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C:\Documents and Settings\Dell\Escritorio\IMAG0148.jpg"/>
          <p:cNvPicPr>
            <a:picLocks noChangeAspect="1" noChangeArrowheads="1"/>
          </p:cNvPicPr>
          <p:nvPr/>
        </p:nvPicPr>
        <p:blipFill>
          <a:blip r:embed="rId2" cstate="print"/>
          <a:srcRect/>
          <a:stretch>
            <a:fillRect/>
          </a:stretch>
        </p:blipFill>
        <p:spPr bwMode="auto">
          <a:xfrm>
            <a:off x="-396552" y="0"/>
            <a:ext cx="11504555"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C:\Documents and Settings\Dell\Escritorio\53e1ae1272aeb.jpg"/>
          <p:cNvPicPr>
            <a:picLocks noChangeAspect="1" noChangeArrowheads="1"/>
          </p:cNvPicPr>
          <p:nvPr/>
        </p:nvPicPr>
        <p:blipFill>
          <a:blip r:embed="rId2" cstate="print"/>
          <a:srcRect/>
          <a:stretch>
            <a:fillRect/>
          </a:stretch>
        </p:blipFill>
        <p:spPr bwMode="auto">
          <a:xfrm>
            <a:off x="-84002" y="620688"/>
            <a:ext cx="9228002" cy="52292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15457174.jpg"/>
          <p:cNvPicPr>
            <a:picLocks noChangeAspect="1" noChangeArrowheads="1"/>
          </p:cNvPicPr>
          <p:nvPr/>
        </p:nvPicPr>
        <p:blipFill>
          <a:blip r:embed="rId2" cstate="print"/>
          <a:srcRect/>
          <a:stretch>
            <a:fillRect/>
          </a:stretch>
        </p:blipFill>
        <p:spPr bwMode="auto">
          <a:xfrm>
            <a:off x="395536" y="548680"/>
            <a:ext cx="8520561" cy="5472608"/>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125sillas_2.jpg"/>
          <p:cNvPicPr>
            <a:picLocks noChangeAspect="1" noChangeArrowheads="1"/>
          </p:cNvPicPr>
          <p:nvPr/>
        </p:nvPicPr>
        <p:blipFill>
          <a:blip r:embed="rId2" cstate="print"/>
          <a:srcRect/>
          <a:stretch>
            <a:fillRect/>
          </a:stretch>
        </p:blipFill>
        <p:spPr bwMode="auto">
          <a:xfrm>
            <a:off x="20204" y="620688"/>
            <a:ext cx="9123796" cy="5733256"/>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Foto%20La%20Rioja%20400.jpg"/>
          <p:cNvPicPr>
            <a:picLocks noChangeAspect="1" noChangeArrowheads="1"/>
          </p:cNvPicPr>
          <p:nvPr/>
        </p:nvPicPr>
        <p:blipFill>
          <a:blip r:embed="rId2" cstate="print"/>
          <a:srcRect/>
          <a:stretch>
            <a:fillRect/>
          </a:stretch>
        </p:blipFill>
        <p:spPr bwMode="auto">
          <a:xfrm>
            <a:off x="0" y="0"/>
            <a:ext cx="9174582"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125sillas_LaRioja_blog1.jpg"/>
          <p:cNvPicPr>
            <a:picLocks noChangeAspect="1" noChangeArrowheads="1"/>
          </p:cNvPicPr>
          <p:nvPr/>
        </p:nvPicPr>
        <p:blipFill>
          <a:blip r:embed="rId2" cstate="print"/>
          <a:srcRect/>
          <a:stretch>
            <a:fillRect/>
          </a:stretch>
        </p:blipFill>
        <p:spPr bwMode="auto">
          <a:xfrm>
            <a:off x="-7957392" y="0"/>
            <a:ext cx="19400831" cy="7173416"/>
          </a:xfrm>
          <a:prstGeom prst="rect">
            <a:avLst/>
          </a:prstGeom>
          <a:noFill/>
        </p:spPr>
      </p:pic>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0.95903 0.00856 L -0.25 3.33333E-6 " pathEditMode="relative" rAng="0" ptsTypes="AA">
                                      <p:cBhvr>
                                        <p:cTn id="6" dur="5000" fill="hold"/>
                                        <p:tgtEl>
                                          <p:spTgt spid="3"/>
                                        </p:tgtEl>
                                        <p:attrNameLst>
                                          <p:attrName>ppt_x</p:attrName>
                                          <p:attrName>ppt_y</p:attrName>
                                        </p:attrNameLst>
                                      </p:cBhvr>
                                      <p:rCtr x="-605" y="-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SillasRojasBioyantar.jpg"/>
          <p:cNvPicPr>
            <a:picLocks noChangeAspect="1" noChangeArrowheads="1"/>
          </p:cNvPicPr>
          <p:nvPr/>
        </p:nvPicPr>
        <p:blipFill>
          <a:blip r:embed="rId2" cstate="print"/>
          <a:srcRect/>
          <a:stretch>
            <a:fillRect/>
          </a:stretch>
        </p:blipFill>
        <p:spPr bwMode="auto">
          <a:xfrm>
            <a:off x="0" y="3429000"/>
            <a:ext cx="9273886" cy="3212976"/>
          </a:xfrm>
          <a:prstGeom prst="rect">
            <a:avLst/>
          </a:prstGeom>
          <a:noFill/>
        </p:spPr>
      </p:pic>
      <p:pic>
        <p:nvPicPr>
          <p:cNvPr id="8" name="Picture 2" descr="C:\Documents and Settings\Dell\Escritorio\slider_2014_01.jpg"/>
          <p:cNvPicPr>
            <a:picLocks noChangeAspect="1" noChangeArrowheads="1"/>
          </p:cNvPicPr>
          <p:nvPr/>
        </p:nvPicPr>
        <p:blipFill>
          <a:blip r:embed="rId3" cstate="print"/>
          <a:srcRect/>
          <a:stretch>
            <a:fillRect/>
          </a:stretch>
        </p:blipFill>
        <p:spPr bwMode="auto">
          <a:xfrm>
            <a:off x="0" y="188640"/>
            <a:ext cx="9144000" cy="3009900"/>
          </a:xfrm>
          <a:prstGeom prst="rect">
            <a:avLst/>
          </a:prstGeom>
          <a:noFill/>
        </p:spPr>
      </p:pic>
      <p:sp>
        <p:nvSpPr>
          <p:cNvPr id="32775" name="AutoShape 7"/>
          <p:cNvSpPr>
            <a:spLocks noChangeArrowheads="1"/>
          </p:cNvSpPr>
          <p:nvPr/>
        </p:nvSpPr>
        <p:spPr bwMode="auto">
          <a:xfrm>
            <a:off x="0" y="0"/>
            <a:ext cx="9144000" cy="186055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FF0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32776" name="AutoShape 8"/>
          <p:cNvSpPr>
            <a:spLocks noChangeArrowheads="1"/>
          </p:cNvSpPr>
          <p:nvPr/>
        </p:nvSpPr>
        <p:spPr bwMode="auto">
          <a:xfrm flipV="1">
            <a:off x="0" y="5094288"/>
            <a:ext cx="9144000" cy="1763712"/>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FF0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dirty="0">
              <a:latin typeface="+mn-lt"/>
              <a:cs typeface="+mn-cs"/>
            </a:endParaRPr>
          </a:p>
        </p:txBody>
      </p:sp>
      <p:sp>
        <p:nvSpPr>
          <p:cNvPr id="32777" name="AutoShape 9"/>
          <p:cNvSpPr>
            <a:spLocks noChangeArrowheads="1"/>
          </p:cNvSpPr>
          <p:nvPr/>
        </p:nvSpPr>
        <p:spPr bwMode="auto">
          <a:xfrm rot="16200000">
            <a:off x="-2514600" y="2514600"/>
            <a:ext cx="6858000" cy="182880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FF0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dirty="0">
              <a:solidFill>
                <a:srgbClr val="FFFF00"/>
              </a:solidFill>
              <a:latin typeface="+mn-lt"/>
              <a:cs typeface="+mn-cs"/>
            </a:endParaRPr>
          </a:p>
        </p:txBody>
      </p:sp>
      <p:sp>
        <p:nvSpPr>
          <p:cNvPr id="32778" name="AutoShape 10"/>
          <p:cNvSpPr>
            <a:spLocks noChangeArrowheads="1"/>
          </p:cNvSpPr>
          <p:nvPr/>
        </p:nvSpPr>
        <p:spPr bwMode="auto">
          <a:xfrm rot="5400000" flipH="1">
            <a:off x="4800600" y="2514600"/>
            <a:ext cx="6858000" cy="182880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FF0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32779" name="Rectangle 11"/>
          <p:cNvSpPr>
            <a:spLocks noChangeArrowheads="1"/>
          </p:cNvSpPr>
          <p:nvPr/>
        </p:nvSpPr>
        <p:spPr bwMode="auto">
          <a:xfrm>
            <a:off x="1960563" y="1992313"/>
            <a:ext cx="5222875" cy="2938462"/>
          </a:xfrm>
          <a:prstGeom prst="rect">
            <a:avLst/>
          </a:prstGeom>
          <a:solidFill>
            <a:srgbClr val="FFFF00">
              <a:alpha val="67000"/>
            </a:srgbClr>
          </a:solidFill>
          <a:ln w="9525">
            <a:noFill/>
            <a:miter lim="800000"/>
            <a:headEnd/>
            <a:tailEnd/>
          </a:ln>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32776"/>
                                        </p:tgtEl>
                                        <p:attrNameLst>
                                          <p:attrName>ppt_x</p:attrName>
                                        </p:attrNameLst>
                                      </p:cBhvr>
                                      <p:tavLst>
                                        <p:tav tm="0">
                                          <p:val>
                                            <p:strVal val="ppt_x"/>
                                          </p:val>
                                        </p:tav>
                                        <p:tav tm="100000">
                                          <p:val>
                                            <p:strVal val="ppt_x"/>
                                          </p:val>
                                        </p:tav>
                                      </p:tavLst>
                                    </p:anim>
                                    <p:anim calcmode="lin" valueType="num">
                                      <p:cBhvr>
                                        <p:cTn id="7" dur="5000"/>
                                        <p:tgtEl>
                                          <p:spTgt spid="32776"/>
                                        </p:tgtEl>
                                        <p:attrNameLst>
                                          <p:attrName>ppt_y</p:attrName>
                                        </p:attrNameLst>
                                      </p:cBhvr>
                                      <p:tavLst>
                                        <p:tav tm="0">
                                          <p:val>
                                            <p:strVal val="ppt_y"/>
                                          </p:val>
                                        </p:tav>
                                        <p:tav tm="100000">
                                          <p:val>
                                            <p:strVal val="ppt_y+ppt_h/2"/>
                                          </p:val>
                                        </p:tav>
                                      </p:tavLst>
                                    </p:anim>
                                    <p:anim calcmode="lin" valueType="num">
                                      <p:cBhvr>
                                        <p:cTn id="8" dur="5000"/>
                                        <p:tgtEl>
                                          <p:spTgt spid="32776"/>
                                        </p:tgtEl>
                                        <p:attrNameLst>
                                          <p:attrName>ppt_w</p:attrName>
                                        </p:attrNameLst>
                                      </p:cBhvr>
                                      <p:tavLst>
                                        <p:tav tm="0">
                                          <p:val>
                                            <p:strVal val="ppt_w"/>
                                          </p:val>
                                        </p:tav>
                                        <p:tav tm="100000">
                                          <p:val>
                                            <p:strVal val="ppt_w"/>
                                          </p:val>
                                        </p:tav>
                                      </p:tavLst>
                                    </p:anim>
                                    <p:anim calcmode="lin" valueType="num">
                                      <p:cBhvr>
                                        <p:cTn id="9" dur="5000"/>
                                        <p:tgtEl>
                                          <p:spTgt spid="32776"/>
                                        </p:tgtEl>
                                        <p:attrNameLst>
                                          <p:attrName>ppt_h</p:attrName>
                                        </p:attrNameLst>
                                      </p:cBhvr>
                                      <p:tavLst>
                                        <p:tav tm="0">
                                          <p:val>
                                            <p:strVal val="ppt_h"/>
                                          </p:val>
                                        </p:tav>
                                        <p:tav tm="100000">
                                          <p:val>
                                            <p:fltVal val="0"/>
                                          </p:val>
                                        </p:tav>
                                      </p:tavLst>
                                    </p:anim>
                                    <p:set>
                                      <p:cBhvr>
                                        <p:cTn id="10" dur="1" fill="hold">
                                          <p:stCondLst>
                                            <p:cond delay="4999"/>
                                          </p:stCondLst>
                                        </p:cTn>
                                        <p:tgtEl>
                                          <p:spTgt spid="32776"/>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32775"/>
                                        </p:tgtEl>
                                        <p:attrNameLst>
                                          <p:attrName>ppt_x</p:attrName>
                                        </p:attrNameLst>
                                      </p:cBhvr>
                                      <p:tavLst>
                                        <p:tav tm="0">
                                          <p:val>
                                            <p:strVal val="ppt_x"/>
                                          </p:val>
                                        </p:tav>
                                        <p:tav tm="100000">
                                          <p:val>
                                            <p:strVal val="ppt_x"/>
                                          </p:val>
                                        </p:tav>
                                      </p:tavLst>
                                    </p:anim>
                                    <p:anim calcmode="lin" valueType="num">
                                      <p:cBhvr>
                                        <p:cTn id="13" dur="5000"/>
                                        <p:tgtEl>
                                          <p:spTgt spid="32775"/>
                                        </p:tgtEl>
                                        <p:attrNameLst>
                                          <p:attrName>ppt_y</p:attrName>
                                        </p:attrNameLst>
                                      </p:cBhvr>
                                      <p:tavLst>
                                        <p:tav tm="0">
                                          <p:val>
                                            <p:strVal val="ppt_y"/>
                                          </p:val>
                                        </p:tav>
                                        <p:tav tm="100000">
                                          <p:val>
                                            <p:strVal val="ppt_y-ppt_h/2"/>
                                          </p:val>
                                        </p:tav>
                                      </p:tavLst>
                                    </p:anim>
                                    <p:anim calcmode="lin" valueType="num">
                                      <p:cBhvr>
                                        <p:cTn id="14" dur="5000"/>
                                        <p:tgtEl>
                                          <p:spTgt spid="32775"/>
                                        </p:tgtEl>
                                        <p:attrNameLst>
                                          <p:attrName>ppt_w</p:attrName>
                                        </p:attrNameLst>
                                      </p:cBhvr>
                                      <p:tavLst>
                                        <p:tav tm="0">
                                          <p:val>
                                            <p:strVal val="ppt_w"/>
                                          </p:val>
                                        </p:tav>
                                        <p:tav tm="100000">
                                          <p:val>
                                            <p:strVal val="ppt_w"/>
                                          </p:val>
                                        </p:tav>
                                      </p:tavLst>
                                    </p:anim>
                                    <p:anim calcmode="lin" valueType="num">
                                      <p:cBhvr>
                                        <p:cTn id="15" dur="5000"/>
                                        <p:tgtEl>
                                          <p:spTgt spid="32775"/>
                                        </p:tgtEl>
                                        <p:attrNameLst>
                                          <p:attrName>ppt_h</p:attrName>
                                        </p:attrNameLst>
                                      </p:cBhvr>
                                      <p:tavLst>
                                        <p:tav tm="0">
                                          <p:val>
                                            <p:strVal val="ppt_h"/>
                                          </p:val>
                                        </p:tav>
                                        <p:tav tm="100000">
                                          <p:val>
                                            <p:fltVal val="0"/>
                                          </p:val>
                                        </p:tav>
                                      </p:tavLst>
                                    </p:anim>
                                    <p:set>
                                      <p:cBhvr>
                                        <p:cTn id="16" dur="1" fill="hold">
                                          <p:stCondLst>
                                            <p:cond delay="4999"/>
                                          </p:stCondLst>
                                        </p:cTn>
                                        <p:tgtEl>
                                          <p:spTgt spid="32775"/>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32778"/>
                                        </p:tgtEl>
                                        <p:attrNameLst>
                                          <p:attrName>ppt_x</p:attrName>
                                        </p:attrNameLst>
                                      </p:cBhvr>
                                      <p:tavLst>
                                        <p:tav tm="0">
                                          <p:val>
                                            <p:strVal val="ppt_x"/>
                                          </p:val>
                                        </p:tav>
                                        <p:tav tm="100000">
                                          <p:val>
                                            <p:strVal val="ppt_x+ppt_w/2"/>
                                          </p:val>
                                        </p:tav>
                                      </p:tavLst>
                                    </p:anim>
                                    <p:anim calcmode="lin" valueType="num">
                                      <p:cBhvr>
                                        <p:cTn id="19" dur="5000"/>
                                        <p:tgtEl>
                                          <p:spTgt spid="32778"/>
                                        </p:tgtEl>
                                        <p:attrNameLst>
                                          <p:attrName>ppt_y</p:attrName>
                                        </p:attrNameLst>
                                      </p:cBhvr>
                                      <p:tavLst>
                                        <p:tav tm="0">
                                          <p:val>
                                            <p:strVal val="ppt_y"/>
                                          </p:val>
                                        </p:tav>
                                        <p:tav tm="100000">
                                          <p:val>
                                            <p:strVal val="ppt_y"/>
                                          </p:val>
                                        </p:tav>
                                      </p:tavLst>
                                    </p:anim>
                                    <p:anim calcmode="lin" valueType="num">
                                      <p:cBhvr>
                                        <p:cTn id="20" dur="5000"/>
                                        <p:tgtEl>
                                          <p:spTgt spid="32778"/>
                                        </p:tgtEl>
                                        <p:attrNameLst>
                                          <p:attrName>ppt_w</p:attrName>
                                        </p:attrNameLst>
                                      </p:cBhvr>
                                      <p:tavLst>
                                        <p:tav tm="0">
                                          <p:val>
                                            <p:strVal val="ppt_w"/>
                                          </p:val>
                                        </p:tav>
                                        <p:tav tm="100000">
                                          <p:val>
                                            <p:fltVal val="0"/>
                                          </p:val>
                                        </p:tav>
                                      </p:tavLst>
                                    </p:anim>
                                    <p:anim calcmode="lin" valueType="num">
                                      <p:cBhvr>
                                        <p:cTn id="21" dur="5000"/>
                                        <p:tgtEl>
                                          <p:spTgt spid="32778"/>
                                        </p:tgtEl>
                                        <p:attrNameLst>
                                          <p:attrName>ppt_h</p:attrName>
                                        </p:attrNameLst>
                                      </p:cBhvr>
                                      <p:tavLst>
                                        <p:tav tm="0">
                                          <p:val>
                                            <p:strVal val="ppt_h"/>
                                          </p:val>
                                        </p:tav>
                                        <p:tav tm="100000">
                                          <p:val>
                                            <p:strVal val="ppt_h"/>
                                          </p:val>
                                        </p:tav>
                                      </p:tavLst>
                                    </p:anim>
                                    <p:set>
                                      <p:cBhvr>
                                        <p:cTn id="22" dur="1" fill="hold">
                                          <p:stCondLst>
                                            <p:cond delay="4999"/>
                                          </p:stCondLst>
                                        </p:cTn>
                                        <p:tgtEl>
                                          <p:spTgt spid="32778"/>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32777"/>
                                        </p:tgtEl>
                                        <p:attrNameLst>
                                          <p:attrName>ppt_x</p:attrName>
                                        </p:attrNameLst>
                                      </p:cBhvr>
                                      <p:tavLst>
                                        <p:tav tm="0">
                                          <p:val>
                                            <p:strVal val="ppt_x"/>
                                          </p:val>
                                        </p:tav>
                                        <p:tav tm="100000">
                                          <p:val>
                                            <p:strVal val="ppt_x-ppt_w/2"/>
                                          </p:val>
                                        </p:tav>
                                      </p:tavLst>
                                    </p:anim>
                                    <p:anim calcmode="lin" valueType="num">
                                      <p:cBhvr>
                                        <p:cTn id="25" dur="5000"/>
                                        <p:tgtEl>
                                          <p:spTgt spid="32777"/>
                                        </p:tgtEl>
                                        <p:attrNameLst>
                                          <p:attrName>ppt_y</p:attrName>
                                        </p:attrNameLst>
                                      </p:cBhvr>
                                      <p:tavLst>
                                        <p:tav tm="0">
                                          <p:val>
                                            <p:strVal val="ppt_y"/>
                                          </p:val>
                                        </p:tav>
                                        <p:tav tm="100000">
                                          <p:val>
                                            <p:strVal val="ppt_y"/>
                                          </p:val>
                                        </p:tav>
                                      </p:tavLst>
                                    </p:anim>
                                    <p:anim calcmode="lin" valueType="num">
                                      <p:cBhvr>
                                        <p:cTn id="26" dur="5000"/>
                                        <p:tgtEl>
                                          <p:spTgt spid="32777"/>
                                        </p:tgtEl>
                                        <p:attrNameLst>
                                          <p:attrName>ppt_w</p:attrName>
                                        </p:attrNameLst>
                                      </p:cBhvr>
                                      <p:tavLst>
                                        <p:tav tm="0">
                                          <p:val>
                                            <p:strVal val="ppt_w"/>
                                          </p:val>
                                        </p:tav>
                                        <p:tav tm="100000">
                                          <p:val>
                                            <p:fltVal val="0"/>
                                          </p:val>
                                        </p:tav>
                                      </p:tavLst>
                                    </p:anim>
                                    <p:anim calcmode="lin" valueType="num">
                                      <p:cBhvr>
                                        <p:cTn id="27" dur="5000"/>
                                        <p:tgtEl>
                                          <p:spTgt spid="32777"/>
                                        </p:tgtEl>
                                        <p:attrNameLst>
                                          <p:attrName>ppt_h</p:attrName>
                                        </p:attrNameLst>
                                      </p:cBhvr>
                                      <p:tavLst>
                                        <p:tav tm="0">
                                          <p:val>
                                            <p:strVal val="ppt_h"/>
                                          </p:val>
                                        </p:tav>
                                        <p:tav tm="100000">
                                          <p:val>
                                            <p:strVal val="ppt_h"/>
                                          </p:val>
                                        </p:tav>
                                      </p:tavLst>
                                    </p:anim>
                                    <p:set>
                                      <p:cBhvr>
                                        <p:cTn id="28" dur="1" fill="hold">
                                          <p:stCondLst>
                                            <p:cond delay="4999"/>
                                          </p:stCondLst>
                                        </p:cTn>
                                        <p:tgtEl>
                                          <p:spTgt spid="32777"/>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32779"/>
                                        </p:tgtEl>
                                      </p:cBhvr>
                                    </p:animEffect>
                                    <p:set>
                                      <p:cBhvr>
                                        <p:cTn id="31" dur="1" fill="hold">
                                          <p:stCondLst>
                                            <p:cond delay="4999"/>
                                          </p:stCondLst>
                                        </p:cTn>
                                        <p:tgtEl>
                                          <p:spTgt spid="3277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2" cstate="print">
            <a:lum bright="82000" contrast="21000"/>
          </a:blip>
          <a:srcRect/>
          <a:stretch>
            <a:fillRect/>
          </a:stretch>
        </p:blipFill>
        <p:spPr bwMode="auto">
          <a:xfrm>
            <a:off x="0" y="-19050"/>
            <a:ext cx="9144000" cy="6877050"/>
          </a:xfrm>
          <a:prstGeom prst="rect">
            <a:avLst/>
          </a:prstGeom>
          <a:noFill/>
        </p:spPr>
      </p:pic>
      <p:pic>
        <p:nvPicPr>
          <p:cNvPr id="11" name="Picture 2" descr="C:\Documents and Settings\Dell\Escritorio\slider_2014_01.jpg"/>
          <p:cNvPicPr>
            <a:picLocks noChangeAspect="1" noChangeArrowheads="1"/>
          </p:cNvPicPr>
          <p:nvPr/>
        </p:nvPicPr>
        <p:blipFill>
          <a:blip r:embed="rId3" cstate="print"/>
          <a:srcRect l="45173" r="21743"/>
          <a:stretch>
            <a:fillRect/>
          </a:stretch>
        </p:blipFill>
        <p:spPr bwMode="auto">
          <a:xfrm>
            <a:off x="4788024" y="1268760"/>
            <a:ext cx="3686429" cy="3933056"/>
          </a:xfrm>
          <a:prstGeom prst="ellipse">
            <a:avLst/>
          </a:prstGeom>
          <a:noFill/>
        </p:spPr>
      </p:pic>
      <p:pic>
        <p:nvPicPr>
          <p:cNvPr id="13317"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5"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LUIS</a:t>
            </a:r>
          </a:p>
        </p:txBody>
      </p:sp>
      <p:sp>
        <p:nvSpPr>
          <p:cNvPr id="10" name="9 Rectángulo"/>
          <p:cNvSpPr/>
          <p:nvPr/>
        </p:nvSpPr>
        <p:spPr>
          <a:xfrm>
            <a:off x="467544" y="836712"/>
            <a:ext cx="4248472" cy="2554545"/>
          </a:xfrm>
          <a:prstGeom prst="rect">
            <a:avLst/>
          </a:prstGeom>
          <a:noFill/>
        </p:spPr>
        <p:txBody>
          <a:bodyPr wrap="square" lIns="91440" tIns="45720" rIns="91440" bIns="45720">
            <a:spAutoFit/>
          </a:bodyPr>
          <a:lstStyle/>
          <a:p>
            <a:pPr algn="ctr"/>
            <a:r>
              <a:rPr lang="es-ES" sz="4000" b="1" dirty="0" smtClean="0">
                <a:ln w="18000">
                  <a:solidFill>
                    <a:schemeClr val="accent2">
                      <a:satMod val="140000"/>
                    </a:schemeClr>
                  </a:solidFill>
                  <a:prstDash val="solid"/>
                  <a:miter lim="800000"/>
                </a:ln>
                <a:solidFill>
                  <a:srgbClr val="FFC000"/>
                </a:solidFill>
                <a:effectLst>
                  <a:glow rad="228600">
                    <a:schemeClr val="accent2">
                      <a:satMod val="175000"/>
                      <a:alpha val="40000"/>
                    </a:schemeClr>
                  </a:glow>
                  <a:outerShdw blurRad="25500" dist="23000" dir="7020000" algn="tl">
                    <a:srgbClr val="000000">
                      <a:alpha val="50000"/>
                    </a:srgbClr>
                  </a:outerShdw>
                </a:effectLst>
              </a:rPr>
              <a:t>UN FUERTE ABRAZO</a:t>
            </a:r>
          </a:p>
          <a:p>
            <a:pPr algn="ctr"/>
            <a:r>
              <a:rPr lang="es-ES" sz="4000" b="1" dirty="0" smtClean="0">
                <a:ln w="18000">
                  <a:solidFill>
                    <a:schemeClr val="accent2">
                      <a:satMod val="140000"/>
                    </a:schemeClr>
                  </a:solidFill>
                  <a:prstDash val="solid"/>
                  <a:miter lim="800000"/>
                </a:ln>
                <a:solidFill>
                  <a:srgbClr val="FFC000"/>
                </a:solidFill>
                <a:effectLst>
                  <a:glow rad="228600">
                    <a:schemeClr val="accent2">
                      <a:satMod val="175000"/>
                      <a:alpha val="40000"/>
                    </a:schemeClr>
                  </a:glow>
                  <a:outerShdw blurRad="25500" dist="23000" dir="7020000" algn="tl">
                    <a:srgbClr val="000000">
                      <a:alpha val="50000"/>
                    </a:srgbClr>
                  </a:outerShdw>
                </a:effectLst>
              </a:rPr>
              <a:t>QUE TENGAS UN</a:t>
            </a:r>
          </a:p>
          <a:p>
            <a:pPr algn="ctr"/>
            <a:r>
              <a:rPr lang="es-ES" sz="4000" b="1" dirty="0" smtClean="0">
                <a:ln w="18000">
                  <a:solidFill>
                    <a:schemeClr val="accent2">
                      <a:satMod val="140000"/>
                    </a:schemeClr>
                  </a:solidFill>
                  <a:prstDash val="solid"/>
                  <a:miter lim="800000"/>
                </a:ln>
                <a:solidFill>
                  <a:srgbClr val="FFC000"/>
                </a:solidFill>
                <a:effectLst>
                  <a:glow rad="228600">
                    <a:schemeClr val="accent2">
                      <a:satMod val="175000"/>
                      <a:alpha val="40000"/>
                    </a:schemeClr>
                  </a:glow>
                  <a:outerShdw blurRad="25500" dist="23000" dir="7020000" algn="tl">
                    <a:srgbClr val="000000">
                      <a:alpha val="50000"/>
                    </a:srgbClr>
                  </a:outerShdw>
                </a:effectLst>
              </a:rPr>
              <a:t>  FELIZ DIA</a:t>
            </a:r>
            <a:endParaRPr lang="es-ES" sz="4000" b="1" dirty="0">
              <a:ln w="18000">
                <a:solidFill>
                  <a:schemeClr val="accent2">
                    <a:satMod val="140000"/>
                  </a:schemeClr>
                </a:solidFill>
                <a:prstDash val="solid"/>
                <a:miter lim="800000"/>
              </a:ln>
              <a:solidFill>
                <a:srgbClr val="FFC000"/>
              </a:solidFill>
              <a:effectLst>
                <a:glow rad="228600">
                  <a:schemeClr val="accent2">
                    <a:satMod val="175000"/>
                    <a:alpha val="40000"/>
                  </a:schemeClr>
                </a:glow>
                <a:outerShdw blurRad="25500" dist="23000" dir="7020000" algn="tl">
                  <a:srgbClr val="000000">
                    <a:alpha val="50000"/>
                  </a:srgbClr>
                </a:outerShdw>
              </a:effectLst>
            </a:endParaRP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 SILLA ROJ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SILLA ROJA</Template>
  <TotalTime>22</TotalTime>
  <Words>904</Words>
  <Application>Microsoft Office PowerPoint</Application>
  <PresentationFormat>Presentación en pantalla (4:3)</PresentationFormat>
  <Paragraphs>62</Paragraphs>
  <Slides>51</Slides>
  <Notes>0</Notes>
  <HiddenSlides>0</HiddenSlides>
  <MMClips>0</MMClips>
  <ScaleCrop>false</ScaleCrop>
  <HeadingPairs>
    <vt:vector size="4" baseType="variant">
      <vt:variant>
        <vt:lpstr>Tema</vt:lpstr>
      </vt:variant>
      <vt:variant>
        <vt:i4>2</vt:i4>
      </vt:variant>
      <vt:variant>
        <vt:lpstr>Títulos de diapositiva</vt:lpstr>
      </vt:variant>
      <vt:variant>
        <vt:i4>51</vt:i4>
      </vt:variant>
    </vt:vector>
  </HeadingPairs>
  <TitlesOfParts>
    <vt:vector size="53" baseType="lpstr">
      <vt:lpstr>LA SILLA ROJA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2014-10-23T19:26:39Z</dcterms:created>
  <dcterms:modified xsi:type="dcterms:W3CDTF">2014-10-23T19:48:50Z</dcterms:modified>
</cp:coreProperties>
</file>