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439" r:id="rId3"/>
    <p:sldId id="404" r:id="rId4"/>
    <p:sldId id="396" r:id="rId5"/>
    <p:sldId id="456" r:id="rId6"/>
    <p:sldId id="432" r:id="rId7"/>
    <p:sldId id="405" r:id="rId8"/>
    <p:sldId id="455" r:id="rId9"/>
    <p:sldId id="412" r:id="rId10"/>
    <p:sldId id="406" r:id="rId11"/>
    <p:sldId id="414" r:id="rId12"/>
    <p:sldId id="410" r:id="rId13"/>
    <p:sldId id="458" r:id="rId14"/>
    <p:sldId id="426" r:id="rId15"/>
    <p:sldId id="415" r:id="rId16"/>
    <p:sldId id="446" r:id="rId17"/>
    <p:sldId id="424" r:id="rId18"/>
    <p:sldId id="409" r:id="rId19"/>
    <p:sldId id="411" r:id="rId20"/>
    <p:sldId id="428" r:id="rId21"/>
    <p:sldId id="407" r:id="rId22"/>
    <p:sldId id="457" r:id="rId23"/>
    <p:sldId id="416" r:id="rId24"/>
    <p:sldId id="384" r:id="rId25"/>
    <p:sldId id="429" r:id="rId26"/>
    <p:sldId id="430" r:id="rId27"/>
    <p:sldId id="408" r:id="rId28"/>
    <p:sldId id="382" r:id="rId29"/>
    <p:sldId id="423" r:id="rId30"/>
    <p:sldId id="418" r:id="rId31"/>
    <p:sldId id="431" r:id="rId32"/>
    <p:sldId id="436" r:id="rId33"/>
    <p:sldId id="433" r:id="rId34"/>
    <p:sldId id="441" r:id="rId35"/>
    <p:sldId id="440" r:id="rId36"/>
    <p:sldId id="438" r:id="rId3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eWFQ4ohZKcuGptfLBF7hw==" hashData="W/sxqrrkMdncIkE95UG/lTPEa1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99FF33"/>
    <a:srgbClr val="9EE343"/>
    <a:srgbClr val="FF5DFF"/>
    <a:srgbClr val="803D06"/>
    <a:srgbClr val="FFC1FF"/>
    <a:srgbClr val="0066FF"/>
    <a:srgbClr val="3333CC"/>
    <a:srgbClr val="BF9FFF"/>
    <a:srgbClr val="66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1026" y="-9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9" d="100"/>
        <a:sy n="6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79DCB9-AF78-4F27-8594-EF23285CDD71}" type="datetimeFigureOut">
              <a:rPr lang="es-ES" smtClean="0"/>
              <a:pPr/>
              <a:t>18/11/2013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F70B32-D9A5-4481-9826-09A054E168D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805193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70B32-D9A5-4481-9826-09A054E168D1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70B32-D9A5-4481-9826-09A054E168D1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70B32-D9A5-4481-9826-09A054E168D1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70B32-D9A5-4481-9826-09A054E168D1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70B32-D9A5-4481-9826-09A054E168D1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70B32-D9A5-4481-9826-09A054E168D1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70B32-D9A5-4481-9826-09A054E168D1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70B32-D9A5-4481-9826-09A054E168D1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70B32-D9A5-4481-9826-09A054E168D1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70B32-D9A5-4481-9826-09A054E168D1}" type="slidenum">
              <a:rPr lang="es-ES" smtClean="0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70B32-D9A5-4481-9826-09A054E168D1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70B32-D9A5-4481-9826-09A054E168D1}" type="slidenum">
              <a:rPr lang="es-ES" smtClean="0"/>
              <a:pPr/>
              <a:t>26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70B32-D9A5-4481-9826-09A054E168D1}" type="slidenum">
              <a:rPr lang="es-ES" smtClean="0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70B32-D9A5-4481-9826-09A054E168D1}" type="slidenum">
              <a:rPr lang="es-ES" smtClean="0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70B32-D9A5-4481-9826-09A054E168D1}" type="slidenum">
              <a:rPr lang="es-ES" smtClean="0"/>
              <a:pPr/>
              <a:t>31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19E5-264D-471B-8E79-F46B0F698C5E}" type="datetimeFigureOut">
              <a:rPr lang="es-ES" smtClean="0"/>
              <a:pPr/>
              <a:t>18/11/2013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39B05-CE7F-447B-AB20-CF0286060F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19E5-264D-471B-8E79-F46B0F698C5E}" type="datetimeFigureOut">
              <a:rPr lang="es-ES" smtClean="0"/>
              <a:pPr/>
              <a:t>18/11/2013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39B05-CE7F-447B-AB20-CF0286060F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19E5-264D-471B-8E79-F46B0F698C5E}" type="datetimeFigureOut">
              <a:rPr lang="es-ES" smtClean="0"/>
              <a:pPr/>
              <a:t>18/11/2013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39B05-CE7F-447B-AB20-CF0286060F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19E5-264D-471B-8E79-F46B0F698C5E}" type="datetimeFigureOut">
              <a:rPr lang="es-ES" smtClean="0"/>
              <a:pPr/>
              <a:t>18/11/2013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39B05-CE7F-447B-AB20-CF0286060F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19E5-264D-471B-8E79-F46B0F698C5E}" type="datetimeFigureOut">
              <a:rPr lang="es-ES" smtClean="0"/>
              <a:pPr/>
              <a:t>18/11/2013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39B05-CE7F-447B-AB20-CF0286060F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19E5-264D-471B-8E79-F46B0F698C5E}" type="datetimeFigureOut">
              <a:rPr lang="es-ES" smtClean="0"/>
              <a:pPr/>
              <a:t>18/11/2013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39B05-CE7F-447B-AB20-CF0286060F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19E5-264D-471B-8E79-F46B0F698C5E}" type="datetimeFigureOut">
              <a:rPr lang="es-ES" smtClean="0"/>
              <a:pPr/>
              <a:t>18/11/2013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39B05-CE7F-447B-AB20-CF0286060F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19E5-264D-471B-8E79-F46B0F698C5E}" type="datetimeFigureOut">
              <a:rPr lang="es-ES" smtClean="0"/>
              <a:pPr/>
              <a:t>18/11/2013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39B05-CE7F-447B-AB20-CF0286060F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19E5-264D-471B-8E79-F46B0F698C5E}" type="datetimeFigureOut">
              <a:rPr lang="es-ES" smtClean="0"/>
              <a:pPr/>
              <a:t>18/11/2013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39B05-CE7F-447B-AB20-CF0286060F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19E5-264D-471B-8E79-F46B0F698C5E}" type="datetimeFigureOut">
              <a:rPr lang="es-ES" smtClean="0"/>
              <a:pPr/>
              <a:t>18/11/2013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39B05-CE7F-447B-AB20-CF0286060F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19E5-264D-471B-8E79-F46B0F698C5E}" type="datetimeFigureOut">
              <a:rPr lang="es-ES" smtClean="0"/>
              <a:pPr/>
              <a:t>18/11/2013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39B05-CE7F-447B-AB20-CF0286060F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0911D6-A28B-4172-A5EA-B5F2477975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0819E5-264D-471B-8E79-F46B0F698C5E}" type="datetimeFigureOut">
              <a:rPr lang="es-ES" smtClean="0"/>
              <a:pPr/>
              <a:t>18/11/2013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539B05-CE7F-447B-AB20-CF0286060F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u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2B8A33-09A6-4A1F-AAB4-C54F7B9F755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espectacular naturaleza.definitivo.jpg"/>
          <p:cNvPicPr>
            <a:picLocks noGrp="1" noChangeAspect="1"/>
          </p:cNvPicPr>
          <p:nvPr/>
        </p:nvPicPr>
        <p:blipFill>
          <a:blip r:embed="rId3" cstate="print">
            <a:duotone>
              <a:prstClr val="black"/>
              <a:srgbClr val="0066FF">
                <a:tint val="45000"/>
                <a:satMod val="400000"/>
              </a:srgbClr>
            </a:duotone>
            <a:lum bright="-10000" contrast="40000"/>
          </a:blip>
          <a:srcRect l="30709" t="23097" r="30709" b="2309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19 Imagen" descr="Diapositiva21.JPG"/>
          <p:cNvPicPr>
            <a:picLocks noGrp="1" noChangeAspect="1"/>
          </p:cNvPicPr>
          <p:nvPr isPhoto="1"/>
        </p:nvPicPr>
        <p:blipFill>
          <a:blip r:embed="rId4" cstate="print">
            <a:lum bright="-10000" contrast="10000"/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5400000">
            <a:off x="2829307" y="1314065"/>
            <a:ext cx="3368740" cy="74061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7300373">
            <a:off x="3728127" y="1534033"/>
            <a:ext cx="3368740" cy="74061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9234571">
            <a:off x="4348907" y="2131771"/>
            <a:ext cx="3368740" cy="74061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10800000">
            <a:off x="4643438" y="2928934"/>
            <a:ext cx="3368740" cy="74061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12639691">
            <a:off x="4382483" y="3664696"/>
            <a:ext cx="3368740" cy="74061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14371119">
            <a:off x="3846853" y="4269488"/>
            <a:ext cx="3368740" cy="74061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5400000">
            <a:off x="2900745" y="4803325"/>
            <a:ext cx="3368740" cy="74061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7372937">
            <a:off x="2041376" y="4459939"/>
            <a:ext cx="3368740" cy="74061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9167857">
            <a:off x="1268835" y="3943714"/>
            <a:ext cx="3368740" cy="74061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10800000">
            <a:off x="1285852" y="3071810"/>
            <a:ext cx="3368740" cy="74061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3696411">
            <a:off x="1942637" y="1573260"/>
            <a:ext cx="3368740" cy="74061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5600"/>
          <a:stretch>
            <a:fillRect/>
          </a:stretch>
        </p:blipFill>
        <p:spPr bwMode="auto">
          <a:xfrm rot="1903500">
            <a:off x="1228899" y="2330557"/>
            <a:ext cx="3368740" cy="74061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17 Imagen" descr="Diapositiva21.JPG"/>
          <p:cNvPicPr>
            <a:picLocks noGrp="1" noChangeAspect="1"/>
          </p:cNvPicPr>
          <p:nvPr isPhoto="1"/>
        </p:nvPicPr>
        <p:blipFill>
          <a:blip r:embed="rId4" cstate="print">
            <a:lum bright="-10000" contrast="10000"/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72" y="1000108"/>
            <a:ext cx="7985122" cy="1143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21 Imagen" descr="espectacular naturaleza.definitivo.jpg"/>
          <p:cNvPicPr>
            <a:picLocks noGrp="1" noChangeAspect="1"/>
          </p:cNvPicPr>
          <p:nvPr/>
        </p:nvPicPr>
        <p:blipFill>
          <a:blip r:embed="rId3" cstate="print"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</a:blip>
          <a:srcRect l="37008" t="26247" r="33465" b="26247"/>
          <a:stretch>
            <a:fillRect/>
          </a:stretch>
        </p:blipFill>
        <p:spPr>
          <a:xfrm>
            <a:off x="7572396" y="6215081"/>
            <a:ext cx="1571604" cy="642919"/>
          </a:xfrm>
          <a:prstGeom prst="notchedRightArrow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23" name="22 CuadroTexto"/>
          <p:cNvSpPr txBox="1"/>
          <p:nvPr/>
        </p:nvSpPr>
        <p:spPr>
          <a:xfrm>
            <a:off x="7429520" y="6357958"/>
            <a:ext cx="1857356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FF9393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</p:spTree>
    <p:extLst>
      <p:ext uri="{BB962C8B-B14F-4D97-AF65-F5344CB8AC3E}">
        <p14:creationId xmlns="" xmlns:p14="http://schemas.microsoft.com/office/powerpoint/2010/main" val="1754341114"/>
      </p:ext>
    </p:extLst>
  </p:cSld>
  <p:clrMapOvr>
    <a:masterClrMapping/>
  </p:clrMapOvr>
  <p:transition spd="slow">
    <p:cut/>
    <p:sndAc>
      <p:stSnd loop="1">
        <p:snd r:embed="rId2" name="Spheeris   FLOR SOLITAR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0"/>
                            </p:stCondLst>
                            <p:childTnLst>
                              <p:par>
                                <p:cTn id="10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espectacular naturaleza.definitivo.jpg"/>
          <p:cNvPicPr>
            <a:picLocks noGrp="1" noChangeAspect="1"/>
          </p:cNvPicPr>
          <p:nvPr/>
        </p:nvPicPr>
        <p:blipFill>
          <a:blip r:embed="rId2" cstate="print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30709" t="23097" r="30709" b="2309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Diapositiva7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5D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0094523">
            <a:off x="3875344" y="919795"/>
            <a:ext cx="5270772" cy="1162922"/>
          </a:xfrm>
          <a:prstGeom prst="wave">
            <a:avLst>
              <a:gd name="adj1" fmla="val 20000"/>
              <a:gd name="adj2" fmla="val -10000"/>
            </a:avLst>
          </a:prstGeom>
          <a:noFill/>
          <a:ln>
            <a:solidFill>
              <a:srgbClr val="FF5DFF"/>
            </a:solidFill>
          </a:ln>
          <a:scene3d>
            <a:camera prst="orthographicFront"/>
            <a:lightRig rig="threePt" dir="t"/>
          </a:scene3d>
          <a:sp3d>
            <a:bevelT w="717550" h="133350" prst="relaxedInset"/>
          </a:sp3d>
        </p:spPr>
      </p:pic>
      <p:pic>
        <p:nvPicPr>
          <p:cNvPr id="14" name="13 Imagen" descr="Diapositiva7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5D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0094523">
            <a:off x="3875345" y="2634307"/>
            <a:ext cx="5270772" cy="1162922"/>
          </a:xfrm>
          <a:prstGeom prst="wave">
            <a:avLst>
              <a:gd name="adj1" fmla="val 20000"/>
              <a:gd name="adj2" fmla="val -10000"/>
            </a:avLst>
          </a:prstGeom>
          <a:noFill/>
          <a:ln>
            <a:solidFill>
              <a:srgbClr val="FF5DFF"/>
            </a:solidFill>
          </a:ln>
          <a:scene3d>
            <a:camera prst="orthographicFront"/>
            <a:lightRig rig="threePt" dir="t"/>
          </a:scene3d>
          <a:sp3d>
            <a:bevelT w="717550" h="133350" prst="relaxedInset"/>
          </a:sp3d>
        </p:spPr>
      </p:pic>
      <p:pic>
        <p:nvPicPr>
          <p:cNvPr id="15" name="14 Imagen" descr="Diapositiva7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5D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0094523">
            <a:off x="3875345" y="4348819"/>
            <a:ext cx="5270772" cy="1162922"/>
          </a:xfrm>
          <a:prstGeom prst="wave">
            <a:avLst>
              <a:gd name="adj1" fmla="val 20000"/>
              <a:gd name="adj2" fmla="val -10000"/>
            </a:avLst>
          </a:prstGeom>
          <a:noFill/>
          <a:ln>
            <a:solidFill>
              <a:srgbClr val="FF5DFF"/>
            </a:solidFill>
          </a:ln>
          <a:scene3d>
            <a:camera prst="orthographicFront"/>
            <a:lightRig rig="threePt" dir="t"/>
          </a:scene3d>
          <a:sp3d>
            <a:bevelT w="717550" h="133350" prst="relaxedInset"/>
          </a:sp3d>
        </p:spPr>
      </p:pic>
      <p:pic>
        <p:nvPicPr>
          <p:cNvPr id="18" name="17 Imagen" descr="Diapositiva7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5D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454706" flipH="1">
            <a:off x="145921" y="991934"/>
            <a:ext cx="5068200" cy="1103600"/>
          </a:xfrm>
          <a:prstGeom prst="wave">
            <a:avLst>
              <a:gd name="adj1" fmla="val 20000"/>
              <a:gd name="adj2" fmla="val -10000"/>
            </a:avLst>
          </a:prstGeom>
          <a:noFill/>
          <a:ln>
            <a:solidFill>
              <a:srgbClr val="FF5DFF"/>
            </a:solidFill>
          </a:ln>
          <a:scene3d>
            <a:camera prst="orthographicFront"/>
            <a:lightRig rig="threePt" dir="t"/>
          </a:scene3d>
          <a:sp3d>
            <a:bevelT w="717550" h="133350" prst="relaxedInset"/>
          </a:sp3d>
        </p:spPr>
      </p:pic>
      <p:pic>
        <p:nvPicPr>
          <p:cNvPr id="20" name="19 Imagen" descr="Diapositiva7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5D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454706" flipH="1">
            <a:off x="288797" y="2634986"/>
            <a:ext cx="5068200" cy="1103600"/>
          </a:xfrm>
          <a:prstGeom prst="wave">
            <a:avLst>
              <a:gd name="adj1" fmla="val 20000"/>
              <a:gd name="adj2" fmla="val -10000"/>
            </a:avLst>
          </a:prstGeom>
          <a:noFill/>
          <a:ln>
            <a:solidFill>
              <a:srgbClr val="FF5DFF"/>
            </a:solidFill>
          </a:ln>
          <a:scene3d>
            <a:camera prst="orthographicFront"/>
            <a:lightRig rig="threePt" dir="t"/>
          </a:scene3d>
          <a:sp3d>
            <a:bevelT w="717550" h="133350" prst="relaxedInset"/>
          </a:sp3d>
        </p:spPr>
      </p:pic>
      <p:pic>
        <p:nvPicPr>
          <p:cNvPr id="23" name="22 Imagen" descr="Diapositiva7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5D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454706" flipH="1">
            <a:off x="288796" y="4420935"/>
            <a:ext cx="5068200" cy="1103600"/>
          </a:xfrm>
          <a:prstGeom prst="wave">
            <a:avLst>
              <a:gd name="adj1" fmla="val 20000"/>
              <a:gd name="adj2" fmla="val -10000"/>
            </a:avLst>
          </a:prstGeom>
          <a:noFill/>
          <a:ln>
            <a:solidFill>
              <a:srgbClr val="FF5DFF"/>
            </a:solidFill>
          </a:ln>
          <a:scene3d>
            <a:camera prst="orthographicFront"/>
            <a:lightRig rig="threePt" dir="t"/>
          </a:scene3d>
          <a:sp3d>
            <a:bevelT w="717550" h="133350" prst="relaxedInset"/>
          </a:sp3d>
        </p:spPr>
      </p:pic>
      <p:pic>
        <p:nvPicPr>
          <p:cNvPr id="13" name="12 Imagen" descr="Diapositiva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16 Imagen" descr="Diapositiva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sun">
            <a:avLst/>
          </a:prstGeom>
          <a:noFill/>
          <a:ln>
            <a:noFill/>
          </a:ln>
        </p:spPr>
      </p:pic>
      <p:sp>
        <p:nvSpPr>
          <p:cNvPr id="16" name="15 Rectángulo"/>
          <p:cNvSpPr/>
          <p:nvPr/>
        </p:nvSpPr>
        <p:spPr>
          <a:xfrm>
            <a:off x="1714480" y="928670"/>
            <a:ext cx="5715040" cy="5159634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  <a:scene3d>
              <a:camera prst="obliqueBottomLeft"/>
              <a:lightRig rig="threePt" dir="t"/>
            </a:scene3d>
            <a:sp3d extrusionH="63500">
              <a:extrusionClr>
                <a:srgbClr val="FFC1FF"/>
              </a:extrusionClr>
            </a:sp3d>
          </a:bodyPr>
          <a:lstStyle/>
          <a:p>
            <a:pPr algn="ctr"/>
            <a:r>
              <a:rPr lang="es-ES" sz="2000" b="1" i="1" dirty="0" smtClean="0">
                <a:solidFill>
                  <a:srgbClr val="FF5DFF"/>
                </a:solidFill>
              </a:rPr>
              <a:t>La primavera,</a:t>
            </a:r>
          </a:p>
          <a:p>
            <a:pPr algn="ctr"/>
            <a:r>
              <a:rPr lang="es-ES" sz="2000" b="1" i="1" dirty="0" smtClean="0">
                <a:solidFill>
                  <a:srgbClr val="FF5DFF"/>
                </a:solidFill>
              </a:rPr>
              <a:t> no hay quien niegue que sea la estación</a:t>
            </a:r>
          </a:p>
          <a:p>
            <a:pPr algn="ctr"/>
            <a:r>
              <a:rPr lang="es-ES" sz="2000" b="1" i="1" dirty="0" smtClean="0">
                <a:solidFill>
                  <a:srgbClr val="FF5DFF"/>
                </a:solidFill>
              </a:rPr>
              <a:t> más bella de todas. Con los brotes de</a:t>
            </a:r>
          </a:p>
          <a:p>
            <a:pPr algn="ctr"/>
            <a:r>
              <a:rPr lang="es-ES" sz="2000" b="1" i="1" dirty="0" smtClean="0">
                <a:solidFill>
                  <a:srgbClr val="FF5DFF"/>
                </a:solidFill>
              </a:rPr>
              <a:t> flores, ese olor a jazmín y el verde </a:t>
            </a:r>
          </a:p>
          <a:p>
            <a:pPr algn="ctr"/>
            <a:r>
              <a:rPr lang="es-ES" sz="2000" b="1" i="1" dirty="0" smtClean="0">
                <a:solidFill>
                  <a:srgbClr val="FF5DFF"/>
                </a:solidFill>
              </a:rPr>
              <a:t>que se renueva alegrándonos el día y</a:t>
            </a:r>
          </a:p>
          <a:p>
            <a:pPr algn="ctr"/>
            <a:r>
              <a:rPr lang="es-ES" sz="2000" b="1" i="1" dirty="0" smtClean="0">
                <a:solidFill>
                  <a:srgbClr val="FF5DFF"/>
                </a:solidFill>
              </a:rPr>
              <a:t> haciendo de cada lugar una hermosa estampa. </a:t>
            </a:r>
          </a:p>
          <a:p>
            <a:pPr algn="ctr"/>
            <a:r>
              <a:rPr lang="es-ES" sz="2000" b="1" i="1" dirty="0" smtClean="0">
                <a:solidFill>
                  <a:srgbClr val="FF5DFF"/>
                </a:solidFill>
              </a:rPr>
              <a:t>Está comprobado que es la mejor estación para salir de toda depresión,  para enamorarse, cambiar el ánimo, sonreír más y renovar las fuerzas.</a:t>
            </a:r>
          </a:p>
          <a:p>
            <a:pPr algn="ctr"/>
            <a:r>
              <a:rPr lang="es-ES" sz="2000" b="1" i="1" dirty="0" smtClean="0">
                <a:solidFill>
                  <a:srgbClr val="FF5DFF"/>
                </a:solidFill>
              </a:rPr>
              <a:t> ¡Que hermosa es la primavera!</a:t>
            </a:r>
          </a:p>
          <a:p>
            <a:pPr algn="ctr"/>
            <a:r>
              <a:rPr lang="es-ES" sz="2000" b="1" i="1" dirty="0" smtClean="0">
                <a:solidFill>
                  <a:srgbClr val="FF5DFF"/>
                </a:solidFill>
              </a:rPr>
              <a:t> ¡Qué hermosas sus flores! ¡Qué</a:t>
            </a:r>
          </a:p>
          <a:p>
            <a:pPr algn="ctr"/>
            <a:r>
              <a:rPr lang="es-ES" sz="2000" b="1" i="1" dirty="0" smtClean="0">
                <a:solidFill>
                  <a:srgbClr val="FF5DFF"/>
                </a:solidFill>
              </a:rPr>
              <a:t> hermoso el vuelo de la</a:t>
            </a:r>
          </a:p>
          <a:p>
            <a:pPr algn="ctr"/>
            <a:r>
              <a:rPr lang="es-ES" sz="2000" b="1" i="1" dirty="0" smtClean="0">
                <a:solidFill>
                  <a:srgbClr val="FF5DFF"/>
                </a:solidFill>
              </a:rPr>
              <a:t>  mariposa!  ¡Qué relajante ese sol </a:t>
            </a:r>
          </a:p>
          <a:p>
            <a:pPr algn="ctr"/>
            <a:r>
              <a:rPr lang="es-ES" sz="2000" b="1" i="1" dirty="0" smtClean="0">
                <a:solidFill>
                  <a:srgbClr val="FF5DFF"/>
                </a:solidFill>
              </a:rPr>
              <a:t>que empieza a calentar  cada </a:t>
            </a:r>
          </a:p>
          <a:p>
            <a:pPr algn="ctr"/>
            <a:r>
              <a:rPr lang="es-ES" sz="2000" b="1" i="1" dirty="0" smtClean="0">
                <a:solidFill>
                  <a:srgbClr val="FF5DFF"/>
                </a:solidFill>
              </a:rPr>
              <a:t>día un poquito más.</a:t>
            </a:r>
          </a:p>
          <a:p>
            <a:pPr algn="ctr"/>
            <a:r>
              <a:rPr lang="es-ES" sz="2000" b="1" i="1" dirty="0" smtClean="0">
                <a:solidFill>
                  <a:srgbClr val="FF5DFF"/>
                </a:solidFill>
              </a:rPr>
              <a:t>¡Feliz primavera a todos!</a:t>
            </a:r>
            <a:endParaRPr lang="es-ES" sz="2000" b="1" i="1" dirty="0">
              <a:solidFill>
                <a:srgbClr val="FF5DFF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7" dur="7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0" dur="7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3" dur="7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9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1" presetClass="entr" presetSubtype="8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98000">
                <a:schemeClr val="accent2">
                  <a:lumMod val="77000"/>
                  <a:lumOff val="23000"/>
                </a:schemeClr>
              </a:gs>
              <a:gs pos="74000">
                <a:schemeClr val="accent2">
                  <a:lumMod val="60000"/>
                  <a:lumOff val="40000"/>
                </a:schemeClr>
              </a:gs>
              <a:gs pos="88752">
                <a:srgbClr val="FCE4F2"/>
              </a:gs>
              <a:gs pos="8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2802"/>
            <a:ext cx="9144000" cy="6858000"/>
          </a:xfrm>
          <a:prstGeom prst="frame">
            <a:avLst/>
          </a:prstGeom>
          <a:gradFill>
            <a:gsLst>
              <a:gs pos="98000">
                <a:schemeClr val="accent2">
                  <a:lumMod val="77000"/>
                  <a:lumOff val="23000"/>
                </a:schemeClr>
              </a:gs>
              <a:gs pos="74000">
                <a:schemeClr val="accent2">
                  <a:lumMod val="60000"/>
                  <a:lumOff val="40000"/>
                </a:schemeClr>
              </a:gs>
              <a:gs pos="88752">
                <a:srgbClr val="FCE4F2"/>
              </a:gs>
              <a:gs pos="8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7986"/>
            <a:ext cx="9144000" cy="6858000"/>
          </a:xfrm>
          <a:prstGeom prst="frame">
            <a:avLst/>
          </a:prstGeom>
          <a:gradFill>
            <a:gsLst>
              <a:gs pos="98000">
                <a:schemeClr val="accent2">
                  <a:lumMod val="77000"/>
                  <a:lumOff val="23000"/>
                </a:schemeClr>
              </a:gs>
              <a:gs pos="74000">
                <a:schemeClr val="accent2">
                  <a:lumMod val="60000"/>
                  <a:lumOff val="40000"/>
                </a:schemeClr>
              </a:gs>
              <a:gs pos="88752">
                <a:srgbClr val="FCE4F2"/>
              </a:gs>
              <a:gs pos="8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-10915" y="19472"/>
            <a:ext cx="9144000" cy="6858000"/>
          </a:xfrm>
          <a:prstGeom prst="frame">
            <a:avLst/>
          </a:prstGeom>
          <a:gradFill>
            <a:gsLst>
              <a:gs pos="98000">
                <a:schemeClr val="accent2">
                  <a:lumMod val="77000"/>
                  <a:lumOff val="23000"/>
                </a:schemeClr>
              </a:gs>
              <a:gs pos="74000">
                <a:schemeClr val="accent2">
                  <a:lumMod val="60000"/>
                  <a:lumOff val="40000"/>
                </a:schemeClr>
              </a:gs>
              <a:gs pos="88752">
                <a:srgbClr val="FCE4F2"/>
              </a:gs>
              <a:gs pos="8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Diapositiva5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27584" y="857232"/>
            <a:ext cx="7459192" cy="5143536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98000">
                <a:schemeClr val="accent2">
                  <a:lumMod val="77000"/>
                  <a:lumOff val="23000"/>
                </a:schemeClr>
              </a:gs>
              <a:gs pos="74000">
                <a:schemeClr val="accent2">
                  <a:lumMod val="60000"/>
                  <a:lumOff val="40000"/>
                </a:schemeClr>
              </a:gs>
              <a:gs pos="88752">
                <a:srgbClr val="FCE4F2"/>
              </a:gs>
              <a:gs pos="88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89000">
                <a:srgbClr val="99FF33"/>
              </a:gs>
              <a:gs pos="50000">
                <a:srgbClr val="9CB86E"/>
              </a:gs>
              <a:gs pos="97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89000">
                <a:srgbClr val="99FF33"/>
              </a:gs>
              <a:gs pos="50000">
                <a:srgbClr val="9CB86E"/>
              </a:gs>
              <a:gs pos="97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-1"/>
            <a:ext cx="9144000" cy="6858001"/>
          </a:xfrm>
          <a:prstGeom prst="frame">
            <a:avLst/>
          </a:prstGeom>
          <a:gradFill>
            <a:gsLst>
              <a:gs pos="89000">
                <a:srgbClr val="99FF33"/>
              </a:gs>
              <a:gs pos="50000">
                <a:srgbClr val="9CB86E"/>
              </a:gs>
              <a:gs pos="97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89000">
                <a:srgbClr val="99FF33"/>
              </a:gs>
              <a:gs pos="50000">
                <a:srgbClr val="9CB86E"/>
              </a:gs>
              <a:gs pos="97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t="3150"/>
          <a:stretch>
            <a:fillRect/>
          </a:stretch>
        </p:blipFill>
        <p:spPr>
          <a:xfrm>
            <a:off x="785786" y="857232"/>
            <a:ext cx="7500990" cy="5214974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89000">
                <a:srgbClr val="99FF33"/>
              </a:gs>
              <a:gs pos="50000">
                <a:srgbClr val="9CB86E"/>
              </a:gs>
              <a:gs pos="97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98000">
                <a:srgbClr val="FF5DFF">
                  <a:lumMod val="42000"/>
                </a:srgbClr>
              </a:gs>
              <a:gs pos="74000">
                <a:schemeClr val="accent2">
                  <a:lumMod val="60000"/>
                  <a:lumOff val="40000"/>
                </a:schemeClr>
              </a:gs>
              <a:gs pos="59000">
                <a:srgbClr val="FCE4F2"/>
              </a:gs>
              <a:gs pos="82000">
                <a:srgbClr val="FFEBFA">
                  <a:lumMod val="65000"/>
                  <a:lumOff val="3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-85726" y="0"/>
            <a:ext cx="9229725" cy="6858000"/>
          </a:xfrm>
          <a:prstGeom prst="frame">
            <a:avLst/>
          </a:prstGeom>
          <a:gradFill>
            <a:gsLst>
              <a:gs pos="98000">
                <a:srgbClr val="FF5DFF">
                  <a:lumMod val="42000"/>
                </a:srgbClr>
              </a:gs>
              <a:gs pos="74000">
                <a:schemeClr val="accent2">
                  <a:lumMod val="60000"/>
                  <a:lumOff val="40000"/>
                </a:schemeClr>
              </a:gs>
              <a:gs pos="59000">
                <a:srgbClr val="FCE4F2"/>
              </a:gs>
              <a:gs pos="82000">
                <a:srgbClr val="FFEBFA">
                  <a:lumMod val="65000"/>
                  <a:lumOff val="3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98000">
                <a:srgbClr val="FF5DFF">
                  <a:lumMod val="42000"/>
                </a:srgbClr>
              </a:gs>
              <a:gs pos="74000">
                <a:schemeClr val="accent2">
                  <a:lumMod val="60000"/>
                  <a:lumOff val="40000"/>
                </a:schemeClr>
              </a:gs>
              <a:gs pos="59000">
                <a:srgbClr val="FCE4F2"/>
              </a:gs>
              <a:gs pos="82000">
                <a:srgbClr val="FFEBFA">
                  <a:lumMod val="65000"/>
                  <a:lumOff val="3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98000">
                <a:srgbClr val="FF5DFF">
                  <a:lumMod val="42000"/>
                </a:srgbClr>
              </a:gs>
              <a:gs pos="74000">
                <a:schemeClr val="accent2">
                  <a:lumMod val="60000"/>
                  <a:lumOff val="40000"/>
                </a:schemeClr>
              </a:gs>
              <a:gs pos="59000">
                <a:srgbClr val="FCE4F2"/>
              </a:gs>
              <a:gs pos="82000">
                <a:srgbClr val="FFEBFA">
                  <a:lumMod val="65000"/>
                  <a:lumOff val="3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98000">
                <a:srgbClr val="FF5DFF">
                  <a:lumMod val="42000"/>
                </a:srgbClr>
              </a:gs>
              <a:gs pos="74000">
                <a:schemeClr val="accent2">
                  <a:lumMod val="60000"/>
                  <a:lumOff val="40000"/>
                </a:schemeClr>
              </a:gs>
              <a:gs pos="59000">
                <a:srgbClr val="FCE4F2"/>
              </a:gs>
              <a:gs pos="82000">
                <a:srgbClr val="FFEBFA">
                  <a:lumMod val="65000"/>
                  <a:lumOff val="3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Diapositiva2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785786" y="785794"/>
            <a:ext cx="7500990" cy="5214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-17463" y="-19050"/>
            <a:ext cx="9144001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-34925" y="0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-34925" y="7938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4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57224" y="857232"/>
            <a:ext cx="7429552" cy="5143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98000">
                <a:srgbClr val="CC0066">
                  <a:lumMod val="74000"/>
                </a:srgbClr>
              </a:gs>
              <a:gs pos="88752">
                <a:srgbClr val="FF5DFF"/>
              </a:gs>
              <a:gs pos="73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-22325" y="-621"/>
            <a:ext cx="9144000" cy="6858000"/>
          </a:xfrm>
          <a:prstGeom prst="frame">
            <a:avLst/>
          </a:prstGeom>
          <a:gradFill>
            <a:gsLst>
              <a:gs pos="98000">
                <a:srgbClr val="CC0066">
                  <a:lumMod val="74000"/>
                </a:srgbClr>
              </a:gs>
              <a:gs pos="88752">
                <a:srgbClr val="FF5DFF"/>
              </a:gs>
              <a:gs pos="73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-22325" y="0"/>
            <a:ext cx="9144000" cy="6858000"/>
          </a:xfrm>
          <a:prstGeom prst="frame">
            <a:avLst/>
          </a:prstGeom>
          <a:gradFill>
            <a:gsLst>
              <a:gs pos="98000">
                <a:srgbClr val="CC0066">
                  <a:lumMod val="74000"/>
                </a:srgbClr>
              </a:gs>
              <a:gs pos="88752">
                <a:srgbClr val="FF5DFF"/>
              </a:gs>
              <a:gs pos="73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-22325" y="-6972"/>
            <a:ext cx="9144000" cy="6858000"/>
          </a:xfrm>
          <a:prstGeom prst="frame">
            <a:avLst/>
          </a:prstGeom>
          <a:gradFill>
            <a:gsLst>
              <a:gs pos="98000">
                <a:srgbClr val="CC0066">
                  <a:lumMod val="74000"/>
                </a:srgbClr>
              </a:gs>
              <a:gs pos="88752">
                <a:srgbClr val="FF5DFF"/>
              </a:gs>
              <a:gs pos="73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Diapositiva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t="2625"/>
          <a:stretch>
            <a:fillRect/>
          </a:stretch>
        </p:blipFill>
        <p:spPr>
          <a:xfrm>
            <a:off x="857224" y="857232"/>
            <a:ext cx="7429552" cy="5143536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Marco"/>
          <p:cNvSpPr/>
          <p:nvPr/>
        </p:nvSpPr>
        <p:spPr>
          <a:xfrm>
            <a:off x="24556" y="0"/>
            <a:ext cx="9144000" cy="6858000"/>
          </a:xfrm>
          <a:prstGeom prst="frame">
            <a:avLst/>
          </a:prstGeom>
          <a:gradFill flip="none" rotWithShape="1">
            <a:gsLst>
              <a:gs pos="98000">
                <a:srgbClr val="CC0066">
                  <a:lumMod val="74000"/>
                </a:srgbClr>
              </a:gs>
              <a:gs pos="88752">
                <a:srgbClr val="FF5DFF"/>
              </a:gs>
              <a:gs pos="73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91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11113"/>
            <a:ext cx="9144000" cy="6858000"/>
          </a:xfrm>
          <a:prstGeom prst="frame">
            <a:avLst/>
          </a:prstGeom>
          <a:gradFill>
            <a:gsLst>
              <a:gs pos="91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-23813"/>
            <a:ext cx="9144000" cy="6858001"/>
          </a:xfrm>
          <a:prstGeom prst="frame">
            <a:avLst/>
          </a:prstGeom>
          <a:gradFill>
            <a:gsLst>
              <a:gs pos="91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-22225"/>
            <a:ext cx="9144000" cy="6858000"/>
          </a:xfrm>
          <a:prstGeom prst="frame">
            <a:avLst/>
          </a:prstGeom>
          <a:gradFill flip="none" rotWithShape="1">
            <a:gsLst>
              <a:gs pos="91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91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56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857224" y="857232"/>
            <a:ext cx="7429552" cy="5143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-17463" y="-19050"/>
            <a:ext cx="9144001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-34925" y="0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-34925" y="7938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Diapositiva3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57224" y="857232"/>
            <a:ext cx="7429552" cy="5143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89000">
                <a:srgbClr val="99FF33"/>
              </a:gs>
              <a:gs pos="50000">
                <a:srgbClr val="9CB86E"/>
              </a:gs>
              <a:gs pos="97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26888"/>
            <a:ext cx="9144000" cy="6858000"/>
          </a:xfrm>
          <a:prstGeom prst="frame">
            <a:avLst/>
          </a:prstGeom>
          <a:gradFill>
            <a:gsLst>
              <a:gs pos="89000">
                <a:srgbClr val="99FF33"/>
              </a:gs>
              <a:gs pos="50000">
                <a:srgbClr val="9CB86E"/>
              </a:gs>
              <a:gs pos="97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0"/>
            <a:ext cx="9144000" cy="6903195"/>
          </a:xfrm>
          <a:prstGeom prst="frame">
            <a:avLst/>
          </a:prstGeom>
          <a:gradFill>
            <a:gsLst>
              <a:gs pos="89000">
                <a:srgbClr val="99FF33"/>
              </a:gs>
              <a:gs pos="50000">
                <a:srgbClr val="9CB86E"/>
              </a:gs>
              <a:gs pos="97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-45195"/>
            <a:ext cx="9144000" cy="6903195"/>
          </a:xfrm>
          <a:prstGeom prst="frame">
            <a:avLst/>
          </a:prstGeom>
          <a:gradFill>
            <a:gsLst>
              <a:gs pos="89000">
                <a:srgbClr val="99FF33"/>
              </a:gs>
              <a:gs pos="50000">
                <a:srgbClr val="9CB86E"/>
              </a:gs>
              <a:gs pos="97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89000">
                <a:srgbClr val="99FF33"/>
              </a:gs>
              <a:gs pos="50000">
                <a:srgbClr val="9CB86E"/>
              </a:gs>
              <a:gs pos="97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785786" y="857232"/>
            <a:ext cx="7500990" cy="5143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98000">
                <a:srgbClr val="CC0066">
                  <a:lumMod val="74000"/>
                </a:srgbClr>
              </a:gs>
              <a:gs pos="88752">
                <a:srgbClr val="FF5DFF"/>
              </a:gs>
              <a:gs pos="73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-22325" y="-621"/>
            <a:ext cx="9144000" cy="6858000"/>
          </a:xfrm>
          <a:prstGeom prst="frame">
            <a:avLst/>
          </a:prstGeom>
          <a:gradFill>
            <a:gsLst>
              <a:gs pos="98000">
                <a:srgbClr val="CC0066">
                  <a:lumMod val="74000"/>
                </a:srgbClr>
              </a:gs>
              <a:gs pos="88752">
                <a:srgbClr val="FF5DFF"/>
              </a:gs>
              <a:gs pos="73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-22325" y="0"/>
            <a:ext cx="9144000" cy="6858000"/>
          </a:xfrm>
          <a:prstGeom prst="frame">
            <a:avLst/>
          </a:prstGeom>
          <a:gradFill>
            <a:gsLst>
              <a:gs pos="98000">
                <a:srgbClr val="CC0066">
                  <a:lumMod val="74000"/>
                </a:srgbClr>
              </a:gs>
              <a:gs pos="88752">
                <a:srgbClr val="FF5DFF"/>
              </a:gs>
              <a:gs pos="73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-22325" y="-6972"/>
            <a:ext cx="9144000" cy="6858000"/>
          </a:xfrm>
          <a:prstGeom prst="frame">
            <a:avLst/>
          </a:prstGeom>
          <a:gradFill>
            <a:gsLst>
              <a:gs pos="98000">
                <a:srgbClr val="CC0066">
                  <a:lumMod val="74000"/>
                </a:srgbClr>
              </a:gs>
              <a:gs pos="88752">
                <a:srgbClr val="FF5DFF"/>
              </a:gs>
              <a:gs pos="73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24556" y="0"/>
            <a:ext cx="9144000" cy="6858000"/>
          </a:xfrm>
          <a:prstGeom prst="frame">
            <a:avLst/>
          </a:prstGeom>
          <a:gradFill flip="none" rotWithShape="1">
            <a:gsLst>
              <a:gs pos="98000">
                <a:srgbClr val="CC0066">
                  <a:lumMod val="74000"/>
                </a:srgbClr>
              </a:gs>
              <a:gs pos="88752">
                <a:srgbClr val="FF5DFF"/>
              </a:gs>
              <a:gs pos="73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41.JPG"/>
          <p:cNvPicPr>
            <a:picLocks noGrp="1" noChangeAspect="1"/>
          </p:cNvPicPr>
          <p:nvPr isPhoto="1"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857224" y="857232"/>
            <a:ext cx="7429552" cy="5143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89000">
                <a:srgbClr val="99FF33"/>
              </a:gs>
              <a:gs pos="50000">
                <a:srgbClr val="9CB86E"/>
              </a:gs>
              <a:gs pos="97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26888"/>
            <a:ext cx="9144000" cy="6858000"/>
          </a:xfrm>
          <a:prstGeom prst="frame">
            <a:avLst/>
          </a:prstGeom>
          <a:gradFill>
            <a:gsLst>
              <a:gs pos="89000">
                <a:srgbClr val="99FF33"/>
              </a:gs>
              <a:gs pos="50000">
                <a:srgbClr val="9CB86E"/>
              </a:gs>
              <a:gs pos="97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0"/>
            <a:ext cx="9144000" cy="6903195"/>
          </a:xfrm>
          <a:prstGeom prst="frame">
            <a:avLst/>
          </a:prstGeom>
          <a:gradFill>
            <a:gsLst>
              <a:gs pos="89000">
                <a:srgbClr val="99FF33"/>
              </a:gs>
              <a:gs pos="50000">
                <a:srgbClr val="9CB86E"/>
              </a:gs>
              <a:gs pos="97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-45195"/>
            <a:ext cx="9144000" cy="6903195"/>
          </a:xfrm>
          <a:prstGeom prst="frame">
            <a:avLst/>
          </a:prstGeom>
          <a:gradFill>
            <a:gsLst>
              <a:gs pos="89000">
                <a:srgbClr val="99FF33"/>
              </a:gs>
              <a:gs pos="50000">
                <a:srgbClr val="9CB86E"/>
              </a:gs>
              <a:gs pos="97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3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57224" y="857232"/>
            <a:ext cx="7429552" cy="5143536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89000">
                <a:srgbClr val="99FF33"/>
              </a:gs>
              <a:gs pos="50000">
                <a:srgbClr val="9CB86E"/>
              </a:gs>
              <a:gs pos="97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98000">
                <a:srgbClr val="FF5DFF">
                  <a:lumMod val="50000"/>
                </a:srgbClr>
              </a:gs>
              <a:gs pos="88000">
                <a:schemeClr val="accent2">
                  <a:lumMod val="60000"/>
                  <a:lumOff val="40000"/>
                </a:schemeClr>
              </a:gs>
              <a:gs pos="81000">
                <a:srgbClr val="FCE4F2"/>
              </a:gs>
              <a:gs pos="55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34900"/>
            <a:ext cx="9144000" cy="6858000"/>
          </a:xfrm>
          <a:prstGeom prst="frame">
            <a:avLst/>
          </a:prstGeom>
          <a:gradFill>
            <a:gsLst>
              <a:gs pos="98000">
                <a:srgbClr val="FF5DFF">
                  <a:lumMod val="50000"/>
                </a:srgbClr>
              </a:gs>
              <a:gs pos="88000">
                <a:schemeClr val="accent2">
                  <a:lumMod val="60000"/>
                  <a:lumOff val="40000"/>
                </a:schemeClr>
              </a:gs>
              <a:gs pos="81000">
                <a:srgbClr val="FCE4F2"/>
              </a:gs>
              <a:gs pos="55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70488" y="34900"/>
            <a:ext cx="9144000" cy="6858000"/>
          </a:xfrm>
          <a:prstGeom prst="frame">
            <a:avLst/>
          </a:prstGeom>
          <a:gradFill>
            <a:gsLst>
              <a:gs pos="98000">
                <a:srgbClr val="FF5DFF">
                  <a:lumMod val="50000"/>
                </a:srgbClr>
              </a:gs>
              <a:gs pos="88000">
                <a:schemeClr val="accent2">
                  <a:lumMod val="60000"/>
                  <a:lumOff val="40000"/>
                </a:schemeClr>
              </a:gs>
              <a:gs pos="81000">
                <a:srgbClr val="FCE4F2"/>
              </a:gs>
              <a:gs pos="55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4800" y="13196"/>
            <a:ext cx="9144000" cy="6858000"/>
          </a:xfrm>
          <a:prstGeom prst="frame">
            <a:avLst/>
          </a:prstGeom>
          <a:gradFill>
            <a:gsLst>
              <a:gs pos="98000">
                <a:srgbClr val="FF5DFF">
                  <a:lumMod val="50000"/>
                </a:srgbClr>
              </a:gs>
              <a:gs pos="88000">
                <a:schemeClr val="accent2">
                  <a:lumMod val="60000"/>
                  <a:lumOff val="40000"/>
                </a:schemeClr>
              </a:gs>
              <a:gs pos="81000">
                <a:srgbClr val="FCE4F2"/>
              </a:gs>
              <a:gs pos="55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53248" y="0"/>
            <a:ext cx="9144000" cy="6858000"/>
          </a:xfrm>
          <a:prstGeom prst="frame">
            <a:avLst/>
          </a:prstGeom>
          <a:gradFill flip="none" rotWithShape="1">
            <a:gsLst>
              <a:gs pos="98000">
                <a:srgbClr val="FF5DFF">
                  <a:lumMod val="50000"/>
                </a:srgbClr>
              </a:gs>
              <a:gs pos="88000">
                <a:schemeClr val="accent2">
                  <a:lumMod val="60000"/>
                  <a:lumOff val="40000"/>
                </a:schemeClr>
              </a:gs>
              <a:gs pos="81000">
                <a:srgbClr val="FCE4F2"/>
              </a:gs>
              <a:gs pos="55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96552" y="857232"/>
            <a:ext cx="7491872" cy="5143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78000">
                <a:schemeClr val="tx1">
                  <a:lumMod val="95000"/>
                </a:schemeClr>
              </a:gs>
              <a:gs pos="93000">
                <a:schemeClr val="accent2">
                  <a:lumMod val="75000"/>
                </a:schemeClr>
              </a:gs>
              <a:gs pos="90000">
                <a:schemeClr val="accent2">
                  <a:lumMod val="98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-26816" y="0"/>
            <a:ext cx="9144000" cy="6858000"/>
          </a:xfrm>
          <a:prstGeom prst="frame">
            <a:avLst/>
          </a:prstGeom>
          <a:gradFill>
            <a:gsLst>
              <a:gs pos="78000">
                <a:schemeClr val="tx1">
                  <a:lumMod val="95000"/>
                </a:schemeClr>
              </a:gs>
              <a:gs pos="93000">
                <a:schemeClr val="accent2">
                  <a:lumMod val="75000"/>
                </a:schemeClr>
              </a:gs>
              <a:gs pos="90000">
                <a:schemeClr val="accent2">
                  <a:lumMod val="98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-26816" y="0"/>
            <a:ext cx="9144000" cy="6858000"/>
          </a:xfrm>
          <a:prstGeom prst="frame">
            <a:avLst/>
          </a:prstGeom>
          <a:gradFill>
            <a:gsLst>
              <a:gs pos="78000">
                <a:schemeClr val="tx1">
                  <a:lumMod val="95000"/>
                </a:schemeClr>
              </a:gs>
              <a:gs pos="93000">
                <a:schemeClr val="accent2">
                  <a:lumMod val="75000"/>
                </a:schemeClr>
              </a:gs>
              <a:gs pos="90000">
                <a:schemeClr val="accent2">
                  <a:lumMod val="98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6838" y="0"/>
            <a:ext cx="9144000" cy="6858000"/>
          </a:xfrm>
          <a:prstGeom prst="frame">
            <a:avLst/>
          </a:prstGeom>
          <a:gradFill>
            <a:gsLst>
              <a:gs pos="78000">
                <a:schemeClr val="tx1">
                  <a:lumMod val="95000"/>
                </a:schemeClr>
              </a:gs>
              <a:gs pos="93000">
                <a:schemeClr val="accent2">
                  <a:lumMod val="75000"/>
                </a:schemeClr>
              </a:gs>
              <a:gs pos="90000">
                <a:schemeClr val="accent2">
                  <a:lumMod val="98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22744" y="0"/>
            <a:ext cx="9144000" cy="6858000"/>
          </a:xfrm>
          <a:prstGeom prst="frame">
            <a:avLst/>
          </a:prstGeom>
          <a:gradFill flip="none" rotWithShape="1">
            <a:gsLst>
              <a:gs pos="78000">
                <a:schemeClr val="tx1">
                  <a:lumMod val="95000"/>
                </a:schemeClr>
              </a:gs>
              <a:gs pos="93000">
                <a:schemeClr val="accent2">
                  <a:lumMod val="75000"/>
                </a:schemeClr>
              </a:gs>
              <a:gs pos="90000">
                <a:schemeClr val="accent2">
                  <a:lumMod val="9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13 Imagen" descr="Diapositiva4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827584" y="857232"/>
            <a:ext cx="7459192" cy="5143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51000">
                <a:srgbClr val="FF7B00"/>
              </a:gs>
              <a:gs pos="39000">
                <a:srgbClr val="FF7C00"/>
              </a:gs>
              <a:gs pos="64000">
                <a:srgbClr val="FF7E00"/>
              </a:gs>
              <a:gs pos="83000">
                <a:srgbClr val="FFFF00"/>
              </a:gs>
              <a:gs pos="78000">
                <a:srgbClr val="FF8900"/>
              </a:gs>
              <a:gs pos="25000">
                <a:srgbClr val="FF9800"/>
              </a:gs>
              <a:gs pos="12000">
                <a:srgbClr val="FFB600"/>
              </a:gs>
              <a:gs pos="100000">
                <a:srgbClr val="FF7A00">
                  <a:lumMod val="8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-19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51000">
                <a:srgbClr val="FF7B00"/>
              </a:gs>
              <a:gs pos="39000">
                <a:srgbClr val="FF7C00"/>
              </a:gs>
              <a:gs pos="64000">
                <a:srgbClr val="FF7E00"/>
              </a:gs>
              <a:gs pos="83000">
                <a:srgbClr val="FFFF00"/>
              </a:gs>
              <a:gs pos="78000">
                <a:srgbClr val="FF8900"/>
              </a:gs>
              <a:gs pos="25000">
                <a:srgbClr val="FF9800"/>
              </a:gs>
              <a:gs pos="12000">
                <a:srgbClr val="FFB600"/>
              </a:gs>
              <a:gs pos="100000">
                <a:srgbClr val="FF7A00">
                  <a:lumMod val="8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17735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51000">
                <a:srgbClr val="FF7B00"/>
              </a:gs>
              <a:gs pos="39000">
                <a:srgbClr val="FF7C00"/>
              </a:gs>
              <a:gs pos="64000">
                <a:srgbClr val="FF7E00"/>
              </a:gs>
              <a:gs pos="83000">
                <a:srgbClr val="FFFF00"/>
              </a:gs>
              <a:gs pos="78000">
                <a:srgbClr val="FF8900"/>
              </a:gs>
              <a:gs pos="25000">
                <a:srgbClr val="FF9800"/>
              </a:gs>
              <a:gs pos="12000">
                <a:srgbClr val="FFB600"/>
              </a:gs>
              <a:gs pos="100000">
                <a:srgbClr val="FF7A00">
                  <a:lumMod val="8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-10789" y="28599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51000">
                <a:srgbClr val="FF7B00"/>
              </a:gs>
              <a:gs pos="39000">
                <a:srgbClr val="FF7C00"/>
              </a:gs>
              <a:gs pos="64000">
                <a:srgbClr val="FF7E00"/>
              </a:gs>
              <a:gs pos="83000">
                <a:srgbClr val="FFFF00"/>
              </a:gs>
              <a:gs pos="78000">
                <a:srgbClr val="FF8900"/>
              </a:gs>
              <a:gs pos="25000">
                <a:srgbClr val="FF9800"/>
              </a:gs>
              <a:gs pos="12000">
                <a:srgbClr val="FFB600"/>
              </a:gs>
              <a:gs pos="100000">
                <a:srgbClr val="FF7A00">
                  <a:lumMod val="8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Diapositiva1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57224" y="857232"/>
            <a:ext cx="7500990" cy="514351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Marco"/>
          <p:cNvSpPr/>
          <p:nvPr/>
        </p:nvSpPr>
        <p:spPr>
          <a:xfrm>
            <a:off x="25052" y="17735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51000">
                <a:srgbClr val="FF7B00"/>
              </a:gs>
              <a:gs pos="39000">
                <a:srgbClr val="FF7C00"/>
              </a:gs>
              <a:gs pos="64000">
                <a:srgbClr val="FF7E00"/>
              </a:gs>
              <a:gs pos="83000">
                <a:srgbClr val="FFFF00"/>
              </a:gs>
              <a:gs pos="78000">
                <a:srgbClr val="FF8900"/>
              </a:gs>
              <a:gs pos="25000">
                <a:srgbClr val="FF9800"/>
              </a:gs>
              <a:gs pos="12000">
                <a:srgbClr val="FFB600"/>
              </a:gs>
              <a:gs pos="100000">
                <a:srgbClr val="FF7A00">
                  <a:lumMod val="8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50800" h="38100" prst="riblet"/>
            </a:sp3d>
          </a:bodyPr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-17463" y="-19050"/>
            <a:ext cx="9144001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-34925" y="0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-34925" y="7938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Diapositiva2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57224" y="857232"/>
            <a:ext cx="7429552" cy="5143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98000">
                <a:srgbClr val="FF5DFF">
                  <a:lumMod val="55000"/>
                </a:srgbClr>
              </a:gs>
              <a:gs pos="81000">
                <a:srgbClr val="FFC1FF"/>
              </a:gs>
              <a:gs pos="69000">
                <a:srgbClr val="FCE4F2"/>
              </a:gs>
              <a:gs pos="67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-14908"/>
            <a:ext cx="9144000" cy="6858000"/>
          </a:xfrm>
          <a:prstGeom prst="frame">
            <a:avLst/>
          </a:prstGeom>
          <a:gradFill>
            <a:gsLst>
              <a:gs pos="98000">
                <a:srgbClr val="FF5DFF">
                  <a:lumMod val="55000"/>
                </a:srgbClr>
              </a:gs>
              <a:gs pos="81000">
                <a:srgbClr val="FFC1FF"/>
              </a:gs>
              <a:gs pos="69000">
                <a:srgbClr val="FCE4F2"/>
              </a:gs>
              <a:gs pos="67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33089"/>
            <a:ext cx="9144000" cy="6858000"/>
          </a:xfrm>
          <a:prstGeom prst="frame">
            <a:avLst/>
          </a:prstGeom>
          <a:gradFill>
            <a:gsLst>
              <a:gs pos="98000">
                <a:srgbClr val="FF5DFF">
                  <a:lumMod val="55000"/>
                </a:srgbClr>
              </a:gs>
              <a:gs pos="81000">
                <a:srgbClr val="FFC1FF"/>
              </a:gs>
              <a:gs pos="69000">
                <a:srgbClr val="FCE4F2"/>
              </a:gs>
              <a:gs pos="67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33089"/>
            <a:ext cx="9144000" cy="6858000"/>
          </a:xfrm>
          <a:prstGeom prst="frame">
            <a:avLst/>
          </a:prstGeom>
          <a:gradFill>
            <a:gsLst>
              <a:gs pos="98000">
                <a:srgbClr val="FF5DFF">
                  <a:lumMod val="55000"/>
                </a:srgbClr>
              </a:gs>
              <a:gs pos="81000">
                <a:srgbClr val="FFC1FF"/>
              </a:gs>
              <a:gs pos="69000">
                <a:srgbClr val="FCE4F2"/>
              </a:gs>
              <a:gs pos="67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0" y="9623"/>
            <a:ext cx="9144000" cy="6858000"/>
          </a:xfrm>
          <a:prstGeom prst="frame">
            <a:avLst/>
          </a:prstGeom>
          <a:gradFill flip="none" rotWithShape="1">
            <a:gsLst>
              <a:gs pos="98000">
                <a:srgbClr val="FF5DFF">
                  <a:lumMod val="55000"/>
                </a:srgbClr>
              </a:gs>
              <a:gs pos="81000">
                <a:srgbClr val="FFC1FF"/>
              </a:gs>
              <a:gs pos="69000">
                <a:srgbClr val="FCE4F2"/>
              </a:gs>
              <a:gs pos="67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Diapositiva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57224" y="857232"/>
            <a:ext cx="7429552" cy="5143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91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11113"/>
            <a:ext cx="9144000" cy="6858000"/>
          </a:xfrm>
          <a:prstGeom prst="frame">
            <a:avLst/>
          </a:prstGeom>
          <a:gradFill>
            <a:gsLst>
              <a:gs pos="91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-23813"/>
            <a:ext cx="9144000" cy="6858001"/>
          </a:xfrm>
          <a:prstGeom prst="frame">
            <a:avLst/>
          </a:prstGeom>
          <a:gradFill>
            <a:gsLst>
              <a:gs pos="91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-22225"/>
            <a:ext cx="9144000" cy="6858000"/>
          </a:xfrm>
          <a:prstGeom prst="frame">
            <a:avLst/>
          </a:prstGeom>
          <a:gradFill flip="none" rotWithShape="1">
            <a:gsLst>
              <a:gs pos="91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91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13 Imagen" descr="Diapositiva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57224" y="857232"/>
            <a:ext cx="7429552" cy="5214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98000">
                <a:schemeClr val="accent2">
                  <a:lumMod val="77000"/>
                  <a:lumOff val="23000"/>
                </a:schemeClr>
              </a:gs>
              <a:gs pos="74000">
                <a:schemeClr val="accent2">
                  <a:lumMod val="60000"/>
                  <a:lumOff val="40000"/>
                </a:schemeClr>
              </a:gs>
              <a:gs pos="88752">
                <a:srgbClr val="FCE4F2"/>
              </a:gs>
              <a:gs pos="8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2802"/>
            <a:ext cx="9144000" cy="6858000"/>
          </a:xfrm>
          <a:prstGeom prst="frame">
            <a:avLst/>
          </a:prstGeom>
          <a:gradFill>
            <a:gsLst>
              <a:gs pos="98000">
                <a:schemeClr val="accent2">
                  <a:lumMod val="77000"/>
                  <a:lumOff val="23000"/>
                </a:schemeClr>
              </a:gs>
              <a:gs pos="74000">
                <a:schemeClr val="accent2">
                  <a:lumMod val="60000"/>
                  <a:lumOff val="40000"/>
                </a:schemeClr>
              </a:gs>
              <a:gs pos="88752">
                <a:srgbClr val="FCE4F2"/>
              </a:gs>
              <a:gs pos="8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7986"/>
            <a:ext cx="9144000" cy="6858000"/>
          </a:xfrm>
          <a:prstGeom prst="frame">
            <a:avLst/>
          </a:prstGeom>
          <a:gradFill>
            <a:gsLst>
              <a:gs pos="98000">
                <a:schemeClr val="accent2">
                  <a:lumMod val="77000"/>
                  <a:lumOff val="23000"/>
                </a:schemeClr>
              </a:gs>
              <a:gs pos="74000">
                <a:schemeClr val="accent2">
                  <a:lumMod val="60000"/>
                  <a:lumOff val="40000"/>
                </a:schemeClr>
              </a:gs>
              <a:gs pos="88752">
                <a:srgbClr val="FCE4F2"/>
              </a:gs>
              <a:gs pos="8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-10915" y="19472"/>
            <a:ext cx="9144000" cy="6858000"/>
          </a:xfrm>
          <a:prstGeom prst="frame">
            <a:avLst/>
          </a:prstGeom>
          <a:gradFill>
            <a:gsLst>
              <a:gs pos="98000">
                <a:schemeClr val="accent2">
                  <a:lumMod val="77000"/>
                  <a:lumOff val="23000"/>
                </a:schemeClr>
              </a:gs>
              <a:gs pos="74000">
                <a:schemeClr val="accent2">
                  <a:lumMod val="60000"/>
                  <a:lumOff val="40000"/>
                </a:schemeClr>
              </a:gs>
              <a:gs pos="88752">
                <a:srgbClr val="FCE4F2"/>
              </a:gs>
              <a:gs pos="8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98000">
                <a:schemeClr val="accent2">
                  <a:lumMod val="94000"/>
                  <a:lumOff val="6000"/>
                </a:schemeClr>
              </a:gs>
              <a:gs pos="74000">
                <a:schemeClr val="accent2">
                  <a:lumMod val="60000"/>
                  <a:lumOff val="40000"/>
                </a:schemeClr>
              </a:gs>
              <a:gs pos="88752">
                <a:srgbClr val="FCE4F2"/>
              </a:gs>
              <a:gs pos="88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Diapositiva9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57224" y="857232"/>
            <a:ext cx="7429552" cy="5143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-17463" y="-19050"/>
            <a:ext cx="9144001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-34925" y="0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-34925" y="7938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4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57224" y="857232"/>
            <a:ext cx="7429552" cy="5143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51000">
                <a:srgbClr val="FF7B00"/>
              </a:gs>
              <a:gs pos="39000">
                <a:srgbClr val="FF7C00"/>
              </a:gs>
              <a:gs pos="64000">
                <a:srgbClr val="FF7E00"/>
              </a:gs>
              <a:gs pos="83000">
                <a:srgbClr val="FFFF00"/>
              </a:gs>
              <a:gs pos="78000">
                <a:srgbClr val="FF8900"/>
              </a:gs>
              <a:gs pos="25000">
                <a:srgbClr val="FF9800"/>
              </a:gs>
              <a:gs pos="12000">
                <a:srgbClr val="FFB600"/>
              </a:gs>
              <a:gs pos="100000">
                <a:srgbClr val="FF7A00">
                  <a:lumMod val="8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-19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51000">
                <a:srgbClr val="FF7B00"/>
              </a:gs>
              <a:gs pos="39000">
                <a:srgbClr val="FF7C00"/>
              </a:gs>
              <a:gs pos="64000">
                <a:srgbClr val="FF7E00"/>
              </a:gs>
              <a:gs pos="83000">
                <a:srgbClr val="FFFF00"/>
              </a:gs>
              <a:gs pos="78000">
                <a:srgbClr val="FF8900"/>
              </a:gs>
              <a:gs pos="25000">
                <a:srgbClr val="FF9800"/>
              </a:gs>
              <a:gs pos="12000">
                <a:srgbClr val="FFB600"/>
              </a:gs>
              <a:gs pos="100000">
                <a:srgbClr val="FF7A00">
                  <a:lumMod val="8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17735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51000">
                <a:srgbClr val="FF7B00"/>
              </a:gs>
              <a:gs pos="39000">
                <a:srgbClr val="FF7C00"/>
              </a:gs>
              <a:gs pos="64000">
                <a:srgbClr val="FF7E00"/>
              </a:gs>
              <a:gs pos="83000">
                <a:srgbClr val="FFFF00"/>
              </a:gs>
              <a:gs pos="78000">
                <a:srgbClr val="FF8900"/>
              </a:gs>
              <a:gs pos="25000">
                <a:srgbClr val="FF9800"/>
              </a:gs>
              <a:gs pos="12000">
                <a:srgbClr val="FFB600"/>
              </a:gs>
              <a:gs pos="100000">
                <a:srgbClr val="FF7A00">
                  <a:lumMod val="8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-10789" y="28599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51000">
                <a:srgbClr val="FF7B00"/>
              </a:gs>
              <a:gs pos="39000">
                <a:srgbClr val="FF7C00"/>
              </a:gs>
              <a:gs pos="64000">
                <a:srgbClr val="FF7E00"/>
              </a:gs>
              <a:gs pos="83000">
                <a:srgbClr val="FFFF00"/>
              </a:gs>
              <a:gs pos="78000">
                <a:srgbClr val="FF8900"/>
              </a:gs>
              <a:gs pos="25000">
                <a:srgbClr val="FF9800"/>
              </a:gs>
              <a:gs pos="12000">
                <a:srgbClr val="FFB600"/>
              </a:gs>
              <a:gs pos="100000">
                <a:srgbClr val="FF7A00">
                  <a:lumMod val="8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57224" y="857232"/>
            <a:ext cx="7500990" cy="514353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Marco"/>
          <p:cNvSpPr/>
          <p:nvPr/>
        </p:nvSpPr>
        <p:spPr>
          <a:xfrm>
            <a:off x="25052" y="17735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51000">
                <a:srgbClr val="FF7B00"/>
              </a:gs>
              <a:gs pos="39000">
                <a:srgbClr val="FF7C00"/>
              </a:gs>
              <a:gs pos="64000">
                <a:srgbClr val="FF7E00"/>
              </a:gs>
              <a:gs pos="83000">
                <a:srgbClr val="FFFF00"/>
              </a:gs>
              <a:gs pos="78000">
                <a:srgbClr val="FF8900"/>
              </a:gs>
              <a:gs pos="25000">
                <a:srgbClr val="FF9800"/>
              </a:gs>
              <a:gs pos="12000">
                <a:srgbClr val="FFB600"/>
              </a:gs>
              <a:gs pos="100000">
                <a:srgbClr val="FF7A00">
                  <a:lumMod val="8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50800" h="38100" prst="riblet"/>
            </a:sp3d>
          </a:bodyPr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4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785786" y="714356"/>
            <a:ext cx="7500990" cy="542928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100000">
                <a:srgbClr val="6600FF">
                  <a:lumMod val="57000"/>
                </a:srgbClr>
              </a:gs>
              <a:gs pos="21000">
                <a:schemeClr val="accent4">
                  <a:lumMod val="60000"/>
                  <a:lumOff val="40000"/>
                </a:schemeClr>
              </a:gs>
              <a:gs pos="86000">
                <a:srgbClr val="BF9FFF"/>
              </a:gs>
              <a:gs pos="7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100000">
                <a:srgbClr val="6600FF">
                  <a:lumMod val="57000"/>
                </a:srgbClr>
              </a:gs>
              <a:gs pos="21000">
                <a:schemeClr val="accent4">
                  <a:lumMod val="60000"/>
                  <a:lumOff val="40000"/>
                </a:schemeClr>
              </a:gs>
              <a:gs pos="86000">
                <a:srgbClr val="BF9FFF"/>
              </a:gs>
              <a:gs pos="7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0"/>
            <a:ext cx="9144000" cy="6858001"/>
          </a:xfrm>
          <a:prstGeom prst="frame">
            <a:avLst/>
          </a:prstGeom>
          <a:gradFill>
            <a:gsLst>
              <a:gs pos="100000">
                <a:srgbClr val="6600FF">
                  <a:lumMod val="57000"/>
                </a:srgbClr>
              </a:gs>
              <a:gs pos="21000">
                <a:schemeClr val="accent4">
                  <a:lumMod val="60000"/>
                  <a:lumOff val="40000"/>
                </a:schemeClr>
              </a:gs>
              <a:gs pos="86000">
                <a:srgbClr val="BF9FFF"/>
              </a:gs>
              <a:gs pos="7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100000">
                <a:srgbClr val="6600FF">
                  <a:lumMod val="57000"/>
                </a:srgbClr>
              </a:gs>
              <a:gs pos="21000">
                <a:schemeClr val="accent4">
                  <a:lumMod val="60000"/>
                  <a:lumOff val="40000"/>
                </a:schemeClr>
              </a:gs>
              <a:gs pos="86000">
                <a:srgbClr val="BF9FFF"/>
              </a:gs>
              <a:gs pos="7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100000">
                <a:srgbClr val="6600FF">
                  <a:lumMod val="57000"/>
                </a:srgbClr>
              </a:gs>
              <a:gs pos="21000">
                <a:schemeClr val="accent4">
                  <a:lumMod val="60000"/>
                  <a:lumOff val="40000"/>
                </a:schemeClr>
              </a:gs>
              <a:gs pos="86000">
                <a:srgbClr val="BF9FFF"/>
              </a:gs>
              <a:gs pos="7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-17463" y="-19050"/>
            <a:ext cx="9144001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-34925" y="0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-34925" y="7938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Diapositiva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b="7349"/>
          <a:stretch>
            <a:fillRect/>
          </a:stretch>
        </p:blipFill>
        <p:spPr>
          <a:xfrm>
            <a:off x="857224" y="857232"/>
            <a:ext cx="7429552" cy="514353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100000">
                <a:srgbClr val="6600FF">
                  <a:lumMod val="57000"/>
                </a:srgbClr>
              </a:gs>
              <a:gs pos="21000">
                <a:schemeClr val="accent4">
                  <a:lumMod val="60000"/>
                  <a:lumOff val="40000"/>
                </a:schemeClr>
              </a:gs>
              <a:gs pos="86000">
                <a:srgbClr val="BF9FFF"/>
              </a:gs>
              <a:gs pos="7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100000">
                <a:srgbClr val="6600FF">
                  <a:lumMod val="57000"/>
                </a:srgbClr>
              </a:gs>
              <a:gs pos="21000">
                <a:schemeClr val="accent4">
                  <a:lumMod val="60000"/>
                  <a:lumOff val="40000"/>
                </a:schemeClr>
              </a:gs>
              <a:gs pos="86000">
                <a:srgbClr val="BF9FFF"/>
              </a:gs>
              <a:gs pos="7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11435"/>
            <a:ext cx="9144000" cy="6858000"/>
          </a:xfrm>
          <a:prstGeom prst="frame">
            <a:avLst/>
          </a:prstGeom>
          <a:gradFill>
            <a:gsLst>
              <a:gs pos="100000">
                <a:srgbClr val="6600FF">
                  <a:lumMod val="57000"/>
                </a:srgbClr>
              </a:gs>
              <a:gs pos="21000">
                <a:schemeClr val="accent4">
                  <a:lumMod val="60000"/>
                  <a:lumOff val="40000"/>
                </a:schemeClr>
              </a:gs>
              <a:gs pos="86000">
                <a:srgbClr val="BF9FFF"/>
              </a:gs>
              <a:gs pos="7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5" y="23986"/>
            <a:ext cx="9144000" cy="6858000"/>
          </a:xfrm>
          <a:prstGeom prst="frame">
            <a:avLst/>
          </a:prstGeom>
          <a:gradFill>
            <a:gsLst>
              <a:gs pos="100000">
                <a:srgbClr val="6600FF">
                  <a:lumMod val="57000"/>
                </a:srgbClr>
              </a:gs>
              <a:gs pos="21000">
                <a:schemeClr val="accent4">
                  <a:lumMod val="60000"/>
                  <a:lumOff val="40000"/>
                </a:schemeClr>
              </a:gs>
              <a:gs pos="86000">
                <a:srgbClr val="BF9FFF"/>
              </a:gs>
              <a:gs pos="7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75" y="23986"/>
            <a:ext cx="9144000" cy="6858000"/>
          </a:xfrm>
          <a:prstGeom prst="frame">
            <a:avLst/>
          </a:prstGeom>
          <a:gradFill flip="none" rotWithShape="1">
            <a:gsLst>
              <a:gs pos="100000">
                <a:srgbClr val="6600FF">
                  <a:lumMod val="57000"/>
                </a:srgbClr>
              </a:gs>
              <a:gs pos="21000">
                <a:schemeClr val="accent4">
                  <a:lumMod val="60000"/>
                  <a:lumOff val="40000"/>
                </a:schemeClr>
              </a:gs>
              <a:gs pos="86000">
                <a:srgbClr val="BF9FFF"/>
              </a:gs>
              <a:gs pos="78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Diapositiva9.JPG"/>
          <p:cNvPicPr>
            <a:picLocks noGrp="1" noChangeAspect="1"/>
          </p:cNvPicPr>
          <p:nvPr isPhoto="1"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857224" y="857232"/>
            <a:ext cx="7429552" cy="5143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84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-8037" y="0"/>
            <a:ext cx="9144000" cy="6858000"/>
          </a:xfrm>
          <a:prstGeom prst="frame">
            <a:avLst/>
          </a:prstGeom>
          <a:gradFill>
            <a:gsLst>
              <a:gs pos="84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-10344" y="0"/>
            <a:ext cx="9144000" cy="6858001"/>
          </a:xfrm>
          <a:prstGeom prst="frame">
            <a:avLst/>
          </a:prstGeom>
          <a:gradFill>
            <a:gsLst>
              <a:gs pos="84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705" y="6226"/>
            <a:ext cx="9144000" cy="6858000"/>
          </a:xfrm>
          <a:prstGeom prst="frame">
            <a:avLst/>
          </a:prstGeom>
          <a:gradFill>
            <a:gsLst>
              <a:gs pos="84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-10344" y="6226"/>
            <a:ext cx="9144000" cy="6858000"/>
          </a:xfrm>
          <a:prstGeom prst="frame">
            <a:avLst/>
          </a:prstGeom>
          <a:gradFill flip="none" rotWithShape="1">
            <a:gsLst>
              <a:gs pos="84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Diapositiva6.JPG"/>
          <p:cNvPicPr>
            <a:picLocks noGrp="1" noChangeAspect="1"/>
          </p:cNvPicPr>
          <p:nvPr isPhoto="1"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857224" y="857232"/>
            <a:ext cx="7429552" cy="5143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98000">
                <a:srgbClr val="FF5DFF">
                  <a:lumMod val="42000"/>
                </a:srgbClr>
              </a:gs>
              <a:gs pos="74000">
                <a:schemeClr val="accent2">
                  <a:lumMod val="60000"/>
                  <a:lumOff val="40000"/>
                </a:schemeClr>
              </a:gs>
              <a:gs pos="63000">
                <a:srgbClr val="FCE4F2"/>
              </a:gs>
              <a:gs pos="80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98000">
                <a:srgbClr val="FF5DFF">
                  <a:lumMod val="42000"/>
                </a:srgbClr>
              </a:gs>
              <a:gs pos="74000">
                <a:schemeClr val="accent2">
                  <a:lumMod val="60000"/>
                  <a:lumOff val="40000"/>
                </a:schemeClr>
              </a:gs>
              <a:gs pos="63000">
                <a:srgbClr val="FCE4F2"/>
              </a:gs>
              <a:gs pos="80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6343" y="12601"/>
            <a:ext cx="9144000" cy="6858000"/>
          </a:xfrm>
          <a:prstGeom prst="frame">
            <a:avLst/>
          </a:prstGeom>
          <a:gradFill>
            <a:gsLst>
              <a:gs pos="98000">
                <a:srgbClr val="FF5DFF">
                  <a:lumMod val="42000"/>
                </a:srgbClr>
              </a:gs>
              <a:gs pos="74000">
                <a:schemeClr val="accent2">
                  <a:lumMod val="60000"/>
                  <a:lumOff val="40000"/>
                </a:schemeClr>
              </a:gs>
              <a:gs pos="63000">
                <a:srgbClr val="FCE4F2"/>
              </a:gs>
              <a:gs pos="80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10889"/>
            <a:ext cx="9144000" cy="6858000"/>
          </a:xfrm>
          <a:prstGeom prst="frame">
            <a:avLst/>
          </a:prstGeom>
          <a:gradFill>
            <a:gsLst>
              <a:gs pos="98000">
                <a:srgbClr val="FF5DFF">
                  <a:lumMod val="42000"/>
                </a:srgbClr>
              </a:gs>
              <a:gs pos="74000">
                <a:schemeClr val="accent2">
                  <a:lumMod val="60000"/>
                  <a:lumOff val="40000"/>
                </a:schemeClr>
              </a:gs>
              <a:gs pos="63000">
                <a:srgbClr val="FCE4F2"/>
              </a:gs>
              <a:gs pos="80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0" y="12601"/>
            <a:ext cx="9144000" cy="6858000"/>
          </a:xfrm>
          <a:prstGeom prst="frame">
            <a:avLst/>
          </a:prstGeom>
          <a:gradFill flip="none" rotWithShape="1">
            <a:gsLst>
              <a:gs pos="98000">
                <a:srgbClr val="FF5DFF">
                  <a:lumMod val="42000"/>
                </a:srgbClr>
              </a:gs>
              <a:gs pos="74000">
                <a:schemeClr val="accent2">
                  <a:lumMod val="60000"/>
                  <a:lumOff val="40000"/>
                </a:schemeClr>
              </a:gs>
              <a:gs pos="63000">
                <a:srgbClr val="FCE4F2"/>
              </a:gs>
              <a:gs pos="8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3.JPG"/>
          <p:cNvPicPr>
            <a:picLocks noGrp="1" noChangeAspect="1"/>
          </p:cNvPicPr>
          <p:nvPr isPhoto="1"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857224" y="857232"/>
            <a:ext cx="7429552" cy="51530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57224" y="785794"/>
            <a:ext cx="7500990" cy="522447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51000">
                <a:srgbClr val="FF7B00"/>
              </a:gs>
              <a:gs pos="39000">
                <a:srgbClr val="FF7C00"/>
              </a:gs>
              <a:gs pos="64000">
                <a:srgbClr val="FF7E00"/>
              </a:gs>
              <a:gs pos="83000">
                <a:srgbClr val="FFFF00"/>
              </a:gs>
              <a:gs pos="78000">
                <a:srgbClr val="FF8900"/>
              </a:gs>
              <a:gs pos="25000">
                <a:srgbClr val="FF9800"/>
              </a:gs>
              <a:gs pos="12000">
                <a:srgbClr val="FFB600"/>
              </a:gs>
              <a:gs pos="100000">
                <a:srgbClr val="FF7A00">
                  <a:lumMod val="8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-19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51000">
                <a:srgbClr val="FF7B00"/>
              </a:gs>
              <a:gs pos="39000">
                <a:srgbClr val="FF7C00"/>
              </a:gs>
              <a:gs pos="64000">
                <a:srgbClr val="FF7E00"/>
              </a:gs>
              <a:gs pos="83000">
                <a:srgbClr val="FFFF00"/>
              </a:gs>
              <a:gs pos="78000">
                <a:srgbClr val="FF8900"/>
              </a:gs>
              <a:gs pos="25000">
                <a:srgbClr val="FF9800"/>
              </a:gs>
              <a:gs pos="12000">
                <a:srgbClr val="FFB600"/>
              </a:gs>
              <a:gs pos="100000">
                <a:srgbClr val="FF7A00">
                  <a:lumMod val="8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17735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51000">
                <a:srgbClr val="FF7B00"/>
              </a:gs>
              <a:gs pos="39000">
                <a:srgbClr val="FF7C00"/>
              </a:gs>
              <a:gs pos="64000">
                <a:srgbClr val="FF7E00"/>
              </a:gs>
              <a:gs pos="83000">
                <a:srgbClr val="FFFF00"/>
              </a:gs>
              <a:gs pos="78000">
                <a:srgbClr val="FF8900"/>
              </a:gs>
              <a:gs pos="25000">
                <a:srgbClr val="FF9800"/>
              </a:gs>
              <a:gs pos="12000">
                <a:srgbClr val="FFB600"/>
              </a:gs>
              <a:gs pos="100000">
                <a:srgbClr val="FF7A00">
                  <a:lumMod val="8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-10789" y="28599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51000">
                <a:srgbClr val="FF7B00"/>
              </a:gs>
              <a:gs pos="39000">
                <a:srgbClr val="FF7C00"/>
              </a:gs>
              <a:gs pos="64000">
                <a:srgbClr val="FF7E00"/>
              </a:gs>
              <a:gs pos="83000">
                <a:srgbClr val="FFFF00"/>
              </a:gs>
              <a:gs pos="78000">
                <a:srgbClr val="FF8900"/>
              </a:gs>
              <a:gs pos="25000">
                <a:srgbClr val="FF9800"/>
              </a:gs>
              <a:gs pos="12000">
                <a:srgbClr val="FFB600"/>
              </a:gs>
              <a:gs pos="100000">
                <a:srgbClr val="FF7A00">
                  <a:lumMod val="8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5052" y="17735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51000">
                <a:srgbClr val="FF7B00"/>
              </a:gs>
              <a:gs pos="39000">
                <a:srgbClr val="FF7C00"/>
              </a:gs>
              <a:gs pos="64000">
                <a:srgbClr val="FF7E00"/>
              </a:gs>
              <a:gs pos="83000">
                <a:srgbClr val="FFFF00"/>
              </a:gs>
              <a:gs pos="78000">
                <a:srgbClr val="FF8900"/>
              </a:gs>
              <a:gs pos="25000">
                <a:srgbClr val="FF9800"/>
              </a:gs>
              <a:gs pos="12000">
                <a:srgbClr val="FFB600"/>
              </a:gs>
              <a:gs pos="100000">
                <a:srgbClr val="FF7A00">
                  <a:lumMod val="8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50800" h="38100" prst="riblet"/>
            </a:sp3d>
          </a:bodyPr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98000">
                <a:schemeClr val="accent2">
                  <a:lumMod val="78000"/>
                </a:schemeClr>
              </a:gs>
              <a:gs pos="74000">
                <a:schemeClr val="accent2">
                  <a:lumMod val="60000"/>
                  <a:lumOff val="40000"/>
                </a:schemeClr>
              </a:gs>
              <a:gs pos="88752">
                <a:srgbClr val="FCE4F2"/>
              </a:gs>
              <a:gs pos="8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8575" y="10319"/>
            <a:ext cx="9144000" cy="6858000"/>
          </a:xfrm>
          <a:prstGeom prst="frame">
            <a:avLst/>
          </a:prstGeom>
          <a:gradFill>
            <a:gsLst>
              <a:gs pos="98000">
                <a:schemeClr val="accent2">
                  <a:lumMod val="78000"/>
                </a:schemeClr>
              </a:gs>
              <a:gs pos="74000">
                <a:schemeClr val="accent2">
                  <a:lumMod val="60000"/>
                  <a:lumOff val="40000"/>
                </a:schemeClr>
              </a:gs>
              <a:gs pos="88752">
                <a:srgbClr val="FCE4F2"/>
              </a:gs>
              <a:gs pos="8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10319"/>
            <a:ext cx="9144000" cy="6858000"/>
          </a:xfrm>
          <a:prstGeom prst="frame">
            <a:avLst/>
          </a:prstGeom>
          <a:gradFill>
            <a:gsLst>
              <a:gs pos="98000">
                <a:schemeClr val="accent2">
                  <a:lumMod val="78000"/>
                </a:schemeClr>
              </a:gs>
              <a:gs pos="74000">
                <a:schemeClr val="accent2">
                  <a:lumMod val="60000"/>
                  <a:lumOff val="40000"/>
                </a:schemeClr>
              </a:gs>
              <a:gs pos="88752">
                <a:srgbClr val="FCE4F2"/>
              </a:gs>
              <a:gs pos="8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10319"/>
            <a:ext cx="9144000" cy="6858000"/>
          </a:xfrm>
          <a:prstGeom prst="frame">
            <a:avLst/>
          </a:prstGeom>
          <a:gradFill>
            <a:gsLst>
              <a:gs pos="98000">
                <a:schemeClr val="accent2">
                  <a:lumMod val="78000"/>
                </a:schemeClr>
              </a:gs>
              <a:gs pos="74000">
                <a:schemeClr val="accent2">
                  <a:lumMod val="60000"/>
                  <a:lumOff val="40000"/>
                </a:schemeClr>
              </a:gs>
              <a:gs pos="88752">
                <a:srgbClr val="FCE4F2"/>
              </a:gs>
              <a:gs pos="88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28575" y="10319"/>
            <a:ext cx="9144000" cy="6858000"/>
          </a:xfrm>
          <a:prstGeom prst="frame">
            <a:avLst/>
          </a:prstGeom>
          <a:gradFill flip="none" rotWithShape="1">
            <a:gsLst>
              <a:gs pos="98000">
                <a:schemeClr val="accent2">
                  <a:lumMod val="78000"/>
                </a:schemeClr>
              </a:gs>
              <a:gs pos="74000">
                <a:schemeClr val="accent2">
                  <a:lumMod val="60000"/>
                  <a:lumOff val="40000"/>
                </a:schemeClr>
              </a:gs>
              <a:gs pos="88752">
                <a:srgbClr val="FCE4F2"/>
              </a:gs>
              <a:gs pos="88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3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57224" y="857232"/>
            <a:ext cx="7429552" cy="5143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-17463" y="-19050"/>
            <a:ext cx="9144001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-34925" y="0"/>
            <a:ext cx="9144000" cy="6858000"/>
          </a:xfrm>
          <a:prstGeom prst="fram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-34925" y="7938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84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Diapositiva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57224" y="857232"/>
            <a:ext cx="7429552" cy="5143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98000">
                <a:srgbClr val="00B0F0"/>
              </a:gs>
              <a:gs pos="71000">
                <a:schemeClr val="accent2">
                  <a:lumMod val="60000"/>
                  <a:lumOff val="40000"/>
                </a:schemeClr>
              </a:gs>
              <a:gs pos="78000">
                <a:srgbClr val="FCE4F2"/>
              </a:gs>
              <a:gs pos="62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-42837" y="0"/>
            <a:ext cx="9144000" cy="6858000"/>
          </a:xfrm>
          <a:prstGeom prst="frame">
            <a:avLst/>
          </a:prstGeom>
          <a:gradFill>
            <a:gsLst>
              <a:gs pos="98000">
                <a:srgbClr val="00B0F0"/>
              </a:gs>
              <a:gs pos="71000">
                <a:schemeClr val="accent2">
                  <a:lumMod val="60000"/>
                  <a:lumOff val="40000"/>
                </a:schemeClr>
              </a:gs>
              <a:gs pos="78000">
                <a:srgbClr val="FCE4F2"/>
              </a:gs>
              <a:gs pos="62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-45169" y="0"/>
            <a:ext cx="9144000" cy="6858000"/>
          </a:xfrm>
          <a:prstGeom prst="frame">
            <a:avLst/>
          </a:prstGeom>
          <a:gradFill>
            <a:gsLst>
              <a:gs pos="98000">
                <a:srgbClr val="00B0F0"/>
              </a:gs>
              <a:gs pos="71000">
                <a:schemeClr val="accent2">
                  <a:lumMod val="60000"/>
                  <a:lumOff val="40000"/>
                </a:schemeClr>
              </a:gs>
              <a:gs pos="78000">
                <a:srgbClr val="FCE4F2"/>
              </a:gs>
              <a:gs pos="62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-45169" y="0"/>
            <a:ext cx="9144000" cy="6858000"/>
          </a:xfrm>
          <a:prstGeom prst="frame">
            <a:avLst/>
          </a:prstGeom>
          <a:gradFill>
            <a:gsLst>
              <a:gs pos="98000">
                <a:srgbClr val="00B0F0"/>
              </a:gs>
              <a:gs pos="71000">
                <a:schemeClr val="accent2">
                  <a:lumMod val="60000"/>
                  <a:lumOff val="40000"/>
                </a:schemeClr>
              </a:gs>
              <a:gs pos="78000">
                <a:srgbClr val="FCE4F2"/>
              </a:gs>
              <a:gs pos="62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98000">
                <a:srgbClr val="00B0F0"/>
              </a:gs>
              <a:gs pos="71000">
                <a:schemeClr val="accent2">
                  <a:lumMod val="60000"/>
                  <a:lumOff val="40000"/>
                </a:schemeClr>
              </a:gs>
              <a:gs pos="78000">
                <a:srgbClr val="FCE4F2"/>
              </a:gs>
              <a:gs pos="62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9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57224" y="857232"/>
            <a:ext cx="7429552" cy="5143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98000">
                <a:srgbClr val="FF5DFF">
                  <a:lumMod val="42000"/>
                </a:srgbClr>
              </a:gs>
              <a:gs pos="74000">
                <a:schemeClr val="accent2">
                  <a:lumMod val="60000"/>
                  <a:lumOff val="40000"/>
                </a:schemeClr>
              </a:gs>
              <a:gs pos="63000">
                <a:srgbClr val="FCE4F2"/>
              </a:gs>
              <a:gs pos="80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98000">
                <a:srgbClr val="FF5DFF">
                  <a:lumMod val="42000"/>
                </a:srgbClr>
              </a:gs>
              <a:gs pos="74000">
                <a:schemeClr val="accent2">
                  <a:lumMod val="60000"/>
                  <a:lumOff val="40000"/>
                </a:schemeClr>
              </a:gs>
              <a:gs pos="63000">
                <a:srgbClr val="FCE4F2"/>
              </a:gs>
              <a:gs pos="80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6343" y="12601"/>
            <a:ext cx="9144000" cy="6858000"/>
          </a:xfrm>
          <a:prstGeom prst="frame">
            <a:avLst/>
          </a:prstGeom>
          <a:gradFill>
            <a:gsLst>
              <a:gs pos="98000">
                <a:srgbClr val="FF5DFF">
                  <a:lumMod val="42000"/>
                </a:srgbClr>
              </a:gs>
              <a:gs pos="74000">
                <a:schemeClr val="accent2">
                  <a:lumMod val="60000"/>
                  <a:lumOff val="40000"/>
                </a:schemeClr>
              </a:gs>
              <a:gs pos="63000">
                <a:srgbClr val="FCE4F2"/>
              </a:gs>
              <a:gs pos="80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10889"/>
            <a:ext cx="9144000" cy="6858000"/>
          </a:xfrm>
          <a:prstGeom prst="frame">
            <a:avLst/>
          </a:prstGeom>
          <a:gradFill>
            <a:gsLst>
              <a:gs pos="98000">
                <a:srgbClr val="FF5DFF">
                  <a:lumMod val="42000"/>
                </a:srgbClr>
              </a:gs>
              <a:gs pos="74000">
                <a:schemeClr val="accent2">
                  <a:lumMod val="60000"/>
                  <a:lumOff val="40000"/>
                </a:schemeClr>
              </a:gs>
              <a:gs pos="63000">
                <a:srgbClr val="FCE4F2"/>
              </a:gs>
              <a:gs pos="80000">
                <a:srgbClr val="FFEBF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0" y="12601"/>
            <a:ext cx="9144000" cy="6858000"/>
          </a:xfrm>
          <a:prstGeom prst="frame">
            <a:avLst/>
          </a:prstGeom>
          <a:gradFill flip="none" rotWithShape="1">
            <a:gsLst>
              <a:gs pos="98000">
                <a:srgbClr val="FF5DFF">
                  <a:lumMod val="42000"/>
                </a:srgbClr>
              </a:gs>
              <a:gs pos="74000">
                <a:schemeClr val="accent2">
                  <a:lumMod val="60000"/>
                  <a:lumOff val="40000"/>
                </a:schemeClr>
              </a:gs>
              <a:gs pos="63000">
                <a:srgbClr val="FCE4F2"/>
              </a:gs>
              <a:gs pos="8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6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t="3150"/>
          <a:stretch>
            <a:fillRect/>
          </a:stretch>
        </p:blipFill>
        <p:spPr>
          <a:xfrm>
            <a:off x="857224" y="857232"/>
            <a:ext cx="7429552" cy="51435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622977172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>
            <a:gsLst>
              <a:gs pos="91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11113"/>
            <a:ext cx="9144000" cy="6858000"/>
          </a:xfrm>
          <a:prstGeom prst="frame">
            <a:avLst/>
          </a:prstGeom>
          <a:gradFill>
            <a:gsLst>
              <a:gs pos="91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-23813"/>
            <a:ext cx="9144000" cy="6858001"/>
          </a:xfrm>
          <a:prstGeom prst="frame">
            <a:avLst/>
          </a:prstGeom>
          <a:gradFill>
            <a:gsLst>
              <a:gs pos="91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-22225"/>
            <a:ext cx="9144000" cy="6858000"/>
          </a:xfrm>
          <a:prstGeom prst="frame">
            <a:avLst/>
          </a:prstGeom>
          <a:gradFill flip="none" rotWithShape="1">
            <a:gsLst>
              <a:gs pos="91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gradFill flip="none" rotWithShape="1">
            <a:gsLst>
              <a:gs pos="91000">
                <a:srgbClr val="FFFF00">
                  <a:lumMod val="9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857224" y="857232"/>
            <a:ext cx="7429552" cy="5143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175974" flipH="1">
            <a:off x="6915131" y="-2313065"/>
            <a:ext cx="1979721" cy="7037203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00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30913" flipH="1">
            <a:off x="434916" y="2285305"/>
            <a:ext cx="1979721" cy="7037203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00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03136" flipH="1">
            <a:off x="350667" y="-2407389"/>
            <a:ext cx="1979721" cy="7037203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00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68428" flipH="1">
            <a:off x="6713167" y="2411286"/>
            <a:ext cx="1979721" cy="7037203"/>
          </a:xfrm>
          <a:prstGeom prst="rect">
            <a:avLst/>
          </a:prstGeom>
          <a:noFill/>
          <a:ln>
            <a:noFill/>
          </a:ln>
          <a:effectLst>
            <a:outerShdw dist="35921" dir="10380000" algn="ctr" rotWithShape="0">
              <a:srgbClr val="00FF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Marco"/>
          <p:cNvSpPr/>
          <p:nvPr/>
        </p:nvSpPr>
        <p:spPr>
          <a:xfrm>
            <a:off x="-2071734" y="-2071726"/>
            <a:ext cx="13287468" cy="11001452"/>
          </a:xfrm>
          <a:prstGeom prst="frame">
            <a:avLst>
              <a:gd name="adj1" fmla="val 1897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8 Imagen" descr="Diapositiva1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b="2362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357166"/>
            <a:ext cx="8429684" cy="2071702"/>
          </a:xfrm>
          <a:prstGeom prst="rect">
            <a:avLst/>
          </a:prstGeom>
          <a:noFill/>
          <a:ln>
            <a:noFill/>
          </a:ln>
          <a:effectLst>
            <a:outerShdw blurRad="241300" dist="50800" algn="ctr" rotWithShape="0">
              <a:srgbClr val="C00000">
                <a:alpha val="16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3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rcRect t="2625" b="1469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1857356" y="857232"/>
            <a:ext cx="5429288" cy="1045311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bliqueBottomRight"/>
              <a:lightRig rig="sunrise" dir="t"/>
            </a:scene3d>
            <a:sp3d extrusionH="635000" contourW="6350" prstMaterial="softEdge">
              <a:bevelT w="82550" h="38100" prst="convex"/>
              <a:extrusionClr>
                <a:srgbClr val="FFC000"/>
              </a:extrusionClr>
              <a:contourClr>
                <a:srgbClr val="FF0000"/>
              </a:contourClr>
            </a:sp3d>
          </a:bodyPr>
          <a:lstStyle/>
          <a:p>
            <a:pPr marL="1430338" indent="-1430338" algn="ctr">
              <a:defRPr/>
            </a:pPr>
            <a:r>
              <a:rPr lang="es-ES" sz="4800" b="1" dirty="0">
                <a:solidFill>
                  <a:srgbClr val="C00000">
                    <a:alpha val="29000"/>
                  </a:srgbClr>
                </a:solidFill>
                <a:latin typeface="Broadway" pitchFamily="82" charset="0"/>
              </a:rPr>
              <a:t>F I N</a:t>
            </a:r>
          </a:p>
        </p:txBody>
      </p:sp>
      <p:pic>
        <p:nvPicPr>
          <p:cNvPr id="4" name="3 Imagen" descr="Diapositiva2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00FF00">
                <a:tint val="45000"/>
                <a:satMod val="400000"/>
              </a:srgbClr>
            </a:duotone>
            <a:lum bright="-30000" contrast="40000"/>
          </a:blip>
          <a:srcRect l="40157" t="40945" r="41339" b="40945"/>
          <a:stretch>
            <a:fillRect/>
          </a:stretch>
        </p:blipFill>
        <p:spPr>
          <a:xfrm>
            <a:off x="8215338" y="6429396"/>
            <a:ext cx="785818" cy="2799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lum bright="-40000" contrast="40000"/>
          </a:blip>
          <a:srcRect/>
          <a:stretch>
            <a:fillRect/>
          </a:stretch>
        </p:blipFill>
        <p:spPr bwMode="auto">
          <a:xfrm>
            <a:off x="8286750" y="6429375"/>
            <a:ext cx="65246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1356</TotalTime>
  <Words>102</Words>
  <Application>Microsoft Office PowerPoint</Application>
  <PresentationFormat>Presentación en pantalla (4:3)</PresentationFormat>
  <Paragraphs>60</Paragraphs>
  <Slides>35</Slides>
  <Notes>15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Paloma</cp:lastModifiedBy>
  <cp:revision>141</cp:revision>
  <dcterms:created xsi:type="dcterms:W3CDTF">2013-03-19T09:52:47Z</dcterms:created>
  <dcterms:modified xsi:type="dcterms:W3CDTF">2013-11-18T22:36:02Z</dcterms:modified>
</cp:coreProperties>
</file>