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8" r:id="rId3"/>
    <p:sldId id="259" r:id="rId4"/>
    <p:sldId id="258" r:id="rId5"/>
    <p:sldId id="282" r:id="rId6"/>
    <p:sldId id="269" r:id="rId7"/>
    <p:sldId id="286" r:id="rId8"/>
    <p:sldId id="262" r:id="rId9"/>
    <p:sldId id="284" r:id="rId10"/>
    <p:sldId id="339" r:id="rId11"/>
    <p:sldId id="317" r:id="rId12"/>
    <p:sldId id="297" r:id="rId13"/>
    <p:sldId id="355" r:id="rId14"/>
    <p:sldId id="275" r:id="rId15"/>
    <p:sldId id="278" r:id="rId16"/>
    <p:sldId id="293" r:id="rId17"/>
    <p:sldId id="311" r:id="rId18"/>
    <p:sldId id="315" r:id="rId19"/>
    <p:sldId id="283" r:id="rId20"/>
    <p:sldId id="309" r:id="rId21"/>
    <p:sldId id="320" r:id="rId22"/>
    <p:sldId id="321" r:id="rId23"/>
    <p:sldId id="319" r:id="rId24"/>
    <p:sldId id="313" r:id="rId25"/>
    <p:sldId id="333" r:id="rId26"/>
    <p:sldId id="341" r:id="rId27"/>
    <p:sldId id="302" r:id="rId28"/>
    <p:sldId id="348" r:id="rId29"/>
    <p:sldId id="347" r:id="rId30"/>
    <p:sldId id="350" r:id="rId31"/>
    <p:sldId id="346" r:id="rId32"/>
    <p:sldId id="352" r:id="rId33"/>
    <p:sldId id="353" r:id="rId34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J8cFEYsZbAAVDNB+G7cNA" hashData="qdXLSjLrYnqN9txLMXsqploo5l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2114CA"/>
    <a:srgbClr val="4E42EC"/>
    <a:srgbClr val="382A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66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3DDBD-5ECB-4512-8492-689B624626D0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CE35B-5221-4C66-BA62-6D9858B332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6E7C7-9F7F-4E1A-ADDB-F37CD9385779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DF972-8257-4292-B67E-F273ACC1182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11870-E953-4893-9BBA-A6971BD56528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3732D-3E6F-4EDD-BE3F-CD58AF3179D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93B7B-E179-4497-8486-4616C8FB7852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9D882-E0ED-4D1A-AC88-C5E795B55BB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3E08-66E1-42A0-A589-51F057144991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0825A-44B5-497A-9A9F-C92F3C50F13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64E40-0EA0-4F77-81B3-8252ADFFEB81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2434D-AAE6-4A17-857E-E423DC23BE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D460A-A23B-47B5-905C-57B388FD7317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FD323-AA48-48FB-9C8F-534832655BF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81825-B260-40FF-8885-44C35AE1549C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33224-3811-473B-B0AD-2C13767A3B9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6B646-0D13-4E4B-A1EC-1291CDFABD0F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7D9E4-3DA4-4B86-99A4-D2F3910A45F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16551-6CD9-4CEF-8FA0-2D747EBC7BCD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EE829-187F-4391-9195-E26C1CD3A61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189F9-624E-4CD4-B315-9FF60BE155D8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7BD21-4C53-4949-A1F5-3CD0A4AF2DF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09292-36C7-42EF-AF77-837A68937D0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52B6AC-161A-4659-87C5-EC55538F774B}" type="datetimeFigureOut">
              <a:rPr lang="es-CL"/>
              <a:pPr>
                <a:defRPr/>
              </a:pPr>
              <a:t>16-07-2013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3CE540D-383B-47CD-9A25-EA546A08441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7B834FC5-4982-4ABE-8C15-C43F0E794C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na María\Escritorio\play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pic>
        <p:nvPicPr>
          <p:cNvPr id="6" name="Picture 3" descr="C:\Documents and Settings\Ana María\Escritorio\play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na María\Escritorio\play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7">
            <a:avLst/>
          </a:prstGeom>
          <a:noFill/>
          <a:scene3d>
            <a:camera prst="orthographicFront"/>
            <a:lightRig rig="threePt" dir="t"/>
          </a:scene3d>
          <a:sp3d>
            <a:bevelT w="330200" prst="angle"/>
          </a:sp3d>
        </p:spPr>
      </p:pic>
    </p:spTree>
  </p:cSld>
  <p:clrMapOvr>
    <a:masterClrMapping/>
  </p:clrMapOvr>
  <p:transition spd="slow" advTm="8953">
    <p:wheel spokes="2"/>
    <p:sndAc>
      <p:stSnd loop="1">
        <p:snd r:embed="rId2" name="El Cóndor Pa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Ana María\Escritorio\5013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F:\MIS COSAS\DOCUMENTOS ANA\PAISAJES\PLAYAS\007_isl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17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Ana María\Escritorio\302526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Ana María\Escritorio\6ae34d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Ana María\Escritorio\Atardecer-en-la-playa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Atardecer-en-la-playa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Atardecer-en-la-playa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MIS COSAS\DOCUMENTOS ANA\PAISAJES\PLAYAS\3843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C:\Documents and Settings\Ana María\Escritorio\401330.jpg"/>
          <p:cNvPicPr>
            <a:picLocks noChangeAspect="1" noChangeArrowheads="1"/>
          </p:cNvPicPr>
          <p:nvPr/>
        </p:nvPicPr>
        <p:blipFill>
          <a:blip r:embed="rId3"/>
          <a:srcRect r="75000"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401330.jpg"/>
          <p:cNvPicPr>
            <a:picLocks noChangeAspect="1" noChangeArrowheads="1"/>
          </p:cNvPicPr>
          <p:nvPr/>
        </p:nvPicPr>
        <p:blipFill>
          <a:blip r:embed="rId3"/>
          <a:srcRect l="25000" r="50000"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401330.jpg"/>
          <p:cNvPicPr>
            <a:picLocks noChangeAspect="1" noChangeArrowheads="1"/>
          </p:cNvPicPr>
          <p:nvPr/>
        </p:nvPicPr>
        <p:blipFill>
          <a:blip r:embed="rId3"/>
          <a:srcRect l="50000" r="25000"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401330.jpg"/>
          <p:cNvPicPr>
            <a:picLocks noChangeAspect="1" noChangeArrowheads="1"/>
          </p:cNvPicPr>
          <p:nvPr/>
        </p:nvPicPr>
        <p:blipFill>
          <a:blip r:embed="rId3"/>
          <a:srcRect l="75000"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43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C:\Documents and Settings\Ana María\Escritorio\haena-beach-kauai-hawaii-3456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Documents and Settings\Ana María\Escritorio\haena-beach-kauai-hawaii-3456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Documents and Settings\Ana María\Escritorio\haena-beach-kauai-hawaii-3456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na María\Escritorio\56902_1600wb1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56902_1600wb1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5438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Ana María\Escritorio\lagos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6" descr="C:\Documents and Settings\Ana María\Escritorio\lagos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14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2499772292_4311ba67e1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F:\MIS COSAS\DOCUMENTOS ANA\PAISAJES\PLAYAS\15121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688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MIS COSAS\DOCUMENTOS ANA\PAISAJES\PLAYAS\r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MIS COSAS\DOCUMENTOS ANA\PAISAJES\PLAYAS\r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2" descr="F:\MIS COSAS\DOCUMENTOS ANA\PAISAJES\PLAYAS\qxkmt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MIS COSAS\DOCUMENTOS ANA\PAISAJES\PLAYAS\qxkmt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5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MIS COSAS\DOCUMENTOS ANA\PAISAJES\PLAYAS\kee-beach-kauai-mark-englis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2" descr="C:\Documents and Settings\Ana María\Escritorio\ewp (55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ewp (55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ewp (55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20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lagos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000924" cy="6858000"/>
          </a:xfrm>
          <a:prstGeom prst="flowChartExtract">
            <a:avLst/>
          </a:prstGeom>
          <a:noFill/>
        </p:spPr>
      </p:pic>
      <p:pic>
        <p:nvPicPr>
          <p:cNvPr id="3" name="Picture 2" descr="C:\Documents and Settings\Ana María\Escritorio\lagos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Anini-Beach-Kauai-Hawai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6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:\MIS COSAS\DOCUMENTOS ANA\PAISAJES\PLAYAS\8021474808_93082812d0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image33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image33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image33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image33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5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MIS COSAS\DOCUMENTOS ANA\PAISAJES\PLAYAS\beach-in-ireland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MIS COSAS\DOCUMENTOS ANA\PAISAJES\PLAYAS\beach-in-irel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MIS COSAS\DOCUMENTOS ANA\PAISAJES\PLAYAS\beach-in-irel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81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Ana María\Escritorio\imagenes-playas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Ana María\Escritorio\imagenes-playas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2" descr="C:\Documents and Settings\Ana María\Escritorio\Islas-Surin-en-el-Parque-Nacional-de-Taulandia-Surin-island-national-park-in-thailand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Islas-Surin-en-el-Parque-Nacional-de-Taulandia-Surin-island-national-park-in-thailand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39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MIS COSAS\DOCUMENTOS ANA\PAISAJES\PLAYAS\playali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164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MIS COSAS\DOCUMENTOS ANA\PAISAJES\PLAYAS\IMG_236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MIS COSAS\DOCUMENTOS ANA\PAISAJES\PLAYAS\SantaBarbara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MIS COSAS\DOCUMENTOS ANA\PAISAJES\PLAYAS\SantaBarbara.jpg"/>
          <p:cNvPicPr>
            <a:picLocks noChangeAspect="1" noChangeArrowheads="1"/>
          </p:cNvPicPr>
          <p:nvPr/>
        </p:nvPicPr>
        <p:blipFill>
          <a:blip r:embed="rId2"/>
          <a:srcRect b="67708"/>
          <a:stretch>
            <a:fillRect/>
          </a:stretch>
        </p:blipFill>
        <p:spPr bwMode="auto">
          <a:xfrm>
            <a:off x="0" y="0"/>
            <a:ext cx="914400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MIS COSAS\DOCUMENTOS ANA\PAISAJES\PLAYAS\SantaBarbara.jpg"/>
          <p:cNvPicPr>
            <a:picLocks noChangeAspect="1" noChangeArrowheads="1"/>
          </p:cNvPicPr>
          <p:nvPr/>
        </p:nvPicPr>
        <p:blipFill>
          <a:blip r:embed="rId2"/>
          <a:srcRect t="32292" b="33333"/>
          <a:stretch>
            <a:fillRect/>
          </a:stretch>
        </p:blipFill>
        <p:spPr bwMode="auto">
          <a:xfrm>
            <a:off x="0" y="2214563"/>
            <a:ext cx="914400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MIS COSAS\DOCUMENTOS ANA\PAISAJES\PLAYAS\SantaBarbara.jpg"/>
          <p:cNvPicPr>
            <a:picLocks noChangeAspect="1" noChangeArrowheads="1"/>
          </p:cNvPicPr>
          <p:nvPr/>
        </p:nvPicPr>
        <p:blipFill>
          <a:blip r:embed="rId2"/>
          <a:srcRect t="66667"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938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MIS COSAS\DOCUMENTOS ANA\PAISAJES\PLAYAS\india1.jpg"/>
          <p:cNvPicPr>
            <a:picLocks noChangeAspect="1" noChangeArrowheads="1"/>
          </p:cNvPicPr>
          <p:nvPr/>
        </p:nvPicPr>
        <p:blipFill>
          <a:blip r:embed="rId3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F:\MIS COSAS\DOCUMENTOS ANA\PAISAJES\PLAYAS\cala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Ana María\Escritorio\Nueva carpeta\PLAYAS\playa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MIS COSAS\DOCUMENTOS ANA\PAISAJES\PLAYAS\la-playa-de-hamoa-en-mau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 descr="C:\Documents and Settings\Ana María\Escritorio\perhentian-bes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perhentian-bes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perhentian-bes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766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C:\Documents and Settings\Ana María\Escritorio\playas.jpg"/>
          <p:cNvPicPr>
            <a:picLocks noChangeAspect="1" noChangeArrowheads="1"/>
          </p:cNvPicPr>
          <p:nvPr/>
        </p:nvPicPr>
        <p:blipFill>
          <a:blip r:embed="rId3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C:\Documents and Settings\Ana María\Escritorio\playas.jpg"/>
          <p:cNvPicPr>
            <a:picLocks noChangeAspect="1" noChangeArrowheads="1"/>
          </p:cNvPicPr>
          <p:nvPr/>
        </p:nvPicPr>
        <p:blipFill>
          <a:blip r:embed="rId3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C:\Documents and Settings\Ana María\Escritorio\playas.jpg"/>
          <p:cNvPicPr>
            <a:picLocks noChangeAspect="1" noChangeArrowheads="1"/>
          </p:cNvPicPr>
          <p:nvPr/>
        </p:nvPicPr>
        <p:blipFill>
          <a:blip r:embed="rId3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MIS COSAS\DOCUMENTOS ANA\PAISAJES\PLAYAS\Silhouette-Islan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9" presetClass="entr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:\MIS COSAS\DOCUMENTOS ANA\PAISAJES\PLAYAS\Nueva carpeta\MALVIDES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3" descr="C:\Documents and Settings\Ana María\Escritorio\MALVIDES.jpg"/>
          <p:cNvPicPr>
            <a:picLocks noChangeAspect="1" noChangeArrowheads="1"/>
          </p:cNvPicPr>
          <p:nvPr/>
        </p:nvPicPr>
        <p:blipFill>
          <a:blip r:embed="rId2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Documents and Settings\Ana María\Escritorio\MALVIDES.jpg"/>
          <p:cNvPicPr>
            <a:picLocks noChangeAspect="1" noChangeArrowheads="1"/>
          </p:cNvPicPr>
          <p:nvPr/>
        </p:nvPicPr>
        <p:blipFill>
          <a:blip r:embed="rId2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playas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9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9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Documents and Settings\Ana María\Escritorio\polinesia-bras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polinesia-bras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polinesia-bras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Documents and Settings\Ana María\Escritorio\kauai wedding and honeymoon attractions - kauai coast poipu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2" name="Picture 4" descr="C:\Documents and Settings\Ana María\Escritorio\xdert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Documents and Settings\Ana María\Escritorio\xdert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na María\Escritorio\xdert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na María\Escritorio\xdert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E42EC"/>
          </a:soli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83973" name="Picture 5" descr="C:\Documents and Settings\Ana María\Escritorio\Angsana_Velavaru_hqroom_ru_33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C:\Documents and Settings\Ana María\Escritorio\Angsana_Velavaru_hqroom_ru_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na María\Escritorio\maldives-islands-honeymoon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Documents and Settings\Ana María\Escritorio\maldives-islands-honeymoon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Documents and Settings\Ana María\Escritorio\437eb8a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76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na María\Escritorio\4445159738_53a04dcc0a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MIS COSAS\DOCUMENTOS ANA\PAISAJES\PLAYAS\tahiti-beach-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MIS COSAS\DOCUMENTOS ANA\PAISAJES\PLAYAS\tahiti-beach-wallpa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45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:\MIS COSAS\DOCUMENTOS ANA\PAISAJES\PAISAJES\PAISAJES-4\playaespig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MIS COSAS\DOCUMENTOS ANA\PAISAJES\PAISAJES\PAISAJES-4\lagolimpio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MIS COSAS\DOCUMENTOS ANA\PAISAJES\PAISAJES\PAISAJES-4\lagolimpio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96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:\MIS COSAS\DOCUMENTOS ANA\PAISAJES\PAISAJES\PAISAJES-4\p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am_79213_5132055_505790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am_79213_5132055_505790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am_79213_5132055_505790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am_79213_5132055_505790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5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guasclar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guasclar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guasclar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guasclar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Documents and Settings\Ana María\Escritorio\acantil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F:\MIS COSAS\DOCUMENTOS ANA\PAISAJES\PAISAJES\PAISAJES-4\Lake-Kolsai-1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MIS COSAS\DOCUMENTOS ANA\PAISAJES\PAISAJES\PAISAJES-4\Lake-Kolsai-1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MIS COSAS\DOCUMENTOS ANA\PAISAJES\PAISAJES\PAISAJES-4\Lake-Kolsai-1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MIS COSAS\DOCUMENTOS ANA\PAISAJES\PAISAJES\PAISAJES-4\Lake-Kolsai-1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344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4E42EC">
                  <a:alpha val="0"/>
                </a:srgbClr>
              </a:gs>
              <a:gs pos="50000">
                <a:srgbClr val="4E42EC"/>
              </a:gs>
              <a:gs pos="100000">
                <a:schemeClr val="bg2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0000">
                <a:srgbClr val="2114CA">
                  <a:alpha val="49000"/>
                </a:srgbClr>
              </a:gs>
              <a:gs pos="16000">
                <a:srgbClr val="4E42EC"/>
              </a:gs>
              <a:gs pos="17999">
                <a:srgbClr val="2114CA"/>
              </a:gs>
              <a:gs pos="42000">
                <a:srgbClr val="4E42EC"/>
              </a:gs>
              <a:gs pos="53000">
                <a:srgbClr val="2114CA"/>
              </a:gs>
              <a:gs pos="66000">
                <a:srgbClr val="4E42EC"/>
              </a:gs>
              <a:gs pos="75999">
                <a:srgbClr val="2114CA"/>
              </a:gs>
              <a:gs pos="100000">
                <a:srgbClr val="4E42EC">
                  <a:alpha val="0"/>
                </a:srgbClr>
              </a:gs>
              <a:gs pos="0">
                <a:srgbClr val="2114C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3" name="Picture 2" descr="C:\Documents and Settings\Ana María\Escritorio\fashion-girl-wallpaper__yvt21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072494" cy="6429420"/>
          </a:xfrm>
          <a:prstGeom prst="ellipse">
            <a:avLst/>
          </a:prstGeom>
          <a:noFill/>
          <a:scene3d>
            <a:camera prst="orthographicFront"/>
            <a:lightRig rig="contrasting" dir="t"/>
          </a:scene3d>
          <a:sp3d extrusionH="139700">
            <a:bevelT w="381000" h="190500" prst="coolSlant"/>
            <a:bevelB w="254000" h="254000"/>
          </a:sp3d>
        </p:spPr>
      </p:pic>
      <p:sp>
        <p:nvSpPr>
          <p:cNvPr id="5" name="4 Estrella de 32 puntas"/>
          <p:cNvSpPr/>
          <p:nvPr/>
        </p:nvSpPr>
        <p:spPr>
          <a:xfrm>
            <a:off x="2214546" y="1357298"/>
            <a:ext cx="4642069" cy="4200971"/>
          </a:xfrm>
          <a:prstGeom prst="star32">
            <a:avLst/>
          </a:prstGeom>
          <a:solidFill>
            <a:srgbClr val="2114CA"/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508000" h="228600"/>
            <a:bevelB w="0" h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Estrella de 32 puntas"/>
          <p:cNvSpPr/>
          <p:nvPr/>
        </p:nvSpPr>
        <p:spPr>
          <a:xfrm rot="231192">
            <a:off x="2413609" y="1492323"/>
            <a:ext cx="4161376" cy="3938339"/>
          </a:xfrm>
          <a:prstGeom prst="star32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 extrusionH="381000">
            <a:bevelT w="508000" h="228600"/>
            <a:bevelB h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Elipse"/>
          <p:cNvSpPr/>
          <p:nvPr/>
        </p:nvSpPr>
        <p:spPr>
          <a:xfrm>
            <a:off x="3000364" y="2000240"/>
            <a:ext cx="2928958" cy="2857520"/>
          </a:xfrm>
          <a:prstGeom prst="ellipse">
            <a:avLst/>
          </a:prstGeom>
          <a:solidFill>
            <a:srgbClr val="2114CA"/>
          </a:solidFill>
          <a:ln>
            <a:noFill/>
          </a:ln>
          <a:scene3d>
            <a:camera prst="orthographicFront"/>
            <a:lightRig rig="threePt" dir="t"/>
          </a:scene3d>
          <a:sp3d>
            <a:bevelT w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8" name="7 Elipse"/>
          <p:cNvSpPr/>
          <p:nvPr/>
        </p:nvSpPr>
        <p:spPr>
          <a:xfrm>
            <a:off x="3286116" y="2285992"/>
            <a:ext cx="2357454" cy="2286016"/>
          </a:xfrm>
          <a:prstGeom prst="ellipse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" name="Picture 10" descr="z4d7994cc794e2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643306" y="2714620"/>
            <a:ext cx="1584325" cy="14309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1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1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482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3482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482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482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484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484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487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487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heme/theme1.xml><?xml version="1.0" encoding="utf-8"?>
<a:theme xmlns:a="http://schemas.openxmlformats.org/drawingml/2006/main" name="LA PLAYA - Shey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PLAYA - Sheyla</Template>
  <TotalTime>83</TotalTime>
  <Words>60</Words>
  <Application>Microsoft Office PowerPoint</Application>
  <PresentationFormat>Presentación en pantalla (4:3)</PresentationFormat>
  <Paragraphs>28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LA PLAYA - Sheyla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9</cp:revision>
  <dcterms:created xsi:type="dcterms:W3CDTF">2013-07-15T22:49:24Z</dcterms:created>
  <dcterms:modified xsi:type="dcterms:W3CDTF">2013-07-16T00:12:59Z</dcterms:modified>
</cp:coreProperties>
</file>