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79"/>
  </p:notesMasterIdLst>
  <p:sldIdLst>
    <p:sldId id="328" r:id="rId3"/>
    <p:sldId id="306" r:id="rId4"/>
    <p:sldId id="325" r:id="rId5"/>
    <p:sldId id="331" r:id="rId6"/>
    <p:sldId id="257" r:id="rId7"/>
    <p:sldId id="308" r:id="rId8"/>
    <p:sldId id="276" r:id="rId9"/>
    <p:sldId id="277" r:id="rId10"/>
    <p:sldId id="278" r:id="rId11"/>
    <p:sldId id="309" r:id="rId12"/>
    <p:sldId id="271" r:id="rId13"/>
    <p:sldId id="329" r:id="rId14"/>
    <p:sldId id="272" r:id="rId15"/>
    <p:sldId id="273" r:id="rId16"/>
    <p:sldId id="310" r:id="rId17"/>
    <p:sldId id="334" r:id="rId18"/>
    <p:sldId id="311" r:id="rId19"/>
    <p:sldId id="312" r:id="rId20"/>
    <p:sldId id="333" r:id="rId21"/>
    <p:sldId id="313" r:id="rId22"/>
    <p:sldId id="314" r:id="rId23"/>
    <p:sldId id="262" r:id="rId24"/>
    <p:sldId id="315" r:id="rId25"/>
    <p:sldId id="260" r:id="rId26"/>
    <p:sldId id="261" r:id="rId27"/>
    <p:sldId id="316" r:id="rId28"/>
    <p:sldId id="317" r:id="rId29"/>
    <p:sldId id="332" r:id="rId30"/>
    <p:sldId id="318" r:id="rId31"/>
    <p:sldId id="258" r:id="rId32"/>
    <p:sldId id="319" r:id="rId33"/>
    <p:sldId id="259" r:id="rId34"/>
    <p:sldId id="320" r:id="rId35"/>
    <p:sldId id="321" r:id="rId36"/>
    <p:sldId id="322" r:id="rId37"/>
    <p:sldId id="323" r:id="rId38"/>
    <p:sldId id="324" r:id="rId39"/>
    <p:sldId id="266" r:id="rId40"/>
    <p:sldId id="263" r:id="rId41"/>
    <p:sldId id="264" r:id="rId42"/>
    <p:sldId id="265" r:id="rId43"/>
    <p:sldId id="267" r:id="rId44"/>
    <p:sldId id="274" r:id="rId45"/>
    <p:sldId id="285" r:id="rId46"/>
    <p:sldId id="279" r:id="rId47"/>
    <p:sldId id="275" r:id="rId48"/>
    <p:sldId id="281" r:id="rId49"/>
    <p:sldId id="282" r:id="rId50"/>
    <p:sldId id="284" r:id="rId51"/>
    <p:sldId id="286" r:id="rId52"/>
    <p:sldId id="287" r:id="rId53"/>
    <p:sldId id="288" r:id="rId54"/>
    <p:sldId id="283" r:id="rId55"/>
    <p:sldId id="289" r:id="rId56"/>
    <p:sldId id="290" r:id="rId57"/>
    <p:sldId id="291" r:id="rId58"/>
    <p:sldId id="292" r:id="rId59"/>
    <p:sldId id="293" r:id="rId60"/>
    <p:sldId id="294" r:id="rId61"/>
    <p:sldId id="295" r:id="rId62"/>
    <p:sldId id="296" r:id="rId63"/>
    <p:sldId id="297" r:id="rId64"/>
    <p:sldId id="299" r:id="rId65"/>
    <p:sldId id="300" r:id="rId66"/>
    <p:sldId id="270" r:id="rId67"/>
    <p:sldId id="305" r:id="rId68"/>
    <p:sldId id="301" r:id="rId69"/>
    <p:sldId id="303" r:id="rId70"/>
    <p:sldId id="268" r:id="rId71"/>
    <p:sldId id="269" r:id="rId72"/>
    <p:sldId id="280" r:id="rId73"/>
    <p:sldId id="326" r:id="rId74"/>
    <p:sldId id="304" r:id="rId75"/>
    <p:sldId id="327" r:id="rId76"/>
    <p:sldId id="330" r:id="rId77"/>
    <p:sldId id="336" r:id="rId78"/>
  </p:sldIdLst>
  <p:sldSz cx="9144000" cy="6858000" type="screen4x3"/>
  <p:notesSz cx="6858000" cy="9144000"/>
  <p:photoAlbum/>
  <p:defaultTextStyle>
    <a:defPPr>
      <a:defRPr lang="ro-R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lF2MeZtN5bHrd0gCG+giQ==" hashData="rQ/AzGtjTDSXv1rwwwxjTnlSHz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EFF9"/>
    <a:srgbClr val="C8F0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42" autoAdjust="0"/>
    <p:restoredTop sz="86381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1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A7C70A-CBF1-4C71-8437-76F5428348D0}" type="datetimeFigureOut">
              <a:rPr lang="es-ES" smtClean="0"/>
              <a:t>07/11/2021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3AAF76-40B3-4786-A025-D6644CEAAADA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44663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12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jdelijke aanduiding voor dia-afbeelding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Tijdelijke aanduiding voor notiti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dirty="0" smtClean="0"/>
          </a:p>
        </p:txBody>
      </p:sp>
      <p:sp>
        <p:nvSpPr>
          <p:cNvPr id="22532" name="Tijdelijke aanduiding voor dianumm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531E6C2-3D6A-4D10-9B6B-166AE23F79E3}" type="slidenum">
              <a:rPr lang="nl-NL" smtClean="0"/>
              <a:pPr eaLnBrk="1" hangingPunct="1"/>
              <a:t>21</a:t>
            </a:fld>
            <a:endParaRPr lang="nl-N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28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E23C9-5C7F-43BE-9D87-659598365D4F}" type="datetimeFigureOut">
              <a:rPr lang="ro-RO"/>
              <a:pPr>
                <a:defRPr/>
              </a:pPr>
              <a:t>07.11.2021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13F3E6-CDEB-4A18-9D30-DA18CA6C20A4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812429911"/>
      </p:ext>
    </p:extLst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EB63E-BDA4-45EA-811D-A30EC124F916}" type="datetimeFigureOut">
              <a:rPr lang="ro-RO"/>
              <a:pPr>
                <a:defRPr/>
              </a:pPr>
              <a:t>07.11.2021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75F60-B77E-49D6-A161-1B8D411C040B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912778038"/>
      </p:ext>
    </p:extLst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272451-27A8-4112-ACFE-4AC1A4C344E0}" type="datetimeFigureOut">
              <a:rPr lang="ro-RO"/>
              <a:pPr>
                <a:defRPr/>
              </a:pPr>
              <a:t>07.11.2021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497A2-3ADE-47C8-B30B-3D14AFCFB9FC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700324525"/>
      </p:ext>
    </p:extLst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5742F-CD99-4887-A696-E55F12F35C43}" type="datetimeFigureOut">
              <a:rPr lang="ro-RO"/>
              <a:pPr>
                <a:defRPr/>
              </a:pPr>
              <a:t>07.11.2021</a:t>
            </a:fld>
            <a:endParaRPr lang="ro-RO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C00FF-222B-487B-B74D-9E401CA5A21E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71947970"/>
      </p:ext>
    </p:extLst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45D829-D614-448E-9581-975F7F8865BA}" type="datetimeFigureOut">
              <a:rPr lang="ro-RO"/>
              <a:pPr>
                <a:defRPr/>
              </a:pPr>
              <a:t>07.11.2021</a:t>
            </a:fld>
            <a:endParaRPr lang="ro-RO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77A753-2A0D-4DB0-9E8A-B23BD5285C75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758588419"/>
      </p:ext>
    </p:extLst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FFE3C-E9FB-4AC4-9F56-7D5550989BC7}" type="datetimeFigureOut">
              <a:rPr lang="ro-RO"/>
              <a:pPr>
                <a:defRPr/>
              </a:pPr>
              <a:t>07.11.2021</a:t>
            </a:fld>
            <a:endParaRPr lang="ro-RO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E3097-8A34-4F77-BC69-155E6B882C92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445328213"/>
      </p:ext>
    </p:extLst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99C34-BA8B-4961-9133-D5271F0BF086}" type="datetimeFigureOut">
              <a:rPr lang="ro-RO"/>
              <a:pPr>
                <a:defRPr/>
              </a:pPr>
              <a:t>07.11.2021</a:t>
            </a:fld>
            <a:endParaRPr lang="ro-RO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D6839-BDCB-4D0F-BF50-92FEC16B04D6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410687032"/>
      </p:ext>
    </p:extLst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15BAC-FDA3-4DC7-8653-1F5D3D0068F3}" type="datetimeFigureOut">
              <a:rPr lang="ro-RO"/>
              <a:pPr>
                <a:defRPr/>
              </a:pPr>
              <a:t>07.11.2021</a:t>
            </a:fld>
            <a:endParaRPr lang="ro-RO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46115E-921E-4B30-B8CF-65F17A36ABA6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009374569"/>
      </p:ext>
    </p:extLst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ro-RO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60EA6-4EC9-4D71-BC7A-D064B6916E6C}" type="datetimeFigureOut">
              <a:rPr lang="ro-RO"/>
              <a:pPr>
                <a:defRPr/>
              </a:pPr>
              <a:t>07.11.2021</a:t>
            </a:fld>
            <a:endParaRPr lang="ro-RO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26B050-FBDA-4446-9F00-76F0E6294147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302077231"/>
      </p:ext>
    </p:extLst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B1D3A0-0252-41A2-B7C6-5D9D56F0ED7E}" type="datetimeFigureOut">
              <a:rPr lang="ro-RO"/>
              <a:pPr>
                <a:defRPr/>
              </a:pPr>
              <a:t>07.11.2021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A5584-59D1-46BD-8A14-1CCC56DA558B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066294777"/>
      </p:ext>
    </p:extLst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A995B9-28C4-4588-8AEE-D45CBF87C579}" type="datetimeFigureOut">
              <a:rPr lang="ro-RO"/>
              <a:pPr>
                <a:defRPr/>
              </a:pPr>
              <a:t>07.11.2021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07552-F821-4F9E-A4B4-00B9830243A2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335123306"/>
      </p:ext>
    </p:extLst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3175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C8F0FA">
                <a:lumMod val="89000"/>
              </a:srgbClr>
            </a:gs>
            <a:gs pos="17999">
              <a:srgbClr val="91EFF9"/>
            </a:gs>
            <a:gs pos="36000">
              <a:srgbClr val="FAC77D"/>
            </a:gs>
            <a:gs pos="61000">
              <a:srgbClr val="FBA97D"/>
            </a:gs>
            <a:gs pos="68000">
              <a:srgbClr val="FBD49C"/>
            </a:gs>
            <a:gs pos="93000">
              <a:schemeClr val="accent6">
                <a:lumMod val="5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ro-RO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811B53-03CD-42CB-BC0D-8DAAA761F3EB}" type="datetimeFigureOut">
              <a:rPr lang="ro-RO"/>
              <a:pPr>
                <a:defRPr/>
              </a:pPr>
              <a:t>07.11.2021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E36E56-0269-4ADD-B403-0733F6C03B9E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gif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gif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8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91.jpeg"/><Relationship Id="rId4" Type="http://schemas.openxmlformats.org/officeDocument/2006/relationships/image" Target="../media/image3.gif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3.png"/><Relationship Id="rId10" Type="http://schemas.openxmlformats.org/officeDocument/2006/relationships/image" Target="../media/image9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" descr="62903_162205650461162_115059351842459_568593_3174872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6774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48"/>
            <a:ext cx="9340177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9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680199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5" y="5857909"/>
            <a:ext cx="132332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62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8" y="4572026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268084" y="620688"/>
            <a:ext cx="7192347" cy="1656184"/>
          </a:xfrm>
          <a:prstGeom prst="rect">
            <a:avLst/>
          </a:prstGeom>
          <a:effectLst>
            <a:outerShdw blurRad="279400" dist="1320800" dir="9240000" sx="200000" sy="200000" algn="ctr" rotWithShape="0">
              <a:srgbClr val="FF0000"/>
            </a:outerShdw>
          </a:effectLst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LA  NOBLEZA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DEL  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CABALLO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8085" y="5611366"/>
            <a:ext cx="2008835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4571999" y="-64296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100989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  <p:sndAc>
          <p:stSnd loop="1">
            <p:snd r:embed="rId2" name="Clayderman-La-nave-del-olvido.wav"/>
          </p:stSnd>
        </p:sndAc>
      </p:transition>
    </mc:Choice>
    <mc:Fallback xmlns="">
      <p:transition spd="slow" advTm="14000">
        <p:fade/>
        <p:sndAc>
          <p:stSnd loop="1">
            <p:snd r:embed="rId8" name="Clayderman-La-nave-del-olvi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Bestanden Hans &amp; Marianne\MARIANNE\Pictures\1\wild horses\9045326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011" y="0"/>
            <a:ext cx="917501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6839924"/>
      </p:ext>
    </p:extLst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4" name="Picture 6" descr="Hermosos Caballos Horse GIF - Hermosos Caballos Horse Running - Descubre &amp;amp;  Comparte GIF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680"/>
            <a:ext cx="9175081" cy="551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6894531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259632" y="1916832"/>
            <a:ext cx="6984776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sz="2400" b="1" i="1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La historia de la humanidad es también la historia del caballo, el animal más bello de la creación y el que, sin duda, prestó más y mejores servicios al 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hombre. Desde 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hace miles de años, el caballo ha sido uno de los más fieles colaboradores que la naturaleza le ha regalado al hombre para construir las diversas sociedades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. </a:t>
            </a:r>
            <a:endParaRPr lang="es-ES" altLang="es-ES" sz="2400" b="1" i="1" dirty="0">
              <a:solidFill>
                <a:srgbClr val="C00000"/>
              </a:solidFill>
              <a:latin typeface="+mn-lt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1" y="5306266"/>
            <a:ext cx="14407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62479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14:shred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15010_126510540697340_115059351842459_343703_315954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E:\Bestanden Hans &amp; Marianne\MARIANNE\Pictures\1\wild horses\DKLXCcHW4AAERK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8" y="0"/>
            <a:ext cx="913413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E:\Bestanden Hans &amp; Marianne\MARIANNE\Pictures\1\wild horses\CarolWalkerWhiteMountain-0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35"/>
          <a:stretch/>
        </p:blipFill>
        <p:spPr bwMode="auto">
          <a:xfrm>
            <a:off x="-1042570" y="0"/>
            <a:ext cx="1018657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8267616"/>
      </p:ext>
    </p:extLst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31696_129080433773684_115059351842459_357256_6666570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0"/>
            <a:ext cx="57737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E:\Bestanden Hans &amp; Marianne\MARIANNE\Pictures\1\wild horses\835ed161860758a8b7b588427887ec9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9698" y="3709403"/>
            <a:ext cx="1883210" cy="314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32196_125923220756072_115059351842459_341713_5418974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5600"/>
            <a:ext cx="9144000" cy="614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32196_129582140390180_115059351842459_360583_4481958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44" y="0"/>
            <a:ext cx="915234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E:\Bestanden Hans &amp; Marianne\MARIANNE\Pictures\1\wild horses\Nieuwe map\vdKHcO9VXaNc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18"/>
          <a:stretch/>
        </p:blipFill>
        <p:spPr bwMode="auto">
          <a:xfrm>
            <a:off x="-108520" y="0"/>
            <a:ext cx="987663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E:\Bestanden Hans &amp; Marianne\MARIANNE\Pictures\1\wild horses\WS9vMxg1lyI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468" y="0"/>
            <a:ext cx="968002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8363756"/>
      </p:ext>
    </p:extLst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30796_127084577306603_115059351842459_345935_4527822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" y="0"/>
            <a:ext cx="8553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403648" y="1628800"/>
            <a:ext cx="6343515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sz="2800" b="1" i="1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El caballo ​​ es un mamífero perisodáctilo domesticado de la familia de los équidos. Es un herbívoro perisodáctilo de gran porte, y cuello largo y arqueado poblado por largas crines. La mayoría de los animales que pastan tienen la pata hendida, es decir, sus patas terminan en dos dedos con casco.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1" y="5306266"/>
            <a:ext cx="14407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9163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5000">
        <p14:shred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30806_121809027834158_115059351842459_322170_684617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310"/>
            <a:ext cx="9662181" cy="6840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31036_122982687716792_115059351842459_326283_838745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313" y="0"/>
            <a:ext cx="49037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2" descr="E:\Bestanden Hans &amp; Marianne\MARIANNE\Pictures\1\wild horses\Nieuwe map\Y3M7pzXrBul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54"/>
          <a:stretch/>
        </p:blipFill>
        <p:spPr bwMode="auto">
          <a:xfrm>
            <a:off x="-828600" y="0"/>
            <a:ext cx="1036915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hthoek 2"/>
          <p:cNvSpPr/>
          <p:nvPr/>
        </p:nvSpPr>
        <p:spPr>
          <a:xfrm>
            <a:off x="0" y="-1"/>
            <a:ext cx="4572000" cy="3429001"/>
          </a:xfrm>
          <a:prstGeom prst="rect">
            <a:avLst/>
          </a:prstGeom>
          <a:gradFill flip="none" rotWithShape="1">
            <a:gsLst>
              <a:gs pos="100000">
                <a:srgbClr val="FBEAC7">
                  <a:alpha val="18000"/>
                </a:srgbClr>
              </a:gs>
              <a:gs pos="17999">
                <a:srgbClr val="FEE7F2"/>
              </a:gs>
              <a:gs pos="63000">
                <a:srgbClr val="FAC77D"/>
              </a:gs>
              <a:gs pos="61000">
                <a:srgbClr val="FBA97D"/>
              </a:gs>
              <a:gs pos="29000">
                <a:srgbClr val="FBD49C">
                  <a:alpha val="18000"/>
                </a:srgbClr>
              </a:gs>
              <a:gs pos="100000">
                <a:srgbClr val="FEE7F2">
                  <a:alpha val="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4" name="Rechthoek 3"/>
          <p:cNvSpPr/>
          <p:nvPr/>
        </p:nvSpPr>
        <p:spPr>
          <a:xfrm>
            <a:off x="0" y="3428999"/>
            <a:ext cx="4572000" cy="3429001"/>
          </a:xfrm>
          <a:prstGeom prst="rect">
            <a:avLst/>
          </a:prstGeom>
          <a:gradFill flip="none" rotWithShape="1">
            <a:gsLst>
              <a:gs pos="100000">
                <a:srgbClr val="FBEAC7">
                  <a:alpha val="18000"/>
                </a:srgbClr>
              </a:gs>
              <a:gs pos="17999">
                <a:srgbClr val="FEE7F2"/>
              </a:gs>
              <a:gs pos="63000">
                <a:srgbClr val="FAC77D"/>
              </a:gs>
              <a:gs pos="61000">
                <a:srgbClr val="FBA97D"/>
              </a:gs>
              <a:gs pos="29000">
                <a:srgbClr val="FBD49C">
                  <a:alpha val="18000"/>
                </a:srgbClr>
              </a:gs>
              <a:gs pos="100000">
                <a:srgbClr val="FEE7F2">
                  <a:alpha val="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5" name="Rechthoek 4"/>
          <p:cNvSpPr/>
          <p:nvPr/>
        </p:nvSpPr>
        <p:spPr>
          <a:xfrm>
            <a:off x="4568588" y="0"/>
            <a:ext cx="4572000" cy="3429001"/>
          </a:xfrm>
          <a:prstGeom prst="rect">
            <a:avLst/>
          </a:prstGeom>
          <a:gradFill flip="none" rotWithShape="1">
            <a:gsLst>
              <a:gs pos="100000">
                <a:srgbClr val="FBEAC7">
                  <a:alpha val="18000"/>
                </a:srgbClr>
              </a:gs>
              <a:gs pos="17999">
                <a:srgbClr val="FEE7F2"/>
              </a:gs>
              <a:gs pos="63000">
                <a:srgbClr val="FAC77D"/>
              </a:gs>
              <a:gs pos="61000">
                <a:srgbClr val="FBA97D"/>
              </a:gs>
              <a:gs pos="29000">
                <a:srgbClr val="FBD49C">
                  <a:alpha val="18000"/>
                </a:srgbClr>
              </a:gs>
              <a:gs pos="100000">
                <a:srgbClr val="FEE7F2">
                  <a:alpha val="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6" name="Rechthoek 5"/>
          <p:cNvSpPr/>
          <p:nvPr/>
        </p:nvSpPr>
        <p:spPr>
          <a:xfrm>
            <a:off x="4568588" y="3428241"/>
            <a:ext cx="4680520" cy="4032449"/>
          </a:xfrm>
          <a:prstGeom prst="rect">
            <a:avLst/>
          </a:prstGeom>
          <a:gradFill flip="none" rotWithShape="1">
            <a:gsLst>
              <a:gs pos="100000">
                <a:srgbClr val="FBEAC7">
                  <a:alpha val="18000"/>
                </a:srgbClr>
              </a:gs>
              <a:gs pos="17999">
                <a:srgbClr val="FEE7F2"/>
              </a:gs>
              <a:gs pos="63000">
                <a:srgbClr val="FAC77D"/>
              </a:gs>
              <a:gs pos="61000">
                <a:srgbClr val="FBA97D"/>
              </a:gs>
              <a:gs pos="29000">
                <a:srgbClr val="FBD49C">
                  <a:alpha val="18000"/>
                </a:srgbClr>
              </a:gs>
              <a:gs pos="100000">
                <a:srgbClr val="FEE7F2">
                  <a:alpha val="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7" name="Rechthoek 6"/>
          <p:cNvSpPr/>
          <p:nvPr/>
        </p:nvSpPr>
        <p:spPr>
          <a:xfrm>
            <a:off x="0" y="0"/>
            <a:ext cx="4572000" cy="3429001"/>
          </a:xfrm>
          <a:prstGeom prst="rect">
            <a:avLst/>
          </a:prstGeom>
          <a:gradFill flip="none" rotWithShape="1">
            <a:gsLst>
              <a:gs pos="10000">
                <a:srgbClr val="996633">
                  <a:alpha val="44000"/>
                </a:srgbClr>
              </a:gs>
              <a:gs pos="50000">
                <a:srgbClr val="996633">
                  <a:tint val="44500"/>
                  <a:satMod val="160000"/>
                </a:srgbClr>
              </a:gs>
              <a:gs pos="66000">
                <a:srgbClr val="996633">
                  <a:tint val="23500"/>
                  <a:satMod val="160000"/>
                  <a:alpha val="59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8" name="Rechthoek 7"/>
          <p:cNvSpPr/>
          <p:nvPr/>
        </p:nvSpPr>
        <p:spPr>
          <a:xfrm>
            <a:off x="4572000" y="1"/>
            <a:ext cx="4572000" cy="3429000"/>
          </a:xfrm>
          <a:prstGeom prst="rect">
            <a:avLst/>
          </a:prstGeom>
          <a:gradFill flip="none" rotWithShape="1">
            <a:gsLst>
              <a:gs pos="10000">
                <a:srgbClr val="996633">
                  <a:alpha val="44000"/>
                </a:srgbClr>
              </a:gs>
              <a:gs pos="50000">
                <a:srgbClr val="996633">
                  <a:tint val="44500"/>
                  <a:satMod val="160000"/>
                </a:srgbClr>
              </a:gs>
              <a:gs pos="66000">
                <a:srgbClr val="996633">
                  <a:tint val="23500"/>
                  <a:satMod val="160000"/>
                  <a:alpha val="59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9" name="Rechthoek 8"/>
          <p:cNvSpPr/>
          <p:nvPr/>
        </p:nvSpPr>
        <p:spPr>
          <a:xfrm>
            <a:off x="4568588" y="3428999"/>
            <a:ext cx="4572000" cy="3418204"/>
          </a:xfrm>
          <a:prstGeom prst="rect">
            <a:avLst/>
          </a:prstGeom>
          <a:gradFill flip="none" rotWithShape="1">
            <a:gsLst>
              <a:gs pos="10000">
                <a:srgbClr val="996633">
                  <a:alpha val="44000"/>
                </a:srgbClr>
              </a:gs>
              <a:gs pos="50000">
                <a:srgbClr val="996633">
                  <a:tint val="44500"/>
                  <a:satMod val="160000"/>
                </a:srgbClr>
              </a:gs>
              <a:gs pos="66000">
                <a:srgbClr val="996633">
                  <a:tint val="23500"/>
                  <a:satMod val="160000"/>
                  <a:alpha val="59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10" name="Rechthoek 9"/>
          <p:cNvSpPr/>
          <p:nvPr/>
        </p:nvSpPr>
        <p:spPr>
          <a:xfrm>
            <a:off x="0" y="3429001"/>
            <a:ext cx="4572000" cy="3428999"/>
          </a:xfrm>
          <a:prstGeom prst="rect">
            <a:avLst/>
          </a:prstGeom>
          <a:gradFill flip="none" rotWithShape="1">
            <a:gsLst>
              <a:gs pos="10000">
                <a:srgbClr val="996633">
                  <a:alpha val="44000"/>
                </a:srgbClr>
              </a:gs>
              <a:gs pos="50000">
                <a:srgbClr val="996633">
                  <a:tint val="44500"/>
                  <a:satMod val="160000"/>
                </a:srgbClr>
              </a:gs>
              <a:gs pos="66000">
                <a:srgbClr val="996633">
                  <a:tint val="23500"/>
                  <a:satMod val="160000"/>
                  <a:alpha val="59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32808898"/>
      </p:ext>
    </p:extLst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Frases sobre equitación - Tranco a Tranco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544" y="836712"/>
            <a:ext cx="9345035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2084728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E:\Bestanden Hans &amp; Marianne\MARIANNE\Pictures\1\wild horses\wild-horses-of-monument-valley-brad-scot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031"/>
            <a:ext cx="9144000" cy="6831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E:\Bestanden Hans &amp; Marianne\MARIANNE\Pictures\1\wild horses\Nieuwe map\HjNgNw8afOp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501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0721947"/>
      </p:ext>
    </p:extLst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Bestanden Hans &amp; Marianne\MARIANNE\Pictures\1\wild horses\Nieuwe map\qiiM4KehVjCZ.jpg"/>
          <p:cNvPicPr>
            <a:picLocks noChangeAspect="1" noChangeArrowheads="1"/>
          </p:cNvPicPr>
          <p:nvPr/>
        </p:nvPicPr>
        <p:blipFill rotWithShape="1">
          <a:blip r:embed="rId2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775"/>
          <a:stretch/>
        </p:blipFill>
        <p:spPr bwMode="auto">
          <a:xfrm>
            <a:off x="0" y="-22854"/>
            <a:ext cx="9144000" cy="6880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E:\Bestanden Hans &amp; Marianne\MARIANNE\Pictures\1\wild horses\Nieuwe map\qiiM4KehVjCZ.jpg"/>
          <p:cNvPicPr>
            <a:picLocks noChangeAspect="1" noChangeArrowheads="1"/>
          </p:cNvPicPr>
          <p:nvPr/>
        </p:nvPicPr>
        <p:blipFill rotWithShape="1">
          <a:blip r:embed="rId2" cstate="print">
            <a:lum bright="10000"/>
          </a:blip>
          <a:srcRect b="15116"/>
          <a:stretch/>
        </p:blipFill>
        <p:spPr bwMode="auto">
          <a:xfrm rot="21271121">
            <a:off x="1529503" y="799297"/>
            <a:ext cx="6885655" cy="439818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CC9900"/>
            </a:solidFill>
            <a:prstDash val="solid"/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148" name="Picture 4" descr="E:\Bestanden Hans &amp; Marianne\MARIANNE\Pictures\1\wild horses\2-2-horse-png-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8989"/>
            <a:ext cx="2430130" cy="3030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4501908"/>
      </p:ext>
    </p:extLst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-1143000"/>
            <a:ext cx="6096000" cy="91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6042705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Bestanden Hans &amp; Marianne\MARIANNE\Pictures\1\wild horses\Nieuwe map\47sPKuiyzmq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8209502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Bestanden Hans &amp; Marianne\MARIANNE\Pictures\1\wild horses\123985678-islandpferd-araber-pferd-pferdeherde-wildpfer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011" y="0"/>
            <a:ext cx="917501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 descr="E:\Bestanden Hans &amp; Marianne\MARIANNE\Pictures\1\wild horses\article-2570985-1BE8494700000578-895_964x48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55"/>
          <a:stretch>
            <a:fillRect/>
          </a:stretch>
        </p:blipFill>
        <p:spPr bwMode="auto">
          <a:xfrm>
            <a:off x="-18325" y="0"/>
            <a:ext cx="92046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7171496"/>
      </p:ext>
    </p:extLst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1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27005_118775591470835_115059351842459_307884_420656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0"/>
            <a:ext cx="60626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E:\Bestanden Hans &amp; Marianne\MARIANNE\Pictures\1\wild horses\Nieuwe map\rSl0ib1L6na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 descr="E:\Bestanden Hans &amp; Marianne\MARIANNE\Pictures\1\wild horses\Nieuwe map\DeAcrH8zs9M8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83"/>
          <a:stretch>
            <a:fillRect/>
          </a:stretch>
        </p:blipFill>
        <p:spPr bwMode="auto">
          <a:xfrm>
            <a:off x="0" y="0"/>
            <a:ext cx="9144000" cy="69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578571"/>
      </p:ext>
    </p:extLst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26084_116760998338961_115059351842459_298915_1223311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0"/>
            <a:ext cx="45672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E:\Bestanden Hans &amp; Marianne\MARIANNE\Pictures\1\wild horses\835ed161860758a8b7b588427887ec9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9698" y="3709403"/>
            <a:ext cx="1883210" cy="314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26084_117610611587333_115059351842459_303274_770663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0"/>
            <a:ext cx="4857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E:\Bestanden Hans &amp; Marianne\MARIANNE\Pictures\1\wild horses\Yılkı-Atları-Hürmetçi-Köyü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7034962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Bestanden Hans &amp; Marianne\MARIANNE\Pictures\1\wild horses\Nieuwe map\rClgML4EE2t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57"/>
          <a:stretch/>
        </p:blipFill>
        <p:spPr bwMode="auto">
          <a:xfrm>
            <a:off x="-16915" y="1"/>
            <a:ext cx="977238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 descr="E:\Bestanden Hans &amp; Marianne\MARIANNE\Pictures\1\wild horses\Nieuwe map\zqvHeVRijII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243408"/>
            <a:ext cx="10081712" cy="756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667559"/>
      </p:ext>
    </p:extLst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-972616" y="381647"/>
            <a:ext cx="6343515" cy="592469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sz="1600" b="1" i="1" dirty="0">
                <a:latin typeface="+mn-lt"/>
                <a:cs typeface="Microsoft Sans Serif" pitchFamily="34" charset="0"/>
              </a:rPr>
              <a:t>Dulces bestias majestuosas,</a:t>
            </a:r>
          </a:p>
          <a:p>
            <a:pPr algn="ctr"/>
            <a:endParaRPr lang="es-ES" altLang="es-ES" sz="1600" b="1" i="1" dirty="0">
              <a:latin typeface="+mn-lt"/>
              <a:cs typeface="Microsoft Sans Serif" pitchFamily="34" charset="0"/>
            </a:endParaRPr>
          </a:p>
          <a:p>
            <a:pPr algn="ctr"/>
            <a:r>
              <a:rPr lang="es-ES" altLang="es-ES" sz="1600" b="1" i="1" dirty="0">
                <a:latin typeface="+mn-lt"/>
                <a:cs typeface="Microsoft Sans Serif" pitchFamily="34" charset="0"/>
              </a:rPr>
              <a:t>Que con un toque de nobleza,</a:t>
            </a:r>
          </a:p>
          <a:p>
            <a:pPr algn="ctr"/>
            <a:endParaRPr lang="es-ES" altLang="es-ES" sz="1600" b="1" i="1" dirty="0">
              <a:latin typeface="+mn-lt"/>
              <a:cs typeface="Microsoft Sans Serif" pitchFamily="34" charset="0"/>
            </a:endParaRPr>
          </a:p>
          <a:p>
            <a:pPr algn="ctr"/>
            <a:r>
              <a:rPr lang="es-ES" altLang="es-ES" sz="1600" b="1" i="1" dirty="0">
                <a:latin typeface="+mn-lt"/>
                <a:cs typeface="Microsoft Sans Serif" pitchFamily="34" charset="0"/>
              </a:rPr>
              <a:t>Se convierten en los mejores seres,</a:t>
            </a:r>
          </a:p>
          <a:p>
            <a:pPr algn="ctr"/>
            <a:endParaRPr lang="es-ES" altLang="es-ES" sz="1600" b="1" i="1" dirty="0">
              <a:latin typeface="+mn-lt"/>
              <a:cs typeface="Microsoft Sans Serif" pitchFamily="34" charset="0"/>
            </a:endParaRPr>
          </a:p>
          <a:p>
            <a:pPr algn="ctr"/>
            <a:r>
              <a:rPr lang="es-ES" altLang="es-ES" sz="1600" b="1" i="1" dirty="0">
                <a:latin typeface="+mn-lt"/>
                <a:cs typeface="Microsoft Sans Serif" pitchFamily="34" charset="0"/>
              </a:rPr>
              <a:t>Que pudieron haber tenido existencia.</a:t>
            </a:r>
          </a:p>
          <a:p>
            <a:pPr algn="ctr"/>
            <a:endParaRPr lang="es-ES" altLang="es-ES" sz="1600" b="1" i="1" dirty="0">
              <a:latin typeface="+mn-lt"/>
              <a:cs typeface="Microsoft Sans Serif" pitchFamily="34" charset="0"/>
            </a:endParaRPr>
          </a:p>
          <a:p>
            <a:pPr algn="ctr"/>
            <a:r>
              <a:rPr lang="es-ES" altLang="es-ES" sz="1600" b="1" i="1" dirty="0">
                <a:latin typeface="+mn-lt"/>
                <a:cs typeface="Microsoft Sans Serif" pitchFamily="34" charset="0"/>
              </a:rPr>
              <a:t>Oh dulces seres,</a:t>
            </a:r>
          </a:p>
          <a:p>
            <a:pPr algn="ctr"/>
            <a:endParaRPr lang="es-ES" altLang="es-ES" sz="1600" b="1" i="1" dirty="0">
              <a:latin typeface="+mn-lt"/>
              <a:cs typeface="Microsoft Sans Serif" pitchFamily="34" charset="0"/>
            </a:endParaRPr>
          </a:p>
          <a:p>
            <a:pPr algn="ctr"/>
            <a:r>
              <a:rPr lang="es-ES" altLang="es-ES" sz="1600" b="1" i="1" dirty="0">
                <a:latin typeface="+mn-lt"/>
                <a:cs typeface="Microsoft Sans Serif" pitchFamily="34" charset="0"/>
              </a:rPr>
              <a:t>De suave piel,</a:t>
            </a:r>
          </a:p>
          <a:p>
            <a:pPr algn="ctr"/>
            <a:endParaRPr lang="es-ES" altLang="es-ES" sz="1600" b="1" i="1" dirty="0">
              <a:latin typeface="+mn-lt"/>
              <a:cs typeface="Microsoft Sans Serif" pitchFamily="34" charset="0"/>
            </a:endParaRPr>
          </a:p>
          <a:p>
            <a:pPr algn="ctr"/>
            <a:r>
              <a:rPr lang="es-ES" altLang="es-ES" sz="1600" b="1" i="1" dirty="0">
                <a:latin typeface="+mn-lt"/>
                <a:cs typeface="Microsoft Sans Serif" pitchFamily="34" charset="0"/>
              </a:rPr>
              <a:t>De dulce mirar,</a:t>
            </a:r>
          </a:p>
          <a:p>
            <a:pPr algn="ctr"/>
            <a:endParaRPr lang="es-ES" altLang="es-ES" sz="1600" b="1" i="1" dirty="0">
              <a:latin typeface="+mn-lt"/>
              <a:cs typeface="Microsoft Sans Serif" pitchFamily="34" charset="0"/>
            </a:endParaRPr>
          </a:p>
          <a:p>
            <a:pPr algn="ctr"/>
            <a:r>
              <a:rPr lang="es-ES" altLang="es-ES" sz="1600" b="1" i="1" dirty="0">
                <a:latin typeface="+mn-lt"/>
                <a:cs typeface="Microsoft Sans Serif" pitchFamily="34" charset="0"/>
              </a:rPr>
              <a:t>Y de encantador relinchar.</a:t>
            </a:r>
          </a:p>
          <a:p>
            <a:pPr algn="ctr"/>
            <a:endParaRPr lang="es-ES" altLang="es-ES" sz="1600" b="1" i="1" dirty="0">
              <a:latin typeface="+mn-lt"/>
              <a:cs typeface="Microsoft Sans Serif" pitchFamily="34" charset="0"/>
            </a:endParaRPr>
          </a:p>
          <a:p>
            <a:pPr algn="ctr"/>
            <a:r>
              <a:rPr lang="es-ES" altLang="es-ES" sz="1600" b="1" i="1" dirty="0">
                <a:latin typeface="+mn-lt"/>
                <a:cs typeface="Microsoft Sans Serif" pitchFamily="34" charset="0"/>
              </a:rPr>
              <a:t>Para mi las mejores creaciones,</a:t>
            </a:r>
          </a:p>
          <a:p>
            <a:pPr algn="ctr"/>
            <a:endParaRPr lang="es-ES" altLang="es-ES" sz="1600" b="1" i="1" dirty="0">
              <a:latin typeface="+mn-lt"/>
              <a:cs typeface="Microsoft Sans Serif" pitchFamily="34" charset="0"/>
            </a:endParaRPr>
          </a:p>
          <a:p>
            <a:pPr algn="ctr"/>
            <a:r>
              <a:rPr lang="es-ES" altLang="es-ES" sz="1600" b="1" i="1" dirty="0">
                <a:latin typeface="+mn-lt"/>
                <a:cs typeface="Microsoft Sans Serif" pitchFamily="34" charset="0"/>
              </a:rPr>
              <a:t>Hechas por el mismísimo Dios,</a:t>
            </a:r>
          </a:p>
          <a:p>
            <a:pPr algn="ctr"/>
            <a:endParaRPr lang="es-ES" altLang="es-ES" sz="1600" b="1" i="1" dirty="0">
              <a:latin typeface="+mn-lt"/>
              <a:cs typeface="Microsoft Sans Serif" pitchFamily="34" charset="0"/>
            </a:endParaRPr>
          </a:p>
          <a:p>
            <a:pPr algn="ctr"/>
            <a:r>
              <a:rPr lang="es-ES" altLang="es-ES" sz="1600" b="1" i="1" dirty="0">
                <a:latin typeface="+mn-lt"/>
                <a:cs typeface="Microsoft Sans Serif" pitchFamily="34" charset="0"/>
              </a:rPr>
              <a:t>Llenas de amor y compasión,</a:t>
            </a:r>
          </a:p>
          <a:p>
            <a:pPr algn="ctr"/>
            <a:endParaRPr lang="es-ES" altLang="es-ES" sz="1600" b="1" i="1" dirty="0">
              <a:latin typeface="+mn-lt"/>
              <a:cs typeface="Microsoft Sans Serif" pitchFamily="34" charset="0"/>
            </a:endParaRPr>
          </a:p>
          <a:p>
            <a:pPr algn="ctr"/>
            <a:r>
              <a:rPr lang="es-ES" altLang="es-ES" sz="1600" b="1" i="1" dirty="0">
                <a:latin typeface="+mn-lt"/>
                <a:cs typeface="Microsoft Sans Serif" pitchFamily="34" charset="0"/>
              </a:rPr>
              <a:t>Y también de un fiel corazón</a:t>
            </a:r>
          </a:p>
          <a:p>
            <a:pPr algn="ctr"/>
            <a:endParaRPr lang="es-ES" altLang="es-ES" sz="1100" b="1" i="1" dirty="0">
              <a:latin typeface="+mn-lt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5733256"/>
            <a:ext cx="1440736" cy="136675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27984" y="2026150"/>
            <a:ext cx="4572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400" b="1" i="1" dirty="0"/>
              <a:t>Que aunque han sido tan despreciados por el hombre,</a:t>
            </a:r>
          </a:p>
          <a:p>
            <a:pPr algn="ctr"/>
            <a:endParaRPr lang="es-ES" sz="1400" b="1" i="1" dirty="0"/>
          </a:p>
          <a:p>
            <a:pPr algn="ctr"/>
            <a:r>
              <a:rPr lang="es-ES" sz="1400" b="1" i="1" dirty="0"/>
              <a:t>Que aunque han sido torturados por el mismo,</a:t>
            </a:r>
          </a:p>
          <a:p>
            <a:pPr algn="ctr"/>
            <a:endParaRPr lang="es-ES" sz="1400" b="1" i="1" dirty="0"/>
          </a:p>
          <a:p>
            <a:pPr algn="ctr"/>
            <a:r>
              <a:rPr lang="es-ES" sz="1400" b="1" i="1" dirty="0"/>
              <a:t>Ellos siempre han estado,</a:t>
            </a:r>
          </a:p>
          <a:p>
            <a:pPr algn="ctr"/>
            <a:endParaRPr lang="es-ES" sz="1400" b="1" i="1" dirty="0"/>
          </a:p>
          <a:p>
            <a:pPr algn="ctr"/>
            <a:r>
              <a:rPr lang="es-ES" sz="1400" b="1" i="1" dirty="0"/>
              <a:t>Dispuestos a vivir por uno</a:t>
            </a:r>
          </a:p>
          <a:p>
            <a:pPr algn="ctr"/>
            <a:endParaRPr lang="es-ES" sz="1400" b="1" i="1" dirty="0"/>
          </a:p>
          <a:p>
            <a:pPr algn="ctr"/>
            <a:r>
              <a:rPr lang="es-ES" sz="1400" b="1" i="1" dirty="0"/>
              <a:t>Dispuestos a sentir por uno,</a:t>
            </a:r>
          </a:p>
          <a:p>
            <a:pPr algn="ctr"/>
            <a:endParaRPr lang="es-ES" sz="1400" b="1" i="1" dirty="0"/>
          </a:p>
          <a:p>
            <a:pPr algn="ctr"/>
            <a:r>
              <a:rPr lang="es-ES" sz="1400" b="1" i="1" dirty="0"/>
              <a:t>Dispuestos a ser parte de uno.</a:t>
            </a:r>
          </a:p>
          <a:p>
            <a:pPr algn="ctr"/>
            <a:endParaRPr lang="es-ES" sz="1400" b="1" i="1" dirty="0"/>
          </a:p>
          <a:p>
            <a:pPr algn="ctr"/>
            <a:r>
              <a:rPr lang="es-ES" sz="1400" b="1" i="1" dirty="0"/>
              <a:t>Es por ello que yo,</a:t>
            </a:r>
          </a:p>
          <a:p>
            <a:pPr algn="ctr"/>
            <a:endParaRPr lang="es-ES" sz="1400" b="1" i="1" dirty="0"/>
          </a:p>
          <a:p>
            <a:pPr algn="ctr"/>
            <a:r>
              <a:rPr lang="es-ES" sz="1400" b="1" i="1" dirty="0"/>
              <a:t>A los caballos,</a:t>
            </a:r>
          </a:p>
          <a:p>
            <a:pPr algn="ctr"/>
            <a:endParaRPr lang="es-ES" sz="1400" b="1" i="1" dirty="0"/>
          </a:p>
          <a:p>
            <a:pPr algn="ctr"/>
            <a:r>
              <a:rPr lang="es-ES" sz="1400" b="1" i="1" dirty="0"/>
              <a:t>Siempre les entregaré,</a:t>
            </a:r>
          </a:p>
          <a:p>
            <a:pPr algn="ctr"/>
            <a:endParaRPr lang="es-ES" sz="1400" b="1" i="1" dirty="0"/>
          </a:p>
          <a:p>
            <a:pPr algn="ctr"/>
            <a:r>
              <a:rPr lang="es-ES" sz="1400" b="1" i="1" dirty="0"/>
              <a:t>Todo mi respeto</a:t>
            </a:r>
            <a:r>
              <a:rPr lang="es-ES" sz="1400" b="1" i="1" dirty="0" smtClean="0"/>
              <a:t>. </a:t>
            </a:r>
            <a:endParaRPr lang="es-ES" sz="1400" b="1" i="1" dirty="0"/>
          </a:p>
        </p:txBody>
      </p:sp>
      <p:pic>
        <p:nvPicPr>
          <p:cNvPr id="3074" name="Picture 2" descr="user uploaded ima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1513" y="188640"/>
            <a:ext cx="2004941" cy="167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684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7000">
        <p14:shred/>
      </p:transition>
    </mc:Choice>
    <mc:Fallback xmlns="">
      <p:transition spd="slow" advTm="4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0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0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0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0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20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20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20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20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20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20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20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0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500" fill="hold"/>
                                        <p:tgtEl>
                                          <p:spTgt spid="20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20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20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20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20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20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20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20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205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05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205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205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205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205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205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205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205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205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205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205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205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205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205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05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56" dur="500" fill="hold"/>
                                        <p:tgtEl>
                                          <p:spTgt spid="205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205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205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205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1" dur="500" fill="hold"/>
                                        <p:tgtEl>
                                          <p:spTgt spid="205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205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205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05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Bestanden Hans &amp; Marianne\MARIANNE\Pictures\1\wild horses\Nieuwe map\uaY8AxfT17Em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69"/>
          <a:stretch/>
        </p:blipFill>
        <p:spPr bwMode="auto">
          <a:xfrm>
            <a:off x="1" y="0"/>
            <a:ext cx="9165143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3" descr="E:\Bestanden Hans &amp; Marianne\MARIANNE\Pictures\1\wild horses\Nieuwe map\Afbeelding2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35"/>
          <a:stretch/>
        </p:blipFill>
        <p:spPr bwMode="auto">
          <a:xfrm>
            <a:off x="-31011" y="0"/>
            <a:ext cx="917501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3227539"/>
      </p:ext>
    </p:extLst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26084_115475231800871_115059351842459_293694_5210546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288" y="0"/>
            <a:ext cx="6319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Bestanden Hans &amp; Marianne\MARIANNE\Pictures\1\wild horses\Nieuwe map\PTufr9koORdJ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92"/>
          <a:stretch/>
        </p:blipFill>
        <p:spPr bwMode="auto">
          <a:xfrm>
            <a:off x="-612576" y="-24812"/>
            <a:ext cx="9756576" cy="688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3260390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26084_115796588435402_115059351842459_295157_2128870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900" y="0"/>
            <a:ext cx="51546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E:\Bestanden Hans &amp; Marianne\MARIANNE\Pictures\1\wild horses\835ed161860758a8b7b588427887ec9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9698" y="3709403"/>
            <a:ext cx="1883210" cy="314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Bestanden Hans &amp; Marianne\MARIANNE\Pictures\1\wild horses\Nieuwe map\NkyzpCZuaDX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107" y="0"/>
            <a:ext cx="930328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Gelijkbenige driehoek 1"/>
          <p:cNvSpPr/>
          <p:nvPr/>
        </p:nvSpPr>
        <p:spPr>
          <a:xfrm>
            <a:off x="-19329" y="3520916"/>
            <a:ext cx="9144000" cy="3428121"/>
          </a:xfrm>
          <a:prstGeom prst="triangle">
            <a:avLst>
              <a:gd name="adj" fmla="val 50318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3" name="Gelijkbenige driehoek 2"/>
          <p:cNvSpPr/>
          <p:nvPr/>
        </p:nvSpPr>
        <p:spPr>
          <a:xfrm flipV="1">
            <a:off x="40193" y="-79659"/>
            <a:ext cx="9144000" cy="3468556"/>
          </a:xfrm>
          <a:prstGeom prst="triangle">
            <a:avLst>
              <a:gd name="adj" fmla="val 49701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4" name="Gelijkbenige driehoek 3"/>
          <p:cNvSpPr/>
          <p:nvPr/>
        </p:nvSpPr>
        <p:spPr>
          <a:xfrm rot="16200000">
            <a:off x="3534259" y="1218643"/>
            <a:ext cx="6912499" cy="4497936"/>
          </a:xfrm>
          <a:prstGeom prst="triangle">
            <a:avLst>
              <a:gd name="adj" fmla="val 49806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5" name="Gelijkbenige driehoek 4"/>
          <p:cNvSpPr/>
          <p:nvPr/>
        </p:nvSpPr>
        <p:spPr>
          <a:xfrm rot="5400000" flipH="1">
            <a:off x="-1223060" y="1208066"/>
            <a:ext cx="6858000" cy="4411882"/>
          </a:xfrm>
          <a:prstGeom prst="triangle">
            <a:avLst>
              <a:gd name="adj" fmla="val 49417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6" name="Gelijkbenige driehoek 5"/>
          <p:cNvSpPr/>
          <p:nvPr/>
        </p:nvSpPr>
        <p:spPr>
          <a:xfrm flipV="1">
            <a:off x="1" y="2"/>
            <a:ext cx="9144000" cy="3035188"/>
          </a:xfrm>
          <a:prstGeom prst="triangle">
            <a:avLst>
              <a:gd name="adj" fmla="val 49880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7" name="Gelijkbenige driehoek 6"/>
          <p:cNvSpPr/>
          <p:nvPr/>
        </p:nvSpPr>
        <p:spPr>
          <a:xfrm>
            <a:off x="0" y="3827712"/>
            <a:ext cx="9253793" cy="3021102"/>
          </a:xfrm>
          <a:prstGeom prst="triangle">
            <a:avLst>
              <a:gd name="adj" fmla="val 49777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8" name="Gelijkbenige driehoek 7"/>
          <p:cNvSpPr/>
          <p:nvPr/>
        </p:nvSpPr>
        <p:spPr>
          <a:xfrm rot="16200000">
            <a:off x="3743599" y="1403843"/>
            <a:ext cx="6858000" cy="4050315"/>
          </a:xfrm>
          <a:prstGeom prst="triangle">
            <a:avLst>
              <a:gd name="adj" fmla="val 49701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9" name="Gelijkbenige driehoek 8"/>
          <p:cNvSpPr/>
          <p:nvPr/>
        </p:nvSpPr>
        <p:spPr>
          <a:xfrm rot="5400000" flipH="1">
            <a:off x="-1398751" y="1398753"/>
            <a:ext cx="6858000" cy="4060494"/>
          </a:xfrm>
          <a:prstGeom prst="triangle">
            <a:avLst>
              <a:gd name="adj" fmla="val 49764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61279850"/>
      </p:ext>
    </p:extLst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C8F0FA">
                <a:lumMod val="89000"/>
              </a:srgbClr>
            </a:gs>
            <a:gs pos="16000">
              <a:srgbClr val="91EFF9"/>
            </a:gs>
            <a:gs pos="30000">
              <a:srgbClr val="FAC77D"/>
            </a:gs>
            <a:gs pos="61000">
              <a:srgbClr val="FBA97D"/>
            </a:gs>
            <a:gs pos="69000">
              <a:schemeClr val="accent6">
                <a:lumMod val="75000"/>
              </a:schemeClr>
            </a:gs>
            <a:gs pos="93000">
              <a:schemeClr val="accent6">
                <a:lumMod val="5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E:\Bestanden Hans &amp; Marianne\MARIANNE\Pictures\1\wild horses\w1_aud1101_jd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15"/>
            <a:ext cx="9144000" cy="6861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 descr="E:\Bestanden Hans &amp; Marianne\MARIANNE\Pictures\1\wild horses\mustang-roundu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152866"/>
      </p:ext>
    </p:extLst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Bestanden Hans &amp; Marianne\MARIANNE\Pictures\1\wild horses\Schofield-29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8" name="Picture 2" descr="E:\Bestanden Hans &amp; Marianne\MARIANNE\Pictures\1\wild horses\Helicopter-Chasing-Horses_w8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3874059"/>
      </p:ext>
    </p:extLst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Bestanden Hans &amp; Marianne\MARIANNE\Pictures\1\wild horses\Nieuwe map\6jdxdTuVXSY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3" descr="E:\Bestanden Hans &amp; Marianne\MARIANNE\Pictures\1\wild horses\Nieuwe map\fXy8G6fMSnu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07"/>
            <a:ext cx="9144000" cy="6845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4934791"/>
      </p:ext>
    </p:extLst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E:\Bestanden Hans &amp; Marianne\MARIANNE\Pictures\1\wild horses\Nieuwe map\R5cVlJsNBYv2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740"/>
            <a:ext cx="9144000" cy="6910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E:\Bestanden Hans &amp; Marianne\MARIANNE\Pictures\1\wild horses\Nieuwe map\R5cVlJsNBYv2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352397" y="231179"/>
            <a:ext cx="8439206" cy="63429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58600385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28299_122699017745159_115059351842459_325169_4887742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E:\Bestanden Hans &amp; Marianne\MARIANNE\Pictures\1\wild horses\835ed161860758a8b7b588427887ec9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9698" y="3709403"/>
            <a:ext cx="1883210" cy="314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27005_118795891468805_115059351842459_307934_691106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0"/>
            <a:ext cx="8966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27005_118800134801714_115059351842459_307939_2042684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0"/>
            <a:ext cx="5484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27195_121278281220566_115059351842459_319920_3221131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0"/>
            <a:ext cx="84153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28336_122099914471736_115059351842459_323325_533311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975" y="0"/>
            <a:ext cx="5732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31036_123880547627006_115059351842459_332147_6108496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0"/>
            <a:ext cx="4589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E:\Bestanden Hans &amp; Marianne\MARIANNE\Pictures\1\wild horses\835ed161860758a8b7b588427887ec9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9698" y="3709403"/>
            <a:ext cx="1883210" cy="314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37306_138143889534005_115059351842459_409624_3166251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0"/>
            <a:ext cx="8285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32196_130173670331027_115059351842459_363107_803368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38" y="0"/>
            <a:ext cx="81867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31177_124180717596989_115059351842459_333471_1973222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4350" y="0"/>
            <a:ext cx="5575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E:\Bestanden Hans &amp; Marianne\MARIANNE\Pictures\1\wild horses\835ed161860758a8b7b588427887ec9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9698" y="3709403"/>
            <a:ext cx="1883210" cy="314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32556_135958683085859_115059351842459_397976_8245622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34116_1264039656226_1686785793_536652_3739621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2450"/>
            <a:ext cx="9144000" cy="575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36782_1264040136238_1686785793_536653_506708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-171400"/>
            <a:ext cx="7272808" cy="7272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37999_150179978330396_115059351842459_486251_7271272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39242_150180051663722_115059351842459_486254_804528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00"/>
            <a:ext cx="9144000" cy="682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40535_153982867950107_115059351842459_514422_4338160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531"/>
            <a:ext cx="9144000" cy="6863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user upload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2949951" cy="2470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6" name="Picture 1" descr="36127_135665933115134_115059351842459_396190_7540997_n.jpg"/>
          <p:cNvPicPr>
            <a:picLocks noGrp="1" noChangeAspect="1"/>
          </p:cNvPicPr>
          <p:nvPr isPhoto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45"/>
          <a:stretch/>
        </p:blipFill>
        <p:spPr bwMode="auto">
          <a:xfrm>
            <a:off x="2843808" y="-243408"/>
            <a:ext cx="5170927" cy="7101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44787_153982837950110_115059351842459_514420_2078262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214"/>
            <a:ext cx="9144000" cy="6889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59382_1395339328872_1393879523_30921706_7063069_n.jpg"/>
          <p:cNvPicPr>
            <a:picLocks noGrp="1" noChangeAspect="1"/>
          </p:cNvPicPr>
          <p:nvPr isPhoto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54"/>
          <a:stretch/>
        </p:blipFill>
        <p:spPr bwMode="auto">
          <a:xfrm>
            <a:off x="2117725" y="0"/>
            <a:ext cx="4908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E:\Bestanden Hans &amp; Marianne\MARIANNE\Pictures\1\wild horses\835ed161860758a8b7b588427887ec9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9698" y="3709403"/>
            <a:ext cx="1883210" cy="314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60930_162205617127832_115059351842459_568592_834410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804" y="-27804"/>
            <a:ext cx="9176803" cy="6885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61642_160304430651284_115059351842459_556151_4906725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62903_162205650461162_115059351842459_568593_3174872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6774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62903_162205653794495_115059351842459_568594_3841211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62"/>
            <a:ext cx="9144000" cy="68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63522_160304477317946_115059351842459_556153_468462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 descr="66367_167951683219892_115059351842459_607486_4898811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73781_174921139189613_115059351842459_656687_256493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1831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E:\Bestanden Hans &amp; Marianne\MARIANNE\Pictures\1\wild horses\835ed161860758a8b7b588427887ec9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9698" y="3709403"/>
            <a:ext cx="1883210" cy="314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154619_181368475211546_115059351842459_702062_4627114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1" y="-33712"/>
            <a:ext cx="9144000" cy="689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 descr="cai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30546_128251250523269_115059351842459_353338_1096412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0" y="0"/>
            <a:ext cx="6794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5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CAL CABRAT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150" y="0"/>
            <a:ext cx="6997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0"/>
            <a:ext cx="7810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30247_125062080842186_115059351842459_337302_8251860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1850" y="0"/>
            <a:ext cx="49387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E:\Bestanden Hans &amp; Marianne\MARIANNE\Pictures\1\wild horses\835ed161860758a8b7b588427887ec9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9698" y="3709403"/>
            <a:ext cx="1883210" cy="314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32196_132088680139526_115059351842459_374210_545636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GIF: Caballo y paloma corriendo juntos (Gif #3738)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04664"/>
            <a:ext cx="9246713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2853508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416"/>
            <a:ext cx="9144000" cy="7173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LOS CABALLOS MAS HERMOSOS DEL MUNDO on Make a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24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9349448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1793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01" y="49543"/>
            <a:ext cx="9056695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8" y="3394210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680199" y="3394210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8478" y="5464910"/>
            <a:ext cx="60255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76949" y="1067209"/>
            <a:ext cx="3570598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836904" y="67777"/>
            <a:ext cx="3498199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07 de noviembre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21:13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8085" y="5210969"/>
            <a:ext cx="2008835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6450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CABAL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CABALLO</Template>
  <TotalTime>2</TotalTime>
  <Words>291</Words>
  <Application>Microsoft Office PowerPoint</Application>
  <PresentationFormat>Presentación en pantalla (4:3)</PresentationFormat>
  <Paragraphs>60</Paragraphs>
  <Slides>76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78" baseType="lpstr">
      <vt:lpstr>EL CABALLO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2021-11-07T20:13:47Z</dcterms:created>
  <dcterms:modified xsi:type="dcterms:W3CDTF">2021-11-07T20:16:18Z</dcterms:modified>
</cp:coreProperties>
</file>