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73"/>
  </p:notesMasterIdLst>
  <p:sldIdLst>
    <p:sldId id="316" r:id="rId4"/>
    <p:sldId id="519" r:id="rId5"/>
    <p:sldId id="430" r:id="rId6"/>
    <p:sldId id="462" r:id="rId7"/>
    <p:sldId id="469" r:id="rId8"/>
    <p:sldId id="463" r:id="rId9"/>
    <p:sldId id="464" r:id="rId10"/>
    <p:sldId id="525" r:id="rId11"/>
    <p:sldId id="466" r:id="rId12"/>
    <p:sldId id="467" r:id="rId13"/>
    <p:sldId id="468" r:id="rId14"/>
    <p:sldId id="470" r:id="rId15"/>
    <p:sldId id="465" r:id="rId16"/>
    <p:sldId id="471" r:id="rId17"/>
    <p:sldId id="472" r:id="rId18"/>
    <p:sldId id="473" r:id="rId19"/>
    <p:sldId id="474" r:id="rId20"/>
    <p:sldId id="495" r:id="rId21"/>
    <p:sldId id="510" r:id="rId22"/>
    <p:sldId id="475" r:id="rId23"/>
    <p:sldId id="476" r:id="rId24"/>
    <p:sldId id="477" r:id="rId25"/>
    <p:sldId id="478" r:id="rId26"/>
    <p:sldId id="479" r:id="rId27"/>
    <p:sldId id="480" r:id="rId28"/>
    <p:sldId id="481" r:id="rId29"/>
    <p:sldId id="482" r:id="rId30"/>
    <p:sldId id="483" r:id="rId31"/>
    <p:sldId id="484" r:id="rId32"/>
    <p:sldId id="485" r:id="rId33"/>
    <p:sldId id="522" r:id="rId34"/>
    <p:sldId id="523" r:id="rId35"/>
    <p:sldId id="486" r:id="rId36"/>
    <p:sldId id="487" r:id="rId37"/>
    <p:sldId id="488" r:id="rId38"/>
    <p:sldId id="489" r:id="rId39"/>
    <p:sldId id="490" r:id="rId40"/>
    <p:sldId id="491" r:id="rId41"/>
    <p:sldId id="492" r:id="rId42"/>
    <p:sldId id="493" r:id="rId43"/>
    <p:sldId id="494" r:id="rId44"/>
    <p:sldId id="496" r:id="rId45"/>
    <p:sldId id="497" r:id="rId46"/>
    <p:sldId id="455" r:id="rId47"/>
    <p:sldId id="498" r:id="rId48"/>
    <p:sldId id="499" r:id="rId49"/>
    <p:sldId id="500" r:id="rId50"/>
    <p:sldId id="511" r:id="rId51"/>
    <p:sldId id="501" r:id="rId52"/>
    <p:sldId id="502" r:id="rId53"/>
    <p:sldId id="503" r:id="rId54"/>
    <p:sldId id="504" r:id="rId55"/>
    <p:sldId id="505" r:id="rId56"/>
    <p:sldId id="513" r:id="rId57"/>
    <p:sldId id="506" r:id="rId58"/>
    <p:sldId id="514" r:id="rId59"/>
    <p:sldId id="507" r:id="rId60"/>
    <p:sldId id="509" r:id="rId61"/>
    <p:sldId id="518" r:id="rId62"/>
    <p:sldId id="508" r:id="rId63"/>
    <p:sldId id="512" r:id="rId64"/>
    <p:sldId id="515" r:id="rId65"/>
    <p:sldId id="527" r:id="rId66"/>
    <p:sldId id="516" r:id="rId67"/>
    <p:sldId id="528" r:id="rId68"/>
    <p:sldId id="529" r:id="rId69"/>
    <p:sldId id="388" r:id="rId70"/>
    <p:sldId id="317" r:id="rId71"/>
    <p:sldId id="526" r:id="rId72"/>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8WCX8VJ/ZvrjW71RjZA==" hashData="rn+UenUoM97ZdhlmQLkvNbolXF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0000FF"/>
    <a:srgbClr val="FF00FF"/>
    <a:srgbClr val="9933FF"/>
    <a:srgbClr val="6600FF"/>
    <a:srgbClr val="3B3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354"/>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16" Type="http://schemas.openxmlformats.org/officeDocument/2006/relationships/slide" Target="slides/slide1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26/11/2021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3325751-C8E1-482F-A17B-A2CAE9D187F1}" type="slidenum">
              <a:rPr lang="nl-NL" smtClean="0"/>
              <a:pPr eaLnBrk="1" hangingPunct="1"/>
              <a:t>12</a:t>
            </a:fld>
            <a:endParaRPr lang="nl-NL" smtClean="0"/>
          </a:p>
        </p:txBody>
      </p:sp>
      <p:sp>
        <p:nvSpPr>
          <p:cNvPr id="35843" name="Rectangle 2"/>
          <p:cNvSpPr>
            <a:spLocks noGrp="1" noRot="1" noChangeAspect="1" noChangeArrowheads="1" noTextEdit="1"/>
          </p:cNvSpPr>
          <p:nvPr>
            <p:ph type="sldImg"/>
          </p:nvPr>
        </p:nvSpPr>
        <p:spPr>
          <a:xfrm>
            <a:off x="909638" y="685800"/>
            <a:ext cx="5038725" cy="3429000"/>
          </a:xfrm>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783D6A1-F5F2-40DC-A4DA-266230674E0A}" type="slidenum">
              <a:rPr lang="nl-NL" smtClean="0"/>
              <a:pPr eaLnBrk="1" hangingPunct="1"/>
              <a:t>15</a:t>
            </a:fld>
            <a:endParaRPr lang="nl-NL" smtClean="0"/>
          </a:p>
        </p:txBody>
      </p:sp>
      <p:sp>
        <p:nvSpPr>
          <p:cNvPr id="41987" name="Rectangle 2"/>
          <p:cNvSpPr>
            <a:spLocks noGrp="1" noRot="1" noChangeAspect="1" noChangeArrowheads="1" noTextEdit="1"/>
          </p:cNvSpPr>
          <p:nvPr>
            <p:ph type="sldImg"/>
          </p:nvPr>
        </p:nvSpPr>
        <p:spPr>
          <a:xfrm>
            <a:off x="909638" y="685800"/>
            <a:ext cx="5038725" cy="3429000"/>
          </a:xfrm>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C3647B2-3A30-4F49-B2F1-AF498D082AB1}" type="slidenum">
              <a:rPr lang="nl-NL" smtClean="0"/>
              <a:pPr eaLnBrk="1" hangingPunct="1"/>
              <a:t>17</a:t>
            </a:fld>
            <a:endParaRPr lang="nl-NL" smtClean="0"/>
          </a:p>
        </p:txBody>
      </p:sp>
      <p:sp>
        <p:nvSpPr>
          <p:cNvPr id="38915" name="Rectangle 2"/>
          <p:cNvSpPr>
            <a:spLocks noGrp="1" noRot="1" noChangeAspect="1" noChangeArrowheads="1" noTextEdit="1"/>
          </p:cNvSpPr>
          <p:nvPr>
            <p:ph type="sldImg"/>
          </p:nvPr>
        </p:nvSpPr>
        <p:spPr>
          <a:xfrm>
            <a:off x="909638" y="685800"/>
            <a:ext cx="5038725" cy="3429000"/>
          </a:xfrm>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ACD98C8-7DA3-4333-BEFF-41F7338F0A5F}" type="slidenum">
              <a:rPr lang="nl-NL" smtClean="0"/>
              <a:pPr eaLnBrk="1" hangingPunct="1"/>
              <a:t>18</a:t>
            </a:fld>
            <a:endParaRPr lang="nl-NL" smtClean="0"/>
          </a:p>
        </p:txBody>
      </p:sp>
      <p:sp>
        <p:nvSpPr>
          <p:cNvPr id="57347" name="Rectangle 2"/>
          <p:cNvSpPr>
            <a:spLocks noGrp="1" noRot="1" noChangeAspect="1" noChangeArrowheads="1" noTextEdit="1"/>
          </p:cNvSpPr>
          <p:nvPr>
            <p:ph type="sldImg"/>
          </p:nvPr>
        </p:nvSpPr>
        <p:spPr>
          <a:xfrm>
            <a:off x="909638" y="685800"/>
            <a:ext cx="5038725" cy="3429000"/>
          </a:xfrm>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72F2970-04E2-435D-B081-10BE428B8B0A}" type="slidenum">
              <a:rPr lang="nl-NL" smtClean="0"/>
              <a:pPr eaLnBrk="1" hangingPunct="1"/>
              <a:t>21</a:t>
            </a:fld>
            <a:endParaRPr lang="nl-NL" smtClean="0"/>
          </a:p>
        </p:txBody>
      </p:sp>
      <p:sp>
        <p:nvSpPr>
          <p:cNvPr id="37891" name="Rectangle 2"/>
          <p:cNvSpPr>
            <a:spLocks noGrp="1" noRot="1" noChangeAspect="1" noChangeArrowheads="1" noTextEdit="1"/>
          </p:cNvSpPr>
          <p:nvPr>
            <p:ph type="sldImg"/>
          </p:nvPr>
        </p:nvSpPr>
        <p:spPr>
          <a:xfrm>
            <a:off x="909638" y="685800"/>
            <a:ext cx="5038725" cy="3429000"/>
          </a:xfrm>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EAEBAB3-C5D5-48C4-A6F0-343C5F5E8331}" type="slidenum">
              <a:rPr lang="nl-NL" smtClean="0"/>
              <a:pPr eaLnBrk="1" hangingPunct="1"/>
              <a:t>23</a:t>
            </a:fld>
            <a:endParaRPr lang="nl-NL" smtClean="0"/>
          </a:p>
        </p:txBody>
      </p:sp>
      <p:sp>
        <p:nvSpPr>
          <p:cNvPr id="34819" name="Rectangle 2"/>
          <p:cNvSpPr>
            <a:spLocks noGrp="1" noRot="1" noChangeAspect="1" noChangeArrowheads="1" noTextEdit="1"/>
          </p:cNvSpPr>
          <p:nvPr>
            <p:ph type="sldImg"/>
          </p:nvPr>
        </p:nvSpPr>
        <p:spPr>
          <a:xfrm>
            <a:off x="909638" y="685800"/>
            <a:ext cx="5038725" cy="3429000"/>
          </a:xfrm>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D69266C-016B-4CF5-A791-A8A91B6EB06A}" type="slidenum">
              <a:rPr lang="nl-NL" smtClean="0"/>
              <a:pPr eaLnBrk="1" hangingPunct="1"/>
              <a:t>24</a:t>
            </a:fld>
            <a:endParaRPr lang="nl-NL" smtClean="0"/>
          </a:p>
        </p:txBody>
      </p:sp>
      <p:sp>
        <p:nvSpPr>
          <p:cNvPr id="39939" name="Rectangle 2"/>
          <p:cNvSpPr>
            <a:spLocks noGrp="1" noRot="1" noChangeAspect="1" noChangeArrowheads="1" noTextEdit="1"/>
          </p:cNvSpPr>
          <p:nvPr>
            <p:ph type="sldImg"/>
          </p:nvPr>
        </p:nvSpPr>
        <p:spPr>
          <a:xfrm>
            <a:off x="909638" y="685800"/>
            <a:ext cx="5038725" cy="3429000"/>
          </a:xfrm>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42B8DA3-6385-4966-9EDF-6A6E2E8AD3D7}" type="slidenum">
              <a:rPr lang="nl-NL" smtClean="0"/>
              <a:pPr eaLnBrk="1" hangingPunct="1"/>
              <a:t>25</a:t>
            </a:fld>
            <a:endParaRPr lang="nl-NL" smtClean="0"/>
          </a:p>
        </p:txBody>
      </p:sp>
      <p:sp>
        <p:nvSpPr>
          <p:cNvPr id="40963" name="Rectangle 2"/>
          <p:cNvSpPr>
            <a:spLocks noGrp="1" noRot="1" noChangeAspect="1" noChangeArrowheads="1" noTextEdit="1"/>
          </p:cNvSpPr>
          <p:nvPr>
            <p:ph type="sldImg"/>
          </p:nvPr>
        </p:nvSpPr>
        <p:spPr>
          <a:xfrm>
            <a:off x="909638" y="685800"/>
            <a:ext cx="5038725" cy="3429000"/>
          </a:xfrm>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257F1C0-5ACB-4CA7-BB14-5391873FA3AF}" type="slidenum">
              <a:rPr lang="nl-NL" smtClean="0"/>
              <a:pPr eaLnBrk="1" hangingPunct="1"/>
              <a:t>26</a:t>
            </a:fld>
            <a:endParaRPr lang="nl-NL" smtClean="0"/>
          </a:p>
        </p:txBody>
      </p:sp>
      <p:sp>
        <p:nvSpPr>
          <p:cNvPr id="44035" name="Rectangle 2"/>
          <p:cNvSpPr>
            <a:spLocks noGrp="1" noRot="1" noChangeAspect="1" noChangeArrowheads="1" noTextEdit="1"/>
          </p:cNvSpPr>
          <p:nvPr>
            <p:ph type="sldImg"/>
          </p:nvPr>
        </p:nvSpPr>
        <p:spPr>
          <a:xfrm>
            <a:off x="909638" y="685800"/>
            <a:ext cx="5038725" cy="342900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3301706-24C6-41CF-B2BA-D6285AB8484F}" type="slidenum">
              <a:rPr lang="nl-NL" smtClean="0"/>
              <a:pPr eaLnBrk="1" hangingPunct="1"/>
              <a:t>27</a:t>
            </a:fld>
            <a:endParaRPr lang="nl-NL" smtClean="0"/>
          </a:p>
        </p:txBody>
      </p:sp>
      <p:sp>
        <p:nvSpPr>
          <p:cNvPr id="46083" name="Rectangle 2"/>
          <p:cNvSpPr>
            <a:spLocks noGrp="1" noRot="1" noChangeAspect="1" noChangeArrowheads="1" noTextEdit="1"/>
          </p:cNvSpPr>
          <p:nvPr>
            <p:ph type="sldImg"/>
          </p:nvPr>
        </p:nvSpPr>
        <p:spPr>
          <a:xfrm>
            <a:off x="909638" y="685800"/>
            <a:ext cx="5038725" cy="3429000"/>
          </a:xfrm>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D448E8D-49F5-431E-A58E-607CCFB72F94}" type="slidenum">
              <a:rPr lang="nl-NL" smtClean="0"/>
              <a:pPr eaLnBrk="1" hangingPunct="1"/>
              <a:t>28</a:t>
            </a:fld>
            <a:endParaRPr lang="nl-NL" smtClean="0"/>
          </a:p>
        </p:txBody>
      </p:sp>
      <p:sp>
        <p:nvSpPr>
          <p:cNvPr id="47107" name="Rectangle 2"/>
          <p:cNvSpPr>
            <a:spLocks noGrp="1" noRot="1" noChangeAspect="1" noChangeArrowheads="1" noTextEdit="1"/>
          </p:cNvSpPr>
          <p:nvPr>
            <p:ph type="sldImg"/>
          </p:nvPr>
        </p:nvSpPr>
        <p:spPr>
          <a:xfrm>
            <a:off x="909638" y="685800"/>
            <a:ext cx="5038725" cy="3429000"/>
          </a:xfrm>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79B095F-593F-4FF2-ADB4-F0EF0C8478CA}" type="slidenum">
              <a:rPr lang="nl-NL" smtClean="0"/>
              <a:pPr eaLnBrk="1" hangingPunct="1"/>
              <a:t>29</a:t>
            </a:fld>
            <a:endParaRPr lang="nl-NL" smtClean="0"/>
          </a:p>
        </p:txBody>
      </p:sp>
      <p:sp>
        <p:nvSpPr>
          <p:cNvPr id="48131" name="Rectangle 2"/>
          <p:cNvSpPr>
            <a:spLocks noGrp="1" noRot="1" noChangeAspect="1" noChangeArrowheads="1" noTextEdit="1"/>
          </p:cNvSpPr>
          <p:nvPr>
            <p:ph type="sldImg"/>
          </p:nvPr>
        </p:nvSpPr>
        <p:spPr>
          <a:xfrm>
            <a:off x="909638" y="685800"/>
            <a:ext cx="5038725" cy="3429000"/>
          </a:xfrm>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A0F5209-A2C1-4C38-8A8E-B29EDCE89C2F}" type="slidenum">
              <a:rPr lang="nl-NL" smtClean="0"/>
              <a:pPr eaLnBrk="1" hangingPunct="1"/>
              <a:t>30</a:t>
            </a:fld>
            <a:endParaRPr lang="nl-NL" smtClean="0"/>
          </a:p>
        </p:txBody>
      </p:sp>
      <p:sp>
        <p:nvSpPr>
          <p:cNvPr id="49155" name="Rectangle 2"/>
          <p:cNvSpPr>
            <a:spLocks noGrp="1" noRot="1" noChangeAspect="1" noChangeArrowheads="1" noTextEdit="1"/>
          </p:cNvSpPr>
          <p:nvPr>
            <p:ph type="sldImg"/>
          </p:nvPr>
        </p:nvSpPr>
        <p:spPr>
          <a:xfrm>
            <a:off x="909638" y="685800"/>
            <a:ext cx="5038725" cy="3429000"/>
          </a:xfrm>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3B57027-3E2C-4355-B8DF-81770A8FFD8F}" type="slidenum">
              <a:rPr lang="nl-NL" smtClean="0"/>
              <a:pPr eaLnBrk="1" hangingPunct="1"/>
              <a:t>33</a:t>
            </a:fld>
            <a:endParaRPr lang="nl-NL" smtClean="0"/>
          </a:p>
        </p:txBody>
      </p:sp>
      <p:sp>
        <p:nvSpPr>
          <p:cNvPr id="45059" name="Rectangle 2"/>
          <p:cNvSpPr>
            <a:spLocks noGrp="1" noRot="1" noChangeAspect="1" noChangeArrowheads="1" noTextEdit="1"/>
          </p:cNvSpPr>
          <p:nvPr>
            <p:ph type="sldImg"/>
          </p:nvPr>
        </p:nvSpPr>
        <p:spPr>
          <a:xfrm>
            <a:off x="909638" y="685800"/>
            <a:ext cx="5038725" cy="3429000"/>
          </a:xfrm>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C6F275D-2C13-4F27-8404-08F5CBDB208A}" type="slidenum">
              <a:rPr lang="nl-NL" smtClean="0"/>
              <a:pPr eaLnBrk="1" hangingPunct="1"/>
              <a:t>34</a:t>
            </a:fld>
            <a:endParaRPr lang="nl-NL" smtClean="0"/>
          </a:p>
        </p:txBody>
      </p:sp>
      <p:sp>
        <p:nvSpPr>
          <p:cNvPr id="50179" name="Rectangle 2"/>
          <p:cNvSpPr>
            <a:spLocks noGrp="1" noRot="1" noChangeAspect="1" noChangeArrowheads="1" noTextEdit="1"/>
          </p:cNvSpPr>
          <p:nvPr>
            <p:ph type="sldImg"/>
          </p:nvPr>
        </p:nvSpPr>
        <p:spPr>
          <a:xfrm>
            <a:off x="909638" y="685800"/>
            <a:ext cx="5038725" cy="3429000"/>
          </a:xfrm>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6768036-CC27-42AA-B171-C74581035A32}" type="slidenum">
              <a:rPr lang="nl-NL" smtClean="0"/>
              <a:pPr eaLnBrk="1" hangingPunct="1"/>
              <a:t>35</a:t>
            </a:fld>
            <a:endParaRPr lang="nl-NL" smtClean="0"/>
          </a:p>
        </p:txBody>
      </p:sp>
      <p:sp>
        <p:nvSpPr>
          <p:cNvPr id="51203" name="Rectangle 2"/>
          <p:cNvSpPr>
            <a:spLocks noGrp="1" noRot="1" noChangeAspect="1" noChangeArrowheads="1" noTextEdit="1"/>
          </p:cNvSpPr>
          <p:nvPr>
            <p:ph type="sldImg"/>
          </p:nvPr>
        </p:nvSpPr>
        <p:spPr>
          <a:xfrm>
            <a:off x="909638" y="685800"/>
            <a:ext cx="5038725" cy="3429000"/>
          </a:xfrm>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A4C1F3F-B489-41AA-BF84-6AE06D873B1F}" type="slidenum">
              <a:rPr lang="nl-NL" smtClean="0"/>
              <a:pPr eaLnBrk="1" hangingPunct="1"/>
              <a:t>36</a:t>
            </a:fld>
            <a:endParaRPr lang="nl-NL" smtClean="0"/>
          </a:p>
        </p:txBody>
      </p:sp>
      <p:sp>
        <p:nvSpPr>
          <p:cNvPr id="36867" name="Rectangle 2"/>
          <p:cNvSpPr>
            <a:spLocks noGrp="1" noRot="1" noChangeAspect="1" noChangeArrowheads="1" noTextEdit="1"/>
          </p:cNvSpPr>
          <p:nvPr>
            <p:ph type="sldImg"/>
          </p:nvPr>
        </p:nvSpPr>
        <p:spPr>
          <a:xfrm>
            <a:off x="909638" y="685800"/>
            <a:ext cx="5038725" cy="3429000"/>
          </a:xfrm>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89B2C15-7C18-4E3B-BB22-2B14D7CA098F}" type="slidenum">
              <a:rPr lang="nl-NL" smtClean="0"/>
              <a:pPr eaLnBrk="1" hangingPunct="1"/>
              <a:t>37</a:t>
            </a:fld>
            <a:endParaRPr lang="nl-NL" smtClean="0"/>
          </a:p>
        </p:txBody>
      </p:sp>
      <p:sp>
        <p:nvSpPr>
          <p:cNvPr id="52227" name="Rectangle 2"/>
          <p:cNvSpPr>
            <a:spLocks noGrp="1" noRot="1" noChangeAspect="1" noChangeArrowheads="1" noTextEdit="1"/>
          </p:cNvSpPr>
          <p:nvPr>
            <p:ph type="sldImg"/>
          </p:nvPr>
        </p:nvSpPr>
        <p:spPr>
          <a:xfrm>
            <a:off x="909638" y="685800"/>
            <a:ext cx="5038725" cy="3429000"/>
          </a:xfrm>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DD4CA1E-03A9-46CF-BE89-9FFD4A755AB6}" type="slidenum">
              <a:rPr lang="nl-NL" smtClean="0"/>
              <a:pPr eaLnBrk="1" hangingPunct="1"/>
              <a:t>38</a:t>
            </a:fld>
            <a:endParaRPr lang="nl-NL" smtClean="0"/>
          </a:p>
        </p:txBody>
      </p:sp>
      <p:sp>
        <p:nvSpPr>
          <p:cNvPr id="53251" name="Rectangle 2"/>
          <p:cNvSpPr>
            <a:spLocks noGrp="1" noRot="1" noChangeAspect="1" noChangeArrowheads="1" noTextEdit="1"/>
          </p:cNvSpPr>
          <p:nvPr>
            <p:ph type="sldImg"/>
          </p:nvPr>
        </p:nvSpPr>
        <p:spPr>
          <a:xfrm>
            <a:off x="909638" y="685800"/>
            <a:ext cx="5038725" cy="3429000"/>
          </a:xfrm>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FD6447E-6715-49B8-8E86-B7FF3747B58A}" type="slidenum">
              <a:rPr lang="nl-NL" smtClean="0"/>
              <a:pPr eaLnBrk="1" hangingPunct="1"/>
              <a:t>39</a:t>
            </a:fld>
            <a:endParaRPr lang="nl-NL" smtClean="0"/>
          </a:p>
        </p:txBody>
      </p:sp>
      <p:sp>
        <p:nvSpPr>
          <p:cNvPr id="54275" name="Rectangle 2"/>
          <p:cNvSpPr>
            <a:spLocks noGrp="1" noRot="1" noChangeAspect="1" noChangeArrowheads="1" noTextEdit="1"/>
          </p:cNvSpPr>
          <p:nvPr>
            <p:ph type="sldImg"/>
          </p:nvPr>
        </p:nvSpPr>
        <p:spPr>
          <a:xfrm>
            <a:off x="909638" y="685800"/>
            <a:ext cx="5038725" cy="3429000"/>
          </a:xfrm>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BFF14C7-8FBD-4B5C-8D08-6A3D8C80FE8D}" type="slidenum">
              <a:rPr lang="nl-NL" smtClean="0"/>
              <a:pPr eaLnBrk="1" hangingPunct="1"/>
              <a:t>40</a:t>
            </a:fld>
            <a:endParaRPr lang="nl-NL" smtClean="0"/>
          </a:p>
        </p:txBody>
      </p:sp>
      <p:sp>
        <p:nvSpPr>
          <p:cNvPr id="55299" name="Rectangle 2"/>
          <p:cNvSpPr>
            <a:spLocks noGrp="1" noRot="1" noChangeAspect="1" noChangeArrowheads="1" noTextEdit="1"/>
          </p:cNvSpPr>
          <p:nvPr>
            <p:ph type="sldImg"/>
          </p:nvPr>
        </p:nvSpPr>
        <p:spPr>
          <a:xfrm>
            <a:off x="909638" y="685800"/>
            <a:ext cx="5038725" cy="3429000"/>
          </a:xfrm>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3DCC5DB-AB9E-4FB6-A28A-1E9D3AA4D41A}" type="slidenum">
              <a:rPr lang="nl-NL" smtClean="0"/>
              <a:pPr eaLnBrk="1" hangingPunct="1"/>
              <a:t>41</a:t>
            </a:fld>
            <a:endParaRPr lang="nl-NL" smtClean="0"/>
          </a:p>
        </p:txBody>
      </p:sp>
      <p:sp>
        <p:nvSpPr>
          <p:cNvPr id="56323" name="Rectangle 2"/>
          <p:cNvSpPr>
            <a:spLocks noGrp="1" noRot="1" noChangeAspect="1" noChangeArrowheads="1" noTextEdit="1"/>
          </p:cNvSpPr>
          <p:nvPr>
            <p:ph type="sldImg"/>
          </p:nvPr>
        </p:nvSpPr>
        <p:spPr>
          <a:xfrm>
            <a:off x="909638" y="685800"/>
            <a:ext cx="5038725" cy="3429000"/>
          </a:xfrm>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FCA771A-159E-48E6-B320-5B3634F5DE30}" type="slidenum">
              <a:rPr lang="nl-NL" smtClean="0"/>
              <a:pPr eaLnBrk="1" hangingPunct="1"/>
              <a:t>42</a:t>
            </a:fld>
            <a:endParaRPr lang="nl-NL" smtClean="0"/>
          </a:p>
        </p:txBody>
      </p:sp>
      <p:sp>
        <p:nvSpPr>
          <p:cNvPr id="58371" name="Rectangle 2"/>
          <p:cNvSpPr>
            <a:spLocks noGrp="1" noRot="1" noChangeAspect="1" noChangeArrowheads="1" noTextEdit="1"/>
          </p:cNvSpPr>
          <p:nvPr>
            <p:ph type="sldImg"/>
          </p:nvPr>
        </p:nvSpPr>
        <p:spPr>
          <a:xfrm>
            <a:off x="909638" y="685800"/>
            <a:ext cx="5038725" cy="3429000"/>
          </a:xfrm>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067A8FE-E6C0-4F5C-BD68-96CB52ADCD98}" type="slidenum">
              <a:rPr lang="nl-NL" smtClean="0"/>
              <a:pPr eaLnBrk="1" hangingPunct="1"/>
              <a:t>43</a:t>
            </a:fld>
            <a:endParaRPr lang="nl-NL" smtClean="0"/>
          </a:p>
        </p:txBody>
      </p:sp>
      <p:sp>
        <p:nvSpPr>
          <p:cNvPr id="59395" name="Rectangle 2"/>
          <p:cNvSpPr>
            <a:spLocks noGrp="1" noRot="1" noChangeAspect="1" noChangeArrowheads="1" noTextEdit="1"/>
          </p:cNvSpPr>
          <p:nvPr>
            <p:ph type="sldImg"/>
          </p:nvPr>
        </p:nvSpPr>
        <p:spPr>
          <a:xfrm>
            <a:off x="909638" y="685800"/>
            <a:ext cx="5038725" cy="3429000"/>
          </a:xfrm>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2E2FEEA-2F61-476B-B2A1-949916CE4392}" type="slidenum">
              <a:rPr lang="nl-NL" smtClean="0"/>
              <a:pPr eaLnBrk="1" hangingPunct="1"/>
              <a:t>45</a:t>
            </a:fld>
            <a:endParaRPr lang="nl-NL" smtClean="0"/>
          </a:p>
        </p:txBody>
      </p:sp>
      <p:sp>
        <p:nvSpPr>
          <p:cNvPr id="60419" name="Rectangle 2"/>
          <p:cNvSpPr>
            <a:spLocks noGrp="1" noRot="1" noChangeAspect="1" noChangeArrowheads="1" noTextEdit="1"/>
          </p:cNvSpPr>
          <p:nvPr>
            <p:ph type="sldImg"/>
          </p:nvPr>
        </p:nvSpPr>
        <p:spPr>
          <a:xfrm>
            <a:off x="909638" y="685800"/>
            <a:ext cx="5038725" cy="3429000"/>
          </a:xfrm>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1A49EF4-5CF1-46E0-9442-9E4F50052E74}" type="slidenum">
              <a:rPr lang="nl-NL" smtClean="0"/>
              <a:pPr eaLnBrk="1" hangingPunct="1"/>
              <a:t>46</a:t>
            </a:fld>
            <a:endParaRPr lang="nl-NL" smtClean="0"/>
          </a:p>
        </p:txBody>
      </p:sp>
      <p:sp>
        <p:nvSpPr>
          <p:cNvPr id="61443" name="Rectangle 2"/>
          <p:cNvSpPr>
            <a:spLocks noGrp="1" noRot="1" noChangeAspect="1" noChangeArrowheads="1" noTextEdit="1"/>
          </p:cNvSpPr>
          <p:nvPr>
            <p:ph type="sldImg"/>
          </p:nvPr>
        </p:nvSpPr>
        <p:spPr>
          <a:xfrm>
            <a:off x="909638" y="685800"/>
            <a:ext cx="5038725" cy="3429000"/>
          </a:xfrm>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C1FA584-0CF6-44BB-A514-BDEF1DB31F32}" type="slidenum">
              <a:rPr lang="nl-NL" smtClean="0"/>
              <a:pPr eaLnBrk="1" hangingPunct="1"/>
              <a:t>47</a:t>
            </a:fld>
            <a:endParaRPr lang="nl-NL" smtClean="0"/>
          </a:p>
        </p:txBody>
      </p:sp>
      <p:sp>
        <p:nvSpPr>
          <p:cNvPr id="62467" name="Rectangle 2"/>
          <p:cNvSpPr>
            <a:spLocks noGrp="1" noRot="1" noChangeAspect="1" noChangeArrowheads="1" noTextEdit="1"/>
          </p:cNvSpPr>
          <p:nvPr>
            <p:ph type="sldImg"/>
          </p:nvPr>
        </p:nvSpPr>
        <p:spPr>
          <a:xfrm>
            <a:off x="909638" y="685800"/>
            <a:ext cx="5038725" cy="3429000"/>
          </a:xfrm>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0B82928-B7F3-4021-9430-EC70B0F14B21}" type="slidenum">
              <a:rPr lang="nl-NL" smtClean="0"/>
              <a:pPr eaLnBrk="1" hangingPunct="1"/>
              <a:t>49</a:t>
            </a:fld>
            <a:endParaRPr lang="nl-NL" smtClean="0"/>
          </a:p>
        </p:txBody>
      </p:sp>
      <p:sp>
        <p:nvSpPr>
          <p:cNvPr id="43011" name="Rectangle 2"/>
          <p:cNvSpPr>
            <a:spLocks noGrp="1" noRot="1" noChangeAspect="1" noChangeArrowheads="1" noTextEdit="1"/>
          </p:cNvSpPr>
          <p:nvPr>
            <p:ph type="sldImg"/>
          </p:nvPr>
        </p:nvSpPr>
        <p:spPr>
          <a:xfrm>
            <a:off x="909638" y="685800"/>
            <a:ext cx="5038725" cy="3429000"/>
          </a:xfrm>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8"/>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601BB41-D4EF-466F-873D-65CED70EF53D}" type="datetime2">
              <a:rPr lang="es-ES" smtClean="0"/>
              <a:t>viernes, 26 de noviembre de 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BF45C0C-7BD7-4C07-969A-EB825D53AC86}" type="datetime2">
              <a:rPr lang="es-ES" smtClean="0"/>
              <a:t>viernes, 26 de noviembre de 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3"/>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FC16C27-724A-40E3-9CE2-46865656436E}" type="datetime2">
              <a:rPr lang="es-ES" smtClean="0"/>
              <a:t>viernes, 26 de noviembre de 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E2B22AF-39EA-4821-8703-A93939DDFB1F}" type="datetime2">
              <a:rPr lang="es-ES" smtClean="0"/>
              <a:t>viernes, 26 de noviembre de 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FB2C456-C74E-47FB-B22E-47BD96DCFFCD}" type="datetime2">
              <a:rPr lang="es-ES" smtClean="0"/>
              <a:t>viernes, 26 de noviembre de 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89C50D5-D4EE-4A8B-A1D5-ECA40323CDBC}" type="datetime2">
              <a:rPr lang="es-ES" smtClean="0"/>
              <a:t>viernes, 26 de noviembre de 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C5CADBB-A29B-4076-9375-CDC8EEFA1093}"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3"/>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BC98C2B-C58F-4520-954F-E68824F8A6DF}" type="datetime2">
              <a:rPr lang="es-ES" smtClean="0"/>
              <a:t>viernes, 26 de noviembre de 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5E309AF-F9D3-456A-8FC1-87D6379319D1}" type="datetime2">
              <a:rPr lang="es-ES" smtClean="0"/>
              <a:t>viernes, 26 de noviembre de 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2B1B918-4E2F-424F-9610-0057BD0F1499}" type="datetime2">
              <a:rPr lang="es-ES" smtClean="0"/>
              <a:t>viernes, 26 de noviembre de 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51"/>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7" y="274651"/>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0920E90-756C-45BC-B267-F65F4014A6BA}" type="datetime2">
              <a:rPr lang="es-ES" smtClean="0"/>
              <a:t>viernes, 26 de noviembre de 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C1BF8E3-8498-4D0C-9DC0-9B30E9950239}" type="datetime2">
              <a:rPr lang="es-ES" smtClean="0"/>
              <a:t>viernes, 26 de noviembre de 2021</a:t>
            </a:fld>
            <a:endParaRPr lang="es-ES"/>
          </a:p>
        </p:txBody>
      </p:sp>
      <p:sp>
        <p:nvSpPr>
          <p:cNvPr id="3" name="2 Marcador de pie de página"/>
          <p:cNvSpPr>
            <a:spLocks noGrp="1"/>
          </p:cNvSpPr>
          <p:nvPr>
            <p:ph type="ftr" sz="quarter" idx="11"/>
          </p:nvPr>
        </p:nvSpPr>
        <p:spPr>
          <a:xfrm>
            <a:off x="3444217" y="6356365"/>
            <a:ext cx="31922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52" y="6356365"/>
            <a:ext cx="2352146"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73732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3"/>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E1CB90-5951-477D-9DD9-506E5A5BEE3C}" type="datetime2">
              <a:rPr lang="es-ES" smtClean="0"/>
              <a:t>viernes, 26 de noviembre de 2021</a:t>
            </a:fld>
            <a:endParaRPr lang="es-ES"/>
          </a:p>
        </p:txBody>
      </p:sp>
      <p:sp>
        <p:nvSpPr>
          <p:cNvPr id="5" name="4 Marcador de pie de página"/>
          <p:cNvSpPr>
            <a:spLocks noGrp="1"/>
          </p:cNvSpPr>
          <p:nvPr>
            <p:ph type="ftr" sz="quarter" idx="3"/>
          </p:nvPr>
        </p:nvSpPr>
        <p:spPr>
          <a:xfrm>
            <a:off x="3444215" y="6356363"/>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3"/>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4"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BCF9530D-70D3-4389-ADCD-538CE9BBB378}" type="datetime2">
              <a:rPr lang="es-ES" smtClean="0">
                <a:solidFill>
                  <a:srgbClr val="000000"/>
                </a:solidFill>
              </a:rPr>
              <a:t>viernes, 26 de noviembre de 2021</a:t>
            </a:fld>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hf hdr="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audio" Target="../media/audio2.wav"/><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gif"/><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4.jpeg"/><Relationship Id="rId4" Type="http://schemas.openxmlformats.org/officeDocument/2006/relationships/image" Target="../media/image2.gif"/></Relationships>
</file>

<file path=ppt/slides/_rels/slide69.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1" y="585791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9" y="4572029"/>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nieve</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y</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 está aquí</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7"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
        <p:nvSpPr>
          <p:cNvPr id="2" name="1 Marcador de fecha"/>
          <p:cNvSpPr>
            <a:spLocks noGrp="1"/>
          </p:cNvSpPr>
          <p:nvPr>
            <p:ph type="dt" sz="half" idx="10"/>
          </p:nvPr>
        </p:nvSpPr>
        <p:spPr/>
        <p:txBody>
          <a:bodyPr/>
          <a:lstStyle/>
          <a:p>
            <a:fld id="{7594F7D3-927D-4D61-BE2F-BE7BF43AC5FA}"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a:t>
            </a:fld>
            <a:endParaRPr lang="es-ES"/>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1400" advClick="0" advTm="7000">
        <p14:ripple/>
        <p:sndAc>
          <p:stSnd loop="1">
            <p:snd r:embed="rId2" name="SalvatoreadamoCaelanieve.wav"/>
          </p:stSnd>
        </p:sndAc>
      </p:transition>
    </mc:Choice>
    <mc:Fallback xmlns="">
      <p:transition spd="slow" advClick="0" advTm="7000">
        <p:fade/>
        <p:sndAc>
          <p:stSnd loop="1">
            <p:snd r:embed="rId7" name="SalvatoreadamoCaelanie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nieve nos hace más felices: ocho razones para disfrutar de este fenómeno  | El HuffPos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1919" y="-24738"/>
            <a:ext cx="10095575" cy="6882738"/>
          </a:xfrm>
          <a:prstGeom prst="rect">
            <a:avLst/>
          </a:prstGeom>
          <a:noFill/>
          <a:extLst>
            <a:ext uri="{909E8E84-426E-40DD-AFC4-6F175D3DCCD1}">
              <a14:hiddenFill xmlns:a14="http://schemas.microsoft.com/office/drawing/2010/main">
                <a:solidFill>
                  <a:srgbClr val="FFFFFF"/>
                </a:solidFill>
              </a14:hiddenFill>
            </a:ext>
          </a:extLst>
        </p:spPr>
      </p:pic>
      <p:pic>
        <p:nvPicPr>
          <p:cNvPr id="112642" name="Picture 2" descr="SAFIRO EN SEPTIEMBRE: MIENTRAS BAJA LA NIEV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 y="0"/>
            <a:ext cx="1006324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BA5500F4-1E71-43EE-9C12-23BAF208483F}" type="datetime2">
              <a:rPr lang="es-ES" smtClean="0">
                <a:solidFill>
                  <a:srgbClr val="FF0000"/>
                </a:solidFill>
              </a:rPr>
              <a:t>viernes, 26 de noviembre de 2021</a:t>
            </a:fld>
            <a:endParaRPr lang="es-ES" dirty="0">
              <a:solidFill>
                <a:srgbClr val="FF0000"/>
              </a:solidFill>
            </a:endParaRPr>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a:t>
            </a:fld>
            <a:endParaRPr lang="es-ES"/>
          </a:p>
        </p:txBody>
      </p:sp>
    </p:spTree>
    <p:extLst>
      <p:ext uri="{BB962C8B-B14F-4D97-AF65-F5344CB8AC3E}">
        <p14:creationId xmlns:p14="http://schemas.microsoft.com/office/powerpoint/2010/main" val="231999278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112642"/>
                                        </p:tgtEl>
                                        <p:attrNameLst>
                                          <p:attrName>ppt_w</p:attrName>
                                        </p:attrNameLst>
                                      </p:cBhvr>
                                      <p:tavLst>
                                        <p:tav tm="0">
                                          <p:val>
                                            <p:strVal val="ppt_w"/>
                                          </p:val>
                                        </p:tav>
                                        <p:tav tm="100000">
                                          <p:val>
                                            <p:strVal val="ppt_w*0.70"/>
                                          </p:val>
                                        </p:tav>
                                      </p:tavLst>
                                    </p:anim>
                                    <p:anim calcmode="lin" valueType="num">
                                      <p:cBhvr>
                                        <p:cTn id="7" dur="1000"/>
                                        <p:tgtEl>
                                          <p:spTgt spid="112642"/>
                                        </p:tgtEl>
                                        <p:attrNameLst>
                                          <p:attrName>ppt_h</p:attrName>
                                        </p:attrNameLst>
                                      </p:cBhvr>
                                      <p:tavLst>
                                        <p:tav tm="0">
                                          <p:val>
                                            <p:strVal val="ppt_h"/>
                                          </p:val>
                                        </p:tav>
                                        <p:tav tm="100000">
                                          <p:val>
                                            <p:strVal val="ppt_h"/>
                                          </p:val>
                                        </p:tav>
                                      </p:tavLst>
                                    </p:anim>
                                    <p:animEffect transition="out" filter="fade">
                                      <p:cBhvr>
                                        <p:cTn id="8" dur="1000"/>
                                        <p:tgtEl>
                                          <p:spTgt spid="112642"/>
                                        </p:tgtEl>
                                      </p:cBhvr>
                                    </p:animEffect>
                                    <p:set>
                                      <p:cBhvr>
                                        <p:cTn id="9" dur="1" fill="hold">
                                          <p:stCondLst>
                                            <p:cond delay="999"/>
                                          </p:stCondLst>
                                        </p:cTn>
                                        <p:tgtEl>
                                          <p:spTgt spid="1126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3928" y="1196754"/>
            <a:ext cx="7545152"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Microsoft Sans Serif" pitchFamily="34" charset="0"/>
                <a:cs typeface="Microsoft Sans Serif" pitchFamily="34" charset="0"/>
              </a:rPr>
              <a:t>Siete comunidades, bajo aviso por nieve en el primer temporal de un invierno </a:t>
            </a:r>
            <a:r>
              <a:rPr lang="es-ES" altLang="es-ES" b="1" i="1" dirty="0" smtClean="0">
                <a:solidFill>
                  <a:srgbClr val="FF0000"/>
                </a:solidFill>
                <a:latin typeface="Microsoft Sans Serif" pitchFamily="34" charset="0"/>
                <a:cs typeface="Microsoft Sans Serif" pitchFamily="34" charset="0"/>
              </a:rPr>
              <a:t>adelantado. Una </a:t>
            </a:r>
            <a:r>
              <a:rPr lang="es-ES" altLang="es-ES" b="1" i="1" dirty="0" err="1" smtClean="0">
                <a:solidFill>
                  <a:srgbClr val="FF0000"/>
                </a:solidFill>
                <a:latin typeface="Microsoft Sans Serif" pitchFamily="34" charset="0"/>
                <a:cs typeface="Microsoft Sans Serif" pitchFamily="34" charset="0"/>
              </a:rPr>
              <a:t>dana</a:t>
            </a:r>
            <a:r>
              <a:rPr lang="es-ES" altLang="es-ES" b="1" i="1" dirty="0" smtClean="0">
                <a:solidFill>
                  <a:srgbClr val="FF0000"/>
                </a:solidFill>
                <a:latin typeface="Microsoft Sans Serif" pitchFamily="34" charset="0"/>
                <a:cs typeface="Microsoft Sans Serif" pitchFamily="34" charset="0"/>
              </a:rPr>
              <a:t> </a:t>
            </a:r>
            <a:r>
              <a:rPr lang="es-ES" altLang="es-ES" b="1" i="1" dirty="0">
                <a:solidFill>
                  <a:srgbClr val="FF0000"/>
                </a:solidFill>
                <a:latin typeface="Microsoft Sans Serif" pitchFamily="34" charset="0"/>
                <a:cs typeface="Microsoft Sans Serif" pitchFamily="34" charset="0"/>
              </a:rPr>
              <a:t>y una masa de aire muy frío de origen polar dejarán nevadas en cotas relativamente bajas en amplias zonas de la Península, lluvias intensas y persistentes y un descenso brusco de las </a:t>
            </a:r>
            <a:r>
              <a:rPr lang="es-ES" altLang="es-ES" b="1" i="1" dirty="0" smtClean="0">
                <a:solidFill>
                  <a:srgbClr val="FF0000"/>
                </a:solidFill>
                <a:latin typeface="Microsoft Sans Serif" pitchFamily="34" charset="0"/>
                <a:cs typeface="Microsoft Sans Serif" pitchFamily="34" charset="0"/>
              </a:rPr>
              <a:t>temperaturas.</a:t>
            </a:r>
            <a:endParaRPr lang="es-ES" altLang="es-ES" b="1" i="1" dirty="0">
              <a:solidFill>
                <a:srgbClr val="FF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4" y="5306266"/>
            <a:ext cx="1588311" cy="1366752"/>
          </a:xfrm>
          <a:prstGeom prst="rect">
            <a:avLst/>
          </a:prstGeom>
          <a:noFill/>
        </p:spPr>
      </p:pic>
      <p:sp>
        <p:nvSpPr>
          <p:cNvPr id="2" name="1 Marcador de fecha"/>
          <p:cNvSpPr>
            <a:spLocks noGrp="1"/>
          </p:cNvSpPr>
          <p:nvPr>
            <p:ph type="dt" sz="half" idx="10"/>
          </p:nvPr>
        </p:nvSpPr>
        <p:spPr>
          <a:xfrm>
            <a:off x="504035" y="6356363"/>
            <a:ext cx="3672182" cy="316659"/>
          </a:xfrm>
        </p:spPr>
        <p:txBody>
          <a:bodyPr/>
          <a:lstStyle/>
          <a:p>
            <a:fld id="{1A206A66-7E0E-42AB-8A83-4D7AC24AA537}" type="datetime2">
              <a:rPr lang="es-ES" smtClean="0"/>
              <a:t>viernes, 26 de noviembre de 2021</a:t>
            </a:fld>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a:t>
            </a:fld>
            <a:endParaRPr lang="es-ES"/>
          </a:p>
        </p:txBody>
      </p:sp>
      <p:sp>
        <p:nvSpPr>
          <p:cNvPr id="3" name="2 Marcador de pie de página"/>
          <p:cNvSpPr>
            <a:spLocks noGrp="1"/>
          </p:cNvSpPr>
          <p:nvPr>
            <p:ph type="ftr" sz="quarter" idx="11"/>
          </p:nvPr>
        </p:nvSpPr>
        <p:spPr/>
        <p:txBody>
          <a:bodyPr/>
          <a:lstStyle/>
          <a:p>
            <a:endParaRPr lang="es-ES"/>
          </a:p>
        </p:txBody>
      </p:sp>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1400" advClick="0" advTm="26000">
        <p14:ripple/>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Paisajes nevados, simplemente inolvida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1" y="-24358"/>
            <a:ext cx="10395645" cy="688235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8FE88FE1-B4EB-42A4-91D0-2D0E9DBDA2EA}"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a:t>
            </a:fld>
            <a:endParaRPr lang="es-ES"/>
          </a:p>
        </p:txBody>
      </p:sp>
    </p:spTree>
    <p:extLst>
      <p:ext uri="{BB962C8B-B14F-4D97-AF65-F5344CB8AC3E}">
        <p14:creationId xmlns:p14="http://schemas.microsoft.com/office/powerpoint/2010/main" val="105265773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Las mejores fotos de la histórica nevada en Segovia | Noticias El Día de  Segov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470" y="0"/>
            <a:ext cx="10500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2FBC5BE5-06C0-460A-9132-3DFB73E6ECB5}" type="datetime2">
              <a:rPr lang="es-ES" smtClean="0">
                <a:solidFill>
                  <a:srgbClr val="FF0000"/>
                </a:solidFill>
              </a:rPr>
              <a:t>viernes, 26 de noviembre de 2021</a:t>
            </a:fld>
            <a:endParaRPr lang="es-ES" dirty="0">
              <a:solidFill>
                <a:srgbClr val="FF0000"/>
              </a:solidFill>
            </a:endParaRPr>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a:t>
            </a:fld>
            <a:endParaRPr lang="es-ES"/>
          </a:p>
        </p:txBody>
      </p:sp>
    </p:spTree>
    <p:extLst>
      <p:ext uri="{BB962C8B-B14F-4D97-AF65-F5344CB8AC3E}">
        <p14:creationId xmlns:p14="http://schemas.microsoft.com/office/powerpoint/2010/main" val="11615251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Fotos de la nevada en Madrid, España hoy 9 de enero de 2020 - Europa -  Internacional - ELTIEMPO.COM"/>
          <p:cNvSpPr>
            <a:spLocks noChangeAspect="1" noChangeArrowheads="1"/>
          </p:cNvSpPr>
          <p:nvPr/>
        </p:nvSpPr>
        <p:spPr bwMode="auto">
          <a:xfrm>
            <a:off x="171513" y="-144463"/>
            <a:ext cx="336021"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9626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59" y="-21962"/>
            <a:ext cx="10138806" cy="6879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arcador de fecha"/>
          <p:cNvSpPr>
            <a:spLocks noGrp="1"/>
          </p:cNvSpPr>
          <p:nvPr>
            <p:ph type="dt" sz="half" idx="10"/>
          </p:nvPr>
        </p:nvSpPr>
        <p:spPr/>
        <p:txBody>
          <a:bodyPr/>
          <a:lstStyle/>
          <a:p>
            <a:fld id="{EB9DADA9-274E-4A05-9973-53BA3B76A01D}" type="datetime2">
              <a:rPr lang="es-ES" smtClean="0"/>
              <a:t>viernes, 26 de noviembre de 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6</a:t>
            </a:fld>
            <a:endParaRPr lang="es-ES"/>
          </a:p>
        </p:txBody>
      </p:sp>
    </p:spTree>
    <p:extLst>
      <p:ext uri="{BB962C8B-B14F-4D97-AF65-F5344CB8AC3E}">
        <p14:creationId xmlns:p14="http://schemas.microsoft.com/office/powerpoint/2010/main" val="422985340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Las mejores fotos de paisajes nevados 2021 - Haciendofoto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938" y="0"/>
            <a:ext cx="11305446" cy="7691264"/>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B604FE03-1765-4498-96AD-366392BDA4CF}"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7</a:t>
            </a:fld>
            <a:endParaRPr lang="es-ES"/>
          </a:p>
        </p:txBody>
      </p:sp>
    </p:spTree>
    <p:extLst>
      <p:ext uri="{BB962C8B-B14F-4D97-AF65-F5344CB8AC3E}">
        <p14:creationId xmlns:p14="http://schemas.microsoft.com/office/powerpoint/2010/main" val="3518772015"/>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3928" y="1196756"/>
            <a:ext cx="754515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Microsoft Sans Serif" pitchFamily="34" charset="0"/>
                <a:cs typeface="Microsoft Sans Serif" pitchFamily="34" charset="0"/>
              </a:rPr>
              <a:t>La nieve es a lo que se le llama al agua congelada que ha precipitado. No es más que el agua en estado sólido que cae directamente de las nubes. Los copos de nieve están formado por cristales de hielo que, conforme descienden a la superficie terrestre, van cubriéndolo todo de un manto blanco precioso.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4" y="5306266"/>
            <a:ext cx="1588311" cy="1366752"/>
          </a:xfrm>
          <a:prstGeom prst="rect">
            <a:avLst/>
          </a:prstGeom>
          <a:noFill/>
        </p:spPr>
      </p:pic>
      <p:sp>
        <p:nvSpPr>
          <p:cNvPr id="2" name="1 Marcador de fecha"/>
          <p:cNvSpPr>
            <a:spLocks noGrp="1"/>
          </p:cNvSpPr>
          <p:nvPr>
            <p:ph type="dt" sz="half" idx="10"/>
          </p:nvPr>
        </p:nvSpPr>
        <p:spPr/>
        <p:txBody>
          <a:bodyPr/>
          <a:lstStyle/>
          <a:p>
            <a:fld id="{5F8059A3-991A-4EB3-B83B-8FD683077668}"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8</a:t>
            </a:fld>
            <a:endParaRPr lang="es-ES"/>
          </a:p>
        </p:txBody>
      </p:sp>
    </p:spTree>
    <p:extLst>
      <p:ext uri="{BB962C8B-B14F-4D97-AF65-F5344CB8AC3E}">
        <p14:creationId xmlns:p14="http://schemas.microsoft.com/office/powerpoint/2010/main" val="3637543674"/>
      </p:ext>
    </p:extLst>
  </p:cSld>
  <p:clrMapOvr>
    <a:masterClrMapping/>
  </p:clrMapOvr>
  <mc:AlternateContent xmlns:mc="http://schemas.openxmlformats.org/markup-compatibility/2006" xmlns:p14="http://schemas.microsoft.com/office/powerpoint/2010/main">
    <mc:Choice Requires="p14">
      <p:transition spd="slow" p14:dur="1400" advClick="0" advTm="24000">
        <p14:ripple/>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Las mejores fotos de paisajes nevados 2021 - Haciendofoto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787" y="4242"/>
            <a:ext cx="11059018" cy="685375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48EE73CE-02BC-4721-BB37-2105606EB6E7}"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9</a:t>
            </a:fld>
            <a:endParaRPr lang="es-ES"/>
          </a:p>
        </p:txBody>
      </p:sp>
    </p:spTree>
    <p:extLst>
      <p:ext uri="{BB962C8B-B14F-4D97-AF65-F5344CB8AC3E}">
        <p14:creationId xmlns:p14="http://schemas.microsoft.com/office/powerpoint/2010/main" val="2293468812"/>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10 espectaculares paisajes nevados de Castilla y Le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16" y="0"/>
            <a:ext cx="1055774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83727E8C-3553-4BEA-91D7-9C69C5A895A1}"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10</a:t>
            </a:fld>
            <a:endParaRPr lang="es-ES"/>
          </a:p>
        </p:txBody>
      </p:sp>
    </p:spTree>
    <p:extLst>
      <p:ext uri="{BB962C8B-B14F-4D97-AF65-F5344CB8AC3E}">
        <p14:creationId xmlns:p14="http://schemas.microsoft.com/office/powerpoint/2010/main" val="247929838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555" y="-465370"/>
            <a:ext cx="12075283" cy="7341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Marcador de fecha"/>
          <p:cNvSpPr>
            <a:spLocks noGrp="1"/>
          </p:cNvSpPr>
          <p:nvPr>
            <p:ph type="dt" sz="half" idx="10"/>
          </p:nvPr>
        </p:nvSpPr>
        <p:spPr/>
        <p:txBody>
          <a:bodyPr/>
          <a:lstStyle/>
          <a:p>
            <a:fld id="{0B8B2DC3-F862-4EB7-BF8C-6A55A7C76FDB}"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11</a:t>
            </a:fld>
            <a:endParaRPr lang="es-ES"/>
          </a:p>
        </p:txBody>
      </p:sp>
    </p:spTree>
    <p:extLst>
      <p:ext uri="{BB962C8B-B14F-4D97-AF65-F5344CB8AC3E}">
        <p14:creationId xmlns:p14="http://schemas.microsoft.com/office/powerpoint/2010/main" val="132465006"/>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endParaRPr lang="en-US" smtClean="0"/>
          </a:p>
        </p:txBody>
      </p:sp>
      <p:sp>
        <p:nvSpPr>
          <p:cNvPr id="4099" name="Rectangle 3"/>
          <p:cNvSpPr>
            <a:spLocks noGrp="1" noChangeArrowheads="1"/>
          </p:cNvSpPr>
          <p:nvPr>
            <p:ph type="body" idx="1"/>
          </p:nvPr>
        </p:nvSpPr>
        <p:spPr/>
        <p:txBody>
          <a:bodyPr/>
          <a:lstStyle/>
          <a:p>
            <a:pPr eaLnBrk="1" hangingPunct="1"/>
            <a:endParaRPr lang="en-US" smtClean="0"/>
          </a:p>
        </p:txBody>
      </p:sp>
      <p:pic>
        <p:nvPicPr>
          <p:cNvPr id="4100" name="Picture 4" descr="Di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8" y="-242888"/>
            <a:ext cx="10637161" cy="734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E8452F87-2A5A-4BE8-B8D3-FA0E48CD6AE2}"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12</a:t>
            </a:fld>
            <a:endParaRPr lang="es-ES"/>
          </a:p>
        </p:txBody>
      </p:sp>
    </p:spTree>
    <p:extLst>
      <p:ext uri="{BB962C8B-B14F-4D97-AF65-F5344CB8AC3E}">
        <p14:creationId xmlns:p14="http://schemas.microsoft.com/office/powerpoint/2010/main" val="61544332"/>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Temporal de nieve Filomena, 10 de enero: carreteras, Barajas y transporte  público - A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090" y="-315415"/>
            <a:ext cx="12600781" cy="717341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93CD87A8-B1A9-4191-8F05-B3125DBA953E}"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13</a:t>
            </a:fld>
            <a:endParaRPr lang="es-ES"/>
          </a:p>
        </p:txBody>
      </p:sp>
    </p:spTree>
    <p:extLst>
      <p:ext uri="{BB962C8B-B14F-4D97-AF65-F5344CB8AC3E}">
        <p14:creationId xmlns:p14="http://schemas.microsoft.com/office/powerpoint/2010/main" val="1557942065"/>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8" name="Picture 4" descr="España retoma poco a poco la normalidad, pero &amp;#39;Filomena&amp;#39; deja ahora paso a  una ola de frío con temperaturas de hasta 10 grados bajo cero | Socie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090" y="-762000"/>
            <a:ext cx="12600781" cy="7620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CA59CF3A-CE75-40E0-9B58-1BB3C448E778}"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14</a:t>
            </a:fld>
            <a:endParaRPr lang="es-ES"/>
          </a:p>
        </p:txBody>
      </p:sp>
    </p:spTree>
    <p:extLst>
      <p:ext uri="{BB962C8B-B14F-4D97-AF65-F5344CB8AC3E}">
        <p14:creationId xmlns:p14="http://schemas.microsoft.com/office/powerpoint/2010/main" val="282767891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en-US" smtClean="0"/>
          </a:p>
        </p:txBody>
      </p:sp>
      <p:sp>
        <p:nvSpPr>
          <p:cNvPr id="10243" name="Rectangle 3"/>
          <p:cNvSpPr>
            <a:spLocks noGrp="1" noChangeArrowheads="1"/>
          </p:cNvSpPr>
          <p:nvPr>
            <p:ph type="body" idx="1"/>
          </p:nvPr>
        </p:nvSpPr>
        <p:spPr/>
        <p:txBody>
          <a:bodyPr/>
          <a:lstStyle/>
          <a:p>
            <a:pPr eaLnBrk="1" hangingPunct="1"/>
            <a:endParaRPr lang="en-US" smtClean="0"/>
          </a:p>
        </p:txBody>
      </p:sp>
      <p:pic>
        <p:nvPicPr>
          <p:cNvPr id="10244" name="Picture 4" descr="Dia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8" y="-315913"/>
            <a:ext cx="10637161"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002E887C-FFA6-4224-AD6D-C38E31CC997A}"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15</a:t>
            </a:fld>
            <a:endParaRPr lang="es-ES"/>
          </a:p>
        </p:txBody>
      </p:sp>
    </p:spTree>
    <p:extLst>
      <p:ext uri="{BB962C8B-B14F-4D97-AF65-F5344CB8AC3E}">
        <p14:creationId xmlns:p14="http://schemas.microsoft.com/office/powerpoint/2010/main" val="2727648257"/>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Cuántos metros de nieve pueden resistir las cubiertas en Aragón? - CITOP  Arag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945" y="8947"/>
            <a:ext cx="1029063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9D71B9FE-BB29-4230-8FBB-AD8112D4A09E}"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16</a:t>
            </a:fld>
            <a:endParaRPr lang="es-ES"/>
          </a:p>
        </p:txBody>
      </p:sp>
    </p:spTree>
    <p:extLst>
      <p:ext uri="{BB962C8B-B14F-4D97-AF65-F5344CB8AC3E}">
        <p14:creationId xmlns:p14="http://schemas.microsoft.com/office/powerpoint/2010/main" val="80312961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endParaRPr lang="en-US" smtClean="0"/>
          </a:p>
        </p:txBody>
      </p:sp>
      <p:sp>
        <p:nvSpPr>
          <p:cNvPr id="7171" name="Rectangle 3"/>
          <p:cNvSpPr>
            <a:spLocks noGrp="1" noChangeArrowheads="1"/>
          </p:cNvSpPr>
          <p:nvPr>
            <p:ph type="body" idx="1"/>
          </p:nvPr>
        </p:nvSpPr>
        <p:spPr/>
        <p:txBody>
          <a:bodyPr/>
          <a:lstStyle/>
          <a:p>
            <a:pPr eaLnBrk="1" hangingPunct="1"/>
            <a:endParaRPr lang="en-US" smtClean="0"/>
          </a:p>
        </p:txBody>
      </p:sp>
      <p:pic>
        <p:nvPicPr>
          <p:cNvPr id="7172" name="Picture 4" descr="Dia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8" y="-315913"/>
            <a:ext cx="10637161" cy="748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9981D6BA-F52E-4804-8B1E-F37373FBA95D}"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17</a:t>
            </a:fld>
            <a:endParaRPr lang="es-ES"/>
          </a:p>
        </p:txBody>
      </p:sp>
    </p:spTree>
    <p:extLst>
      <p:ext uri="{BB962C8B-B14F-4D97-AF65-F5344CB8AC3E}">
        <p14:creationId xmlns:p14="http://schemas.microsoft.com/office/powerpoint/2010/main" val="1982570090"/>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endParaRPr lang="en-US" smtClean="0"/>
          </a:p>
        </p:txBody>
      </p:sp>
      <p:sp>
        <p:nvSpPr>
          <p:cNvPr id="25603" name="Rectangle 3"/>
          <p:cNvSpPr>
            <a:spLocks noGrp="1" noChangeArrowheads="1"/>
          </p:cNvSpPr>
          <p:nvPr>
            <p:ph type="body" idx="1"/>
          </p:nvPr>
        </p:nvSpPr>
        <p:spPr/>
        <p:txBody>
          <a:bodyPr/>
          <a:lstStyle/>
          <a:p>
            <a:pPr eaLnBrk="1" hangingPunct="1"/>
            <a:endParaRPr lang="en-US" smtClean="0"/>
          </a:p>
        </p:txBody>
      </p:sp>
      <p:pic>
        <p:nvPicPr>
          <p:cNvPr id="25604" name="Picture 7" descr="Dia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022" y="-242888"/>
            <a:ext cx="10794669"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7A7F8EBB-F817-4253-B71A-3A8F841C3A5E}"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18</a:t>
            </a:fld>
            <a:endParaRPr lang="es-ES"/>
          </a:p>
        </p:txBody>
      </p:sp>
    </p:spTree>
    <p:extLst>
      <p:ext uri="{BB962C8B-B14F-4D97-AF65-F5344CB8AC3E}">
        <p14:creationId xmlns:p14="http://schemas.microsoft.com/office/powerpoint/2010/main" val="1149588791"/>
      </p:ext>
    </p:extLst>
  </p:cSld>
  <p:clrMapOvr>
    <a:masterClrMapping/>
  </p:clrMapOvr>
  <mc:AlternateContent xmlns:mc="http://schemas.openxmlformats.org/markup-compatibility/2006" xmlns:p14="http://schemas.microsoft.com/office/powerpoint/2010/main">
    <mc:Choice Requires="p14">
      <p:transition spd="slow" p14:dur="1400" advClick="0" advTm="7000">
        <p14:ripple/>
        <p:sndAc>
          <p:stSnd>
            <p:snd r:embed="rId3" name="los pekeniques - hilo de seda.wav"/>
          </p:stSnd>
        </p:sndAc>
      </p:transition>
    </mc:Choice>
    <mc:Fallback xmlns="">
      <p:transition spd="slow" advClick="0" advTm="7000">
        <p:fade/>
        <p:sndAc>
          <p:stSnd>
            <p:snd r:embed="rId5" name="los pekeniques - hilo de seda.wav"/>
          </p:stSnd>
        </p:sndAc>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3ec8dc92656efde063133c7b72cb115a.gif (600×450) | Animated christmas, Winter  scenes, Van gogh ar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0089" y="0"/>
            <a:ext cx="10438412"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50841EAD-EF20-4344-BA03-3D2E7D0B8E2C}"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19</a:t>
            </a:fld>
            <a:endParaRPr lang="es-ES"/>
          </a:p>
        </p:txBody>
      </p:sp>
    </p:spTree>
    <p:extLst>
      <p:ext uri="{BB962C8B-B14F-4D97-AF65-F5344CB8AC3E}">
        <p14:creationId xmlns:p14="http://schemas.microsoft.com/office/powerpoint/2010/main" val="965045806"/>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Alerta en Andorra y el Pirineo de Lleida por las nevadas | Barcelona |  elmundo.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6"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0151E016-B729-4235-A3CC-2A58D01962F8}"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20</a:t>
            </a:fld>
            <a:endParaRPr lang="es-ES"/>
          </a:p>
        </p:txBody>
      </p:sp>
    </p:spTree>
    <p:extLst>
      <p:ext uri="{BB962C8B-B14F-4D97-AF65-F5344CB8AC3E}">
        <p14:creationId xmlns:p14="http://schemas.microsoft.com/office/powerpoint/2010/main" val="1642859412"/>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endParaRPr lang="en-US" smtClean="0"/>
          </a:p>
        </p:txBody>
      </p:sp>
      <p:sp>
        <p:nvSpPr>
          <p:cNvPr id="6147" name="Rectangle 3"/>
          <p:cNvSpPr>
            <a:spLocks noGrp="1" noChangeArrowheads="1"/>
          </p:cNvSpPr>
          <p:nvPr>
            <p:ph type="body" idx="1"/>
          </p:nvPr>
        </p:nvSpPr>
        <p:spPr/>
        <p:txBody>
          <a:bodyPr/>
          <a:lstStyle/>
          <a:p>
            <a:pPr eaLnBrk="1" hangingPunct="1"/>
            <a:endParaRPr lang="en-US" smtClean="0"/>
          </a:p>
        </p:txBody>
      </p:sp>
      <p:pic>
        <p:nvPicPr>
          <p:cNvPr id="6148" name="Picture 4" descr="Dia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315913"/>
            <a:ext cx="10715915"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0BD5495-C69F-48AD-BD17-984A94EEF72A}"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21</a:t>
            </a:fld>
            <a:endParaRPr lang="es-ES"/>
          </a:p>
        </p:txBody>
      </p:sp>
    </p:spTree>
    <p:extLst>
      <p:ext uri="{BB962C8B-B14F-4D97-AF65-F5344CB8AC3E}">
        <p14:creationId xmlns:p14="http://schemas.microsoft.com/office/powerpoint/2010/main" val="121342187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2" y="0"/>
            <a:ext cx="1031430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Marcador de fecha"/>
          <p:cNvSpPr>
            <a:spLocks noGrp="1"/>
          </p:cNvSpPr>
          <p:nvPr>
            <p:ph type="dt" sz="half" idx="10"/>
          </p:nvPr>
        </p:nvSpPr>
        <p:spPr/>
        <p:txBody>
          <a:bodyPr/>
          <a:lstStyle/>
          <a:p>
            <a:fld id="{2332D6FB-13B1-4676-A0BA-C0D8DC549894}"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22</a:t>
            </a:fld>
            <a:endParaRPr lang="es-ES"/>
          </a:p>
        </p:txBody>
      </p:sp>
    </p:spTree>
    <p:extLst>
      <p:ext uri="{BB962C8B-B14F-4D97-AF65-F5344CB8AC3E}">
        <p14:creationId xmlns:p14="http://schemas.microsoft.com/office/powerpoint/2010/main" val="3099981817"/>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endParaRPr lang="en-US" smtClean="0"/>
          </a:p>
        </p:txBody>
      </p:sp>
      <p:sp>
        <p:nvSpPr>
          <p:cNvPr id="3075" name="Rectangle 3"/>
          <p:cNvSpPr>
            <a:spLocks noGrp="1" noChangeArrowheads="1"/>
          </p:cNvSpPr>
          <p:nvPr>
            <p:ph type="body" idx="1"/>
          </p:nvPr>
        </p:nvSpPr>
        <p:spPr/>
        <p:txBody>
          <a:bodyPr/>
          <a:lstStyle/>
          <a:p>
            <a:pPr eaLnBrk="1" hangingPunct="1"/>
            <a:endParaRPr lang="en-US" smtClean="0"/>
          </a:p>
        </p:txBody>
      </p:sp>
      <p:pic>
        <p:nvPicPr>
          <p:cNvPr id="3076" name="Picture 4" descr="Dia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19" y="-242886"/>
            <a:ext cx="10715915" cy="758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60732A74-39DB-4A66-9200-4A9379611937}"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23</a:t>
            </a:fld>
            <a:endParaRPr lang="es-ES"/>
          </a:p>
        </p:txBody>
      </p:sp>
    </p:spTree>
    <p:extLst>
      <p:ext uri="{BB962C8B-B14F-4D97-AF65-F5344CB8AC3E}">
        <p14:creationId xmlns:p14="http://schemas.microsoft.com/office/powerpoint/2010/main" val="3093062915"/>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en-US" smtClean="0"/>
          </a:p>
        </p:txBody>
      </p:sp>
      <p:sp>
        <p:nvSpPr>
          <p:cNvPr id="8195" name="Rectangle 3"/>
          <p:cNvSpPr>
            <a:spLocks noGrp="1" noChangeArrowheads="1"/>
          </p:cNvSpPr>
          <p:nvPr>
            <p:ph type="body" idx="1"/>
          </p:nvPr>
        </p:nvSpPr>
        <p:spPr/>
        <p:txBody>
          <a:bodyPr/>
          <a:lstStyle/>
          <a:p>
            <a:pPr eaLnBrk="1" hangingPunct="1"/>
            <a:endParaRPr lang="en-US" smtClean="0"/>
          </a:p>
        </p:txBody>
      </p:sp>
      <p:pic>
        <p:nvPicPr>
          <p:cNvPr id="8196" name="Picture 5" descr="Di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0"/>
            <a:ext cx="10715915" cy="71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59A2FBBF-0358-47B7-A57E-21E06B8B4CB5}"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24</a:t>
            </a:fld>
            <a:endParaRPr lang="es-ES"/>
          </a:p>
        </p:txBody>
      </p:sp>
    </p:spTree>
    <p:extLst>
      <p:ext uri="{BB962C8B-B14F-4D97-AF65-F5344CB8AC3E}">
        <p14:creationId xmlns:p14="http://schemas.microsoft.com/office/powerpoint/2010/main" val="296571931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endParaRPr lang="en-US" smtClean="0"/>
          </a:p>
        </p:txBody>
      </p:sp>
      <p:sp>
        <p:nvSpPr>
          <p:cNvPr id="9219" name="Rectangle 3"/>
          <p:cNvSpPr>
            <a:spLocks noGrp="1" noChangeArrowheads="1"/>
          </p:cNvSpPr>
          <p:nvPr>
            <p:ph type="body" idx="1"/>
          </p:nvPr>
        </p:nvSpPr>
        <p:spPr/>
        <p:txBody>
          <a:bodyPr/>
          <a:lstStyle/>
          <a:p>
            <a:pPr eaLnBrk="1" hangingPunct="1"/>
            <a:endParaRPr lang="en-US" smtClean="0"/>
          </a:p>
        </p:txBody>
      </p:sp>
      <p:pic>
        <p:nvPicPr>
          <p:cNvPr id="9220" name="Picture 4" descr="Dia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80CED7C-0429-4167-9B83-442B71C38D62}"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25</a:t>
            </a:fld>
            <a:endParaRPr lang="es-ES"/>
          </a:p>
        </p:txBody>
      </p:sp>
    </p:spTree>
    <p:extLst>
      <p:ext uri="{BB962C8B-B14F-4D97-AF65-F5344CB8AC3E}">
        <p14:creationId xmlns:p14="http://schemas.microsoft.com/office/powerpoint/2010/main" val="1141006840"/>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n-US" smtClean="0"/>
          </a:p>
        </p:txBody>
      </p:sp>
      <p:sp>
        <p:nvSpPr>
          <p:cNvPr id="12291" name="Rectangle 3"/>
          <p:cNvSpPr>
            <a:spLocks noGrp="1" noChangeArrowheads="1"/>
          </p:cNvSpPr>
          <p:nvPr>
            <p:ph type="body" idx="1"/>
          </p:nvPr>
        </p:nvSpPr>
        <p:spPr/>
        <p:txBody>
          <a:bodyPr/>
          <a:lstStyle/>
          <a:p>
            <a:pPr eaLnBrk="1" hangingPunct="1"/>
            <a:endParaRPr lang="en-US" smtClean="0"/>
          </a:p>
        </p:txBody>
      </p:sp>
      <p:pic>
        <p:nvPicPr>
          <p:cNvPr id="12292" name="Picture 4" descr="Dia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19" y="-242888"/>
            <a:ext cx="10715915"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E950EE6A-194C-4367-B7B0-4EB72B2EAFF5}"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26</a:t>
            </a:fld>
            <a:endParaRPr lang="es-ES"/>
          </a:p>
        </p:txBody>
      </p:sp>
    </p:spTree>
    <p:extLst>
      <p:ext uri="{BB962C8B-B14F-4D97-AF65-F5344CB8AC3E}">
        <p14:creationId xmlns:p14="http://schemas.microsoft.com/office/powerpoint/2010/main" val="1253568165"/>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endParaRPr lang="en-US" smtClean="0"/>
          </a:p>
        </p:txBody>
      </p:sp>
      <p:sp>
        <p:nvSpPr>
          <p:cNvPr id="14339" name="Rectangle 3"/>
          <p:cNvSpPr>
            <a:spLocks noGrp="1" noChangeArrowheads="1"/>
          </p:cNvSpPr>
          <p:nvPr>
            <p:ph type="body" idx="1"/>
          </p:nvPr>
        </p:nvSpPr>
        <p:spPr/>
        <p:txBody>
          <a:bodyPr/>
          <a:lstStyle/>
          <a:p>
            <a:pPr eaLnBrk="1" hangingPunct="1"/>
            <a:endParaRPr lang="en-US" smtClean="0"/>
          </a:p>
        </p:txBody>
      </p:sp>
      <p:pic>
        <p:nvPicPr>
          <p:cNvPr id="14340" name="Picture 4" descr="Dia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527" y="-315913"/>
            <a:ext cx="10955679" cy="748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50EE7DD4-D2D8-4194-8B1D-11407EFC8466}"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27</a:t>
            </a:fld>
            <a:endParaRPr lang="es-ES"/>
          </a:p>
        </p:txBody>
      </p:sp>
    </p:spTree>
    <p:extLst>
      <p:ext uri="{BB962C8B-B14F-4D97-AF65-F5344CB8AC3E}">
        <p14:creationId xmlns:p14="http://schemas.microsoft.com/office/powerpoint/2010/main" val="222132544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endParaRPr lang="en-US" smtClean="0"/>
          </a:p>
        </p:txBody>
      </p:sp>
      <p:sp>
        <p:nvSpPr>
          <p:cNvPr id="15363" name="Rectangle 3"/>
          <p:cNvSpPr>
            <a:spLocks noGrp="1" noChangeArrowheads="1"/>
          </p:cNvSpPr>
          <p:nvPr>
            <p:ph type="body" idx="1"/>
          </p:nvPr>
        </p:nvSpPr>
        <p:spPr/>
        <p:txBody>
          <a:bodyPr/>
          <a:lstStyle/>
          <a:p>
            <a:pPr eaLnBrk="1" hangingPunct="1"/>
            <a:endParaRPr lang="en-US" smtClean="0"/>
          </a:p>
        </p:txBody>
      </p:sp>
      <p:pic>
        <p:nvPicPr>
          <p:cNvPr id="15364" name="Picture 4" descr="Dia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242888"/>
            <a:ext cx="10715915"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347AF07C-2AD1-4E70-895C-19A98D8EE297}"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28</a:t>
            </a:fld>
            <a:endParaRPr lang="es-ES"/>
          </a:p>
        </p:txBody>
      </p:sp>
    </p:spTree>
    <p:extLst>
      <p:ext uri="{BB962C8B-B14F-4D97-AF65-F5344CB8AC3E}">
        <p14:creationId xmlns:p14="http://schemas.microsoft.com/office/powerpoint/2010/main" val="82163717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n-US" smtClean="0"/>
          </a:p>
        </p:txBody>
      </p:sp>
      <p:sp>
        <p:nvSpPr>
          <p:cNvPr id="16387" name="Rectangle 3"/>
          <p:cNvSpPr>
            <a:spLocks noGrp="1" noChangeArrowheads="1"/>
          </p:cNvSpPr>
          <p:nvPr>
            <p:ph type="body" idx="1"/>
          </p:nvPr>
        </p:nvSpPr>
        <p:spPr/>
        <p:txBody>
          <a:bodyPr/>
          <a:lstStyle/>
          <a:p>
            <a:pPr eaLnBrk="1" hangingPunct="1"/>
            <a:endParaRPr lang="en-US" smtClean="0"/>
          </a:p>
        </p:txBody>
      </p:sp>
      <p:pic>
        <p:nvPicPr>
          <p:cNvPr id="16388" name="Picture 4" descr="Dia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524" y="0"/>
            <a:ext cx="10875174" cy="717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1D02F2F6-50AE-4687-9C1B-2AFCC5E58075}"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29</a:t>
            </a:fld>
            <a:endParaRPr lang="es-ES"/>
          </a:p>
        </p:txBody>
      </p:sp>
    </p:spTree>
    <p:extLst>
      <p:ext uri="{BB962C8B-B14F-4D97-AF65-F5344CB8AC3E}">
        <p14:creationId xmlns:p14="http://schemas.microsoft.com/office/powerpoint/2010/main" val="228970003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endParaRPr lang="en-US" smtClean="0"/>
          </a:p>
        </p:txBody>
      </p:sp>
      <p:sp>
        <p:nvSpPr>
          <p:cNvPr id="17411" name="Rectangle 3"/>
          <p:cNvSpPr>
            <a:spLocks noGrp="1" noChangeArrowheads="1"/>
          </p:cNvSpPr>
          <p:nvPr>
            <p:ph type="body" idx="1"/>
          </p:nvPr>
        </p:nvSpPr>
        <p:spPr/>
        <p:txBody>
          <a:bodyPr/>
          <a:lstStyle/>
          <a:p>
            <a:pPr eaLnBrk="1" hangingPunct="1"/>
            <a:endParaRPr lang="en-US" smtClean="0"/>
          </a:p>
        </p:txBody>
      </p:sp>
      <p:pic>
        <p:nvPicPr>
          <p:cNvPr id="17412" name="Picture 4" descr="Dia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19" y="-315913"/>
            <a:ext cx="10875174" cy="748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F45D3E5-BC65-431F-BC15-D1443FB030B3}"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30</a:t>
            </a:fld>
            <a:endParaRPr lang="es-ES"/>
          </a:p>
        </p:txBody>
      </p:sp>
    </p:spTree>
    <p:extLst>
      <p:ext uri="{BB962C8B-B14F-4D97-AF65-F5344CB8AC3E}">
        <p14:creationId xmlns:p14="http://schemas.microsoft.com/office/powerpoint/2010/main" val="2418759051"/>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upload.wikimedia.org/wikipedia/commons/2/23/Giant_snowball_Oxfor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6" y="-4774"/>
            <a:ext cx="10314787" cy="686277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887BDB21-E600-48AD-AED3-3459F57365C5}"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31</a:t>
            </a:fld>
            <a:endParaRPr lang="es-ES"/>
          </a:p>
        </p:txBody>
      </p:sp>
    </p:spTree>
    <p:extLst>
      <p:ext uri="{BB962C8B-B14F-4D97-AF65-F5344CB8AC3E}">
        <p14:creationId xmlns:p14="http://schemas.microsoft.com/office/powerpoint/2010/main" val="1413425690"/>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upload.wikimedia.org/wikipedia/commons/thumb/3/34/SnowAngel-5644.jpg/800px-SnowAngel-56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61" y="-30833"/>
            <a:ext cx="10092487" cy="686747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46DB27B-E6DE-4C6F-B95F-211A2B2242CE}"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32</a:t>
            </a:fld>
            <a:endParaRPr lang="es-ES"/>
          </a:p>
        </p:txBody>
      </p:sp>
      <p:pic>
        <p:nvPicPr>
          <p:cNvPr id="6" name="Picture 2" descr="http://4.bp.blogspot.com/-Ftpy6cIxwPo/TzMs-fwIrgI/AAAAAAAACV8/_z1VmN7c5n8/s1600/0k0289_gif-sicodelicos-18.gif"/>
          <p:cNvPicPr>
            <a:picLocks noChangeAspect="1" noChangeArrowheads="1" noCrop="1"/>
          </p:cNvPicPr>
          <p:nvPr/>
        </p:nvPicPr>
        <p:blipFill>
          <a:blip r:embed="rId3">
            <a:duotone>
              <a:schemeClr val="accent6">
                <a:shade val="45000"/>
                <a:satMod val="135000"/>
              </a:schemeClr>
              <a:prstClr val="white"/>
            </a:duotone>
          </a:blip>
          <a:srcRect/>
          <a:stretch>
            <a:fillRect/>
          </a:stretch>
        </p:blipFill>
        <p:spPr bwMode="auto">
          <a:xfrm>
            <a:off x="30094" y="0"/>
            <a:ext cx="10080626" cy="6858000"/>
          </a:xfrm>
          <a:prstGeom prst="rect">
            <a:avLst/>
          </a:prstGeom>
          <a:noFill/>
        </p:spPr>
      </p:pic>
    </p:spTree>
    <p:extLst>
      <p:ext uri="{BB962C8B-B14F-4D97-AF65-F5344CB8AC3E}">
        <p14:creationId xmlns:p14="http://schemas.microsoft.com/office/powerpoint/2010/main" val="120526840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n-US" smtClean="0"/>
          </a:p>
        </p:txBody>
      </p:sp>
      <p:sp>
        <p:nvSpPr>
          <p:cNvPr id="13315" name="Rectangle 3"/>
          <p:cNvSpPr>
            <a:spLocks noGrp="1" noChangeArrowheads="1"/>
          </p:cNvSpPr>
          <p:nvPr>
            <p:ph type="body" idx="1"/>
          </p:nvPr>
        </p:nvSpPr>
        <p:spPr/>
        <p:txBody>
          <a:bodyPr/>
          <a:lstStyle/>
          <a:p>
            <a:pPr eaLnBrk="1" hangingPunct="1"/>
            <a:endParaRPr lang="en-US" smtClean="0"/>
          </a:p>
        </p:txBody>
      </p:sp>
      <p:pic>
        <p:nvPicPr>
          <p:cNvPr id="13316" name="Picture 4" descr="Dia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315913"/>
            <a:ext cx="10715915"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51886E0E-8CE1-4715-8011-5FCD19A87BDB}"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33</a:t>
            </a:fld>
            <a:endParaRPr lang="es-ES"/>
          </a:p>
        </p:txBody>
      </p:sp>
    </p:spTree>
    <p:extLst>
      <p:ext uri="{BB962C8B-B14F-4D97-AF65-F5344CB8AC3E}">
        <p14:creationId xmlns:p14="http://schemas.microsoft.com/office/powerpoint/2010/main" val="4067840139"/>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endParaRPr lang="en-US" smtClean="0"/>
          </a:p>
        </p:txBody>
      </p:sp>
      <p:sp>
        <p:nvSpPr>
          <p:cNvPr id="18435" name="Rectangle 3"/>
          <p:cNvSpPr>
            <a:spLocks noGrp="1" noChangeArrowheads="1"/>
          </p:cNvSpPr>
          <p:nvPr>
            <p:ph type="body" idx="1"/>
          </p:nvPr>
        </p:nvSpPr>
        <p:spPr/>
        <p:txBody>
          <a:bodyPr/>
          <a:lstStyle/>
          <a:p>
            <a:pPr eaLnBrk="1" hangingPunct="1"/>
            <a:endParaRPr lang="en-US" smtClean="0"/>
          </a:p>
        </p:txBody>
      </p:sp>
      <p:pic>
        <p:nvPicPr>
          <p:cNvPr id="18436" name="Picture 4" descr="Dia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19" y="-242888"/>
            <a:ext cx="10715915"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86D9F68A-278B-4344-9340-E60AEA0F2064}"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34</a:t>
            </a:fld>
            <a:endParaRPr lang="es-ES"/>
          </a:p>
        </p:txBody>
      </p:sp>
    </p:spTree>
    <p:extLst>
      <p:ext uri="{BB962C8B-B14F-4D97-AF65-F5344CB8AC3E}">
        <p14:creationId xmlns:p14="http://schemas.microsoft.com/office/powerpoint/2010/main" val="215492098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endParaRPr lang="en-US" smtClean="0"/>
          </a:p>
        </p:txBody>
      </p:sp>
      <p:sp>
        <p:nvSpPr>
          <p:cNvPr id="19459" name="Rectangle 3"/>
          <p:cNvSpPr>
            <a:spLocks noGrp="1" noChangeArrowheads="1"/>
          </p:cNvSpPr>
          <p:nvPr>
            <p:ph type="body" idx="1"/>
          </p:nvPr>
        </p:nvSpPr>
        <p:spPr/>
        <p:txBody>
          <a:bodyPr/>
          <a:lstStyle/>
          <a:p>
            <a:pPr eaLnBrk="1" hangingPunct="1"/>
            <a:endParaRPr lang="en-US" smtClean="0"/>
          </a:p>
        </p:txBody>
      </p:sp>
      <p:pic>
        <p:nvPicPr>
          <p:cNvPr id="19460" name="Picture 4" descr="Di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280" y="-315913"/>
            <a:ext cx="10875175" cy="756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828EA6F8-1766-49C8-900D-76D153EB2496}"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35</a:t>
            </a:fld>
            <a:endParaRPr lang="es-ES"/>
          </a:p>
        </p:txBody>
      </p:sp>
    </p:spTree>
    <p:extLst>
      <p:ext uri="{BB962C8B-B14F-4D97-AF65-F5344CB8AC3E}">
        <p14:creationId xmlns:p14="http://schemas.microsoft.com/office/powerpoint/2010/main" val="1634028645"/>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endParaRPr lang="en-US" smtClean="0"/>
          </a:p>
        </p:txBody>
      </p:sp>
      <p:sp>
        <p:nvSpPr>
          <p:cNvPr id="5123" name="Rectangle 3"/>
          <p:cNvSpPr>
            <a:spLocks noGrp="1" noChangeArrowheads="1"/>
          </p:cNvSpPr>
          <p:nvPr>
            <p:ph type="body" idx="1"/>
          </p:nvPr>
        </p:nvSpPr>
        <p:spPr/>
        <p:txBody>
          <a:bodyPr/>
          <a:lstStyle/>
          <a:p>
            <a:pPr eaLnBrk="1" hangingPunct="1"/>
            <a:endParaRPr lang="en-US" smtClean="0"/>
          </a:p>
        </p:txBody>
      </p:sp>
      <p:pic>
        <p:nvPicPr>
          <p:cNvPr id="5124" name="Picture 4" descr="Dia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019" y="-458788"/>
            <a:ext cx="10715915" cy="7632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E48E6BD7-A440-4C4D-9F33-89F6FB102A4A}"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36</a:t>
            </a:fld>
            <a:endParaRPr lang="es-ES"/>
          </a:p>
        </p:txBody>
      </p:sp>
    </p:spTree>
    <p:extLst>
      <p:ext uri="{BB962C8B-B14F-4D97-AF65-F5344CB8AC3E}">
        <p14:creationId xmlns:p14="http://schemas.microsoft.com/office/powerpoint/2010/main" val="317557582"/>
      </p:ext>
    </p:extLst>
  </p:cSld>
  <p:clrMapOvr>
    <a:masterClrMapping/>
  </p:clrMapOvr>
  <mc:AlternateContent xmlns:mc="http://schemas.openxmlformats.org/markup-compatibility/2006">
    <mc:Choice xmlns:p14="http://schemas.microsoft.com/office/powerpoint/2010/main" Requires="p14">
      <p:transition spd="slow" p14:dur="1400" advClick="0" advTm="7000">
        <p14:ripple/>
        <p:sndAc>
          <p:stSnd>
            <p:snd r:embed="rId3" name="lavidaebella.wav"/>
          </p:stSnd>
        </p:sndAc>
      </p:transition>
    </mc:Choice>
    <mc:Fallback>
      <p:transition spd="slow" advClick="0" advTm="7000">
        <p:fade/>
        <p:sndAc>
          <p:stSnd>
            <p:snd r:embed="rId3" name="lavidaebella.wav"/>
          </p:stSnd>
        </p:sndAc>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endParaRPr lang="en-US" smtClean="0"/>
          </a:p>
        </p:txBody>
      </p:sp>
      <p:sp>
        <p:nvSpPr>
          <p:cNvPr id="20483" name="Rectangle 3"/>
          <p:cNvSpPr>
            <a:spLocks noGrp="1" noChangeArrowheads="1"/>
          </p:cNvSpPr>
          <p:nvPr>
            <p:ph type="body" idx="1"/>
          </p:nvPr>
        </p:nvSpPr>
        <p:spPr/>
        <p:txBody>
          <a:bodyPr/>
          <a:lstStyle/>
          <a:p>
            <a:pPr eaLnBrk="1" hangingPunct="1"/>
            <a:endParaRPr lang="en-US" smtClean="0"/>
          </a:p>
        </p:txBody>
      </p:sp>
      <p:pic>
        <p:nvPicPr>
          <p:cNvPr id="20484" name="Picture 4" descr="Dia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8" y="-242888"/>
            <a:ext cx="10637161" cy="734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B7FFB0C1-B588-4673-8814-0D8993F69308}"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37</a:t>
            </a:fld>
            <a:endParaRPr lang="es-ES"/>
          </a:p>
        </p:txBody>
      </p:sp>
    </p:spTree>
    <p:extLst>
      <p:ext uri="{BB962C8B-B14F-4D97-AF65-F5344CB8AC3E}">
        <p14:creationId xmlns:p14="http://schemas.microsoft.com/office/powerpoint/2010/main" val="411873009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endParaRPr lang="en-US" smtClean="0"/>
          </a:p>
        </p:txBody>
      </p:sp>
      <p:sp>
        <p:nvSpPr>
          <p:cNvPr id="21507" name="Rectangle 3"/>
          <p:cNvSpPr>
            <a:spLocks noGrp="1" noChangeArrowheads="1"/>
          </p:cNvSpPr>
          <p:nvPr>
            <p:ph type="body" idx="1"/>
          </p:nvPr>
        </p:nvSpPr>
        <p:spPr/>
        <p:txBody>
          <a:bodyPr/>
          <a:lstStyle/>
          <a:p>
            <a:pPr eaLnBrk="1" hangingPunct="1"/>
            <a:endParaRPr lang="en-US" smtClean="0"/>
          </a:p>
        </p:txBody>
      </p:sp>
      <p:pic>
        <p:nvPicPr>
          <p:cNvPr id="21508" name="Picture 4" descr="Dia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E3D5EC17-2323-485C-BBE8-4F927294B92D}"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38</a:t>
            </a:fld>
            <a:endParaRPr lang="es-ES"/>
          </a:p>
        </p:txBody>
      </p:sp>
    </p:spTree>
    <p:extLst>
      <p:ext uri="{BB962C8B-B14F-4D97-AF65-F5344CB8AC3E}">
        <p14:creationId xmlns:p14="http://schemas.microsoft.com/office/powerpoint/2010/main" val="986026846"/>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endParaRPr lang="en-US" smtClean="0"/>
          </a:p>
        </p:txBody>
      </p:sp>
      <p:sp>
        <p:nvSpPr>
          <p:cNvPr id="22531" name="Rectangle 3"/>
          <p:cNvSpPr>
            <a:spLocks noGrp="1" noChangeArrowheads="1"/>
          </p:cNvSpPr>
          <p:nvPr>
            <p:ph type="body" idx="1"/>
          </p:nvPr>
        </p:nvSpPr>
        <p:spPr/>
        <p:txBody>
          <a:bodyPr/>
          <a:lstStyle/>
          <a:p>
            <a:pPr eaLnBrk="1" hangingPunct="1"/>
            <a:endParaRPr lang="en-US" smtClean="0"/>
          </a:p>
        </p:txBody>
      </p:sp>
      <p:pic>
        <p:nvPicPr>
          <p:cNvPr id="22532" name="Picture 4" descr="Dia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A9FA1318-382B-4425-A2B4-DC22FA133BC9}"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39</a:t>
            </a:fld>
            <a:endParaRPr lang="es-ES"/>
          </a:p>
        </p:txBody>
      </p:sp>
    </p:spTree>
    <p:extLst>
      <p:ext uri="{BB962C8B-B14F-4D97-AF65-F5344CB8AC3E}">
        <p14:creationId xmlns:p14="http://schemas.microsoft.com/office/powerpoint/2010/main" val="3793293351"/>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endParaRPr lang="en-US" smtClean="0"/>
          </a:p>
        </p:txBody>
      </p:sp>
      <p:sp>
        <p:nvSpPr>
          <p:cNvPr id="23555" name="Rectangle 3"/>
          <p:cNvSpPr>
            <a:spLocks noGrp="1" noChangeArrowheads="1"/>
          </p:cNvSpPr>
          <p:nvPr>
            <p:ph type="body" idx="1"/>
          </p:nvPr>
        </p:nvSpPr>
        <p:spPr/>
        <p:txBody>
          <a:bodyPr/>
          <a:lstStyle/>
          <a:p>
            <a:pPr eaLnBrk="1" hangingPunct="1"/>
            <a:endParaRPr lang="en-US" smtClean="0"/>
          </a:p>
        </p:txBody>
      </p:sp>
      <p:pic>
        <p:nvPicPr>
          <p:cNvPr id="23556" name="Picture 4" descr="Dia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242888"/>
            <a:ext cx="10715915" cy="734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758E5E18-311F-4E11-9CFE-4BA007C8F8D5}"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40</a:t>
            </a:fld>
            <a:endParaRPr lang="es-ES"/>
          </a:p>
        </p:txBody>
      </p:sp>
    </p:spTree>
    <p:extLst>
      <p:ext uri="{BB962C8B-B14F-4D97-AF65-F5344CB8AC3E}">
        <p14:creationId xmlns:p14="http://schemas.microsoft.com/office/powerpoint/2010/main" val="33555177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n-US" smtClean="0"/>
          </a:p>
        </p:txBody>
      </p:sp>
      <p:sp>
        <p:nvSpPr>
          <p:cNvPr id="24579" name="Rectangle 3"/>
          <p:cNvSpPr>
            <a:spLocks noGrp="1" noChangeArrowheads="1"/>
          </p:cNvSpPr>
          <p:nvPr>
            <p:ph type="body" idx="1"/>
          </p:nvPr>
        </p:nvSpPr>
        <p:spPr/>
        <p:txBody>
          <a:bodyPr/>
          <a:lstStyle/>
          <a:p>
            <a:pPr eaLnBrk="1" hangingPunct="1"/>
            <a:endParaRPr lang="en-US" smtClean="0"/>
          </a:p>
        </p:txBody>
      </p:sp>
      <p:pic>
        <p:nvPicPr>
          <p:cNvPr id="24580" name="Picture 4" descr="Dia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242888"/>
            <a:ext cx="10715915" cy="734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9C44B4F4-9D22-4D7A-A47E-B2B6D60B10E8}"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41</a:t>
            </a:fld>
            <a:endParaRPr lang="es-ES"/>
          </a:p>
        </p:txBody>
      </p:sp>
    </p:spTree>
    <p:extLst>
      <p:ext uri="{BB962C8B-B14F-4D97-AF65-F5344CB8AC3E}">
        <p14:creationId xmlns:p14="http://schemas.microsoft.com/office/powerpoint/2010/main" val="776697880"/>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endParaRPr lang="en-US" smtClean="0"/>
          </a:p>
        </p:txBody>
      </p:sp>
      <p:sp>
        <p:nvSpPr>
          <p:cNvPr id="26627" name="Rectangle 3"/>
          <p:cNvSpPr>
            <a:spLocks noGrp="1" noChangeArrowheads="1"/>
          </p:cNvSpPr>
          <p:nvPr>
            <p:ph type="body" idx="1"/>
          </p:nvPr>
        </p:nvSpPr>
        <p:spPr/>
        <p:txBody>
          <a:bodyPr/>
          <a:lstStyle/>
          <a:p>
            <a:pPr eaLnBrk="1" hangingPunct="1"/>
            <a:endParaRPr lang="en-US" smtClean="0"/>
          </a:p>
        </p:txBody>
      </p:sp>
      <p:pic>
        <p:nvPicPr>
          <p:cNvPr id="26628" name="Picture 4" descr="Dia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019" y="-315913"/>
            <a:ext cx="10875174" cy="7489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A322B0D2-41F5-4F4A-A016-7E4FD5C98B83}"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42</a:t>
            </a:fld>
            <a:endParaRPr lang="es-ES"/>
          </a:p>
        </p:txBody>
      </p:sp>
    </p:spTree>
    <p:extLst>
      <p:ext uri="{BB962C8B-B14F-4D97-AF65-F5344CB8AC3E}">
        <p14:creationId xmlns:p14="http://schemas.microsoft.com/office/powerpoint/2010/main" val="230744988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endParaRPr lang="en-US" smtClean="0"/>
          </a:p>
        </p:txBody>
      </p:sp>
      <p:sp>
        <p:nvSpPr>
          <p:cNvPr id="27651" name="Rectangle 3"/>
          <p:cNvSpPr>
            <a:spLocks noGrp="1" noChangeArrowheads="1"/>
          </p:cNvSpPr>
          <p:nvPr>
            <p:ph type="body" idx="1"/>
          </p:nvPr>
        </p:nvSpPr>
        <p:spPr/>
        <p:txBody>
          <a:bodyPr/>
          <a:lstStyle/>
          <a:p>
            <a:pPr eaLnBrk="1" hangingPunct="1"/>
            <a:endParaRPr lang="en-US" smtClean="0"/>
          </a:p>
        </p:txBody>
      </p:sp>
      <p:pic>
        <p:nvPicPr>
          <p:cNvPr id="27652" name="Picture 4" descr="Dia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242888"/>
            <a:ext cx="10715915" cy="734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9353AE61-9EA5-476B-A34A-93A0698BF56E}"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43</a:t>
            </a:fld>
            <a:endParaRPr lang="es-ES"/>
          </a:p>
        </p:txBody>
      </p:sp>
    </p:spTree>
    <p:extLst>
      <p:ext uri="{BB962C8B-B14F-4D97-AF65-F5344CB8AC3E}">
        <p14:creationId xmlns:p14="http://schemas.microsoft.com/office/powerpoint/2010/main" val="2432761802"/>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www.magazinema.es/wp-content/uploads/2020/12/Something-in-the-rain-MagaZinema-First-snow.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07702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Gelijkbenige driehoek 1"/>
          <p:cNvSpPr/>
          <p:nvPr/>
        </p:nvSpPr>
        <p:spPr>
          <a:xfrm>
            <a:off x="-21309" y="3520921"/>
            <a:ext cx="10080625" cy="3428121"/>
          </a:xfrm>
          <a:prstGeom prst="triangle">
            <a:avLst>
              <a:gd name="adj" fmla="val 50318"/>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3" name="Gelijkbenige driehoek 2"/>
          <p:cNvSpPr/>
          <p:nvPr/>
        </p:nvSpPr>
        <p:spPr>
          <a:xfrm flipV="1">
            <a:off x="44310" y="-14993"/>
            <a:ext cx="10080625" cy="3403890"/>
          </a:xfrm>
          <a:prstGeom prst="triangle">
            <a:avLst>
              <a:gd name="adj" fmla="val 49701"/>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4" name="Gelijkbenige driehoek 3"/>
          <p:cNvSpPr/>
          <p:nvPr/>
        </p:nvSpPr>
        <p:spPr>
          <a:xfrm rot="16200000">
            <a:off x="4250303" y="988280"/>
            <a:ext cx="6912499" cy="4958662"/>
          </a:xfrm>
          <a:prstGeom prst="triangle">
            <a:avLst>
              <a:gd name="adj" fmla="val 49806"/>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5" name="Gelijkbenige driehoek 4"/>
          <p:cNvSpPr/>
          <p:nvPr/>
        </p:nvSpPr>
        <p:spPr>
          <a:xfrm rot="5400000" flipH="1">
            <a:off x="-997104" y="982110"/>
            <a:ext cx="6858000" cy="4863794"/>
          </a:xfrm>
          <a:prstGeom prst="triangle">
            <a:avLst>
              <a:gd name="adj" fmla="val 49417"/>
            </a:avLst>
          </a:prstGeom>
          <a:gradFill flip="none" rotWithShape="1">
            <a:gsLst>
              <a:gs pos="0">
                <a:srgbClr val="D6B19C">
                  <a:alpha val="43000"/>
                </a:srgbClr>
              </a:gs>
              <a:gs pos="84000">
                <a:srgbClr val="D49E6C">
                  <a:alpha val="57000"/>
                </a:srgbClr>
              </a:gs>
              <a:gs pos="33000">
                <a:srgbClr val="A65528">
                  <a:alpha val="80000"/>
                </a:srgbClr>
              </a:gs>
              <a:gs pos="100000">
                <a:srgbClr val="663012"/>
              </a:gs>
            </a:gsLst>
            <a:lin ang="2700000" scaled="1"/>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6" name="Gelijkbenige driehoek 5"/>
          <p:cNvSpPr/>
          <p:nvPr/>
        </p:nvSpPr>
        <p:spPr>
          <a:xfrm flipV="1">
            <a:off x="1" y="2"/>
            <a:ext cx="10080625" cy="3035188"/>
          </a:xfrm>
          <a:prstGeom prst="triangle">
            <a:avLst>
              <a:gd name="adj" fmla="val 49880"/>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7" name="Gelijkbenige driehoek 6"/>
          <p:cNvSpPr/>
          <p:nvPr/>
        </p:nvSpPr>
        <p:spPr>
          <a:xfrm>
            <a:off x="3" y="3827712"/>
            <a:ext cx="10201664" cy="3021102"/>
          </a:xfrm>
          <a:prstGeom prst="triangle">
            <a:avLst>
              <a:gd name="adj" fmla="val 49777"/>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8" name="Gelijkbenige driehoek 7"/>
          <p:cNvSpPr/>
          <p:nvPr/>
        </p:nvSpPr>
        <p:spPr>
          <a:xfrm rot="16200000">
            <a:off x="4478292" y="1196408"/>
            <a:ext cx="6858000" cy="4465191"/>
          </a:xfrm>
          <a:prstGeom prst="triangle">
            <a:avLst>
              <a:gd name="adj" fmla="val 49701"/>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9" name="Gelijkbenige driehoek 8"/>
          <p:cNvSpPr/>
          <p:nvPr/>
        </p:nvSpPr>
        <p:spPr>
          <a:xfrm rot="5400000" flipH="1">
            <a:off x="-1190791" y="1190796"/>
            <a:ext cx="6858000" cy="4476413"/>
          </a:xfrm>
          <a:prstGeom prst="triangle">
            <a:avLst>
              <a:gd name="adj" fmla="val 49764"/>
            </a:avLst>
          </a:prstGeom>
          <a:gradFill flip="none" rotWithShape="1">
            <a:gsLst>
              <a:gs pos="90000">
                <a:schemeClr val="accent6">
                  <a:lumMod val="50000"/>
                </a:schemeClr>
              </a:gs>
              <a:gs pos="73000">
                <a:srgbClr val="F0EBD5">
                  <a:alpha val="0"/>
                </a:srgbClr>
              </a:gs>
              <a:gs pos="83000">
                <a:srgbClr val="D1C39F">
                  <a:alpha val="16000"/>
                </a:srgbClr>
              </a:gs>
            </a:gsLst>
            <a:path path="shape">
              <a:fillToRect l="50000" t="50000" r="50000" b="50000"/>
            </a:path>
            <a:tileRect/>
          </a:gradFill>
          <a:ln w="3175">
            <a:solidFill>
              <a:srgbClr val="CC9900"/>
            </a:solidFill>
            <a:prstDash val="sysDash"/>
          </a:ln>
          <a:effectLst>
            <a:outerShdw blurRad="57785" dist="33020" dir="3180000" algn="ctr">
              <a:srgbClr val="000000">
                <a:alpha val="30000"/>
              </a:srgbClr>
            </a:outerShdw>
          </a:effectLst>
          <a:scene3d>
            <a:camera prst="orthographicFront">
              <a:rot lat="0" lon="0" rev="0"/>
            </a:camera>
            <a:lightRig rig="glow" dir="t"/>
          </a:scene3d>
          <a:sp3d extrusionH="107950" prstMaterial="plastic">
            <a:bevelT w="50800" h="57150" prst="cross"/>
            <a:extrusionClr>
              <a:schemeClr val="accent4">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lIns="115059" tIns="57529" rIns="115059" bIns="57529" anchor="ctr"/>
          <a:lstStyle/>
          <a:p>
            <a:pPr algn="ctr">
              <a:defRPr/>
            </a:pPr>
            <a:endParaRPr lang="nl-NL"/>
          </a:p>
        </p:txBody>
      </p:sp>
      <p:sp>
        <p:nvSpPr>
          <p:cNvPr id="10" name="9 Marcador de fecha"/>
          <p:cNvSpPr>
            <a:spLocks noGrp="1"/>
          </p:cNvSpPr>
          <p:nvPr>
            <p:ph type="dt" sz="half" idx="10"/>
          </p:nvPr>
        </p:nvSpPr>
        <p:spPr/>
        <p:txBody>
          <a:bodyPr/>
          <a:lstStyle/>
          <a:p>
            <a:fld id="{4B73FC7A-0B82-4FB5-AD79-BCF2C6E0700A}" type="datetime2">
              <a:rPr lang="es-ES" smtClean="0"/>
              <a:t>viernes, 26 de noviembre de 2021</a:t>
            </a:fld>
            <a:endParaRPr lang="es-ES"/>
          </a:p>
        </p:txBody>
      </p:sp>
      <p:sp>
        <p:nvSpPr>
          <p:cNvPr id="11" name="10 Marcador de pie de página"/>
          <p:cNvSpPr>
            <a:spLocks noGrp="1"/>
          </p:cNvSpPr>
          <p:nvPr>
            <p:ph type="ftr" sz="quarter" idx="11"/>
          </p:nvPr>
        </p:nvSpPr>
        <p:spPr/>
        <p:txBody>
          <a:bodyPr/>
          <a:lstStyle/>
          <a:p>
            <a:endParaRPr lang="es-ES"/>
          </a:p>
        </p:txBody>
      </p:sp>
      <p:sp>
        <p:nvSpPr>
          <p:cNvPr id="13" name="12 Marcador de número de diapositiva"/>
          <p:cNvSpPr>
            <a:spLocks noGrp="1"/>
          </p:cNvSpPr>
          <p:nvPr>
            <p:ph type="sldNum" sz="quarter" idx="12"/>
          </p:nvPr>
        </p:nvSpPr>
        <p:spPr/>
        <p:txBody>
          <a:bodyPr/>
          <a:lstStyle/>
          <a:p>
            <a:fld id="{920D6E63-E413-45BB-9D98-02F712EB0ECB}" type="slidenum">
              <a:rPr lang="es-ES" smtClean="0"/>
              <a:t>44</a:t>
            </a:fld>
            <a:endParaRPr lang="es-ES"/>
          </a:p>
        </p:txBody>
      </p:sp>
    </p:spTree>
    <p:extLst>
      <p:ext uri="{BB962C8B-B14F-4D97-AF65-F5344CB8AC3E}">
        <p14:creationId xmlns:p14="http://schemas.microsoft.com/office/powerpoint/2010/main" val="1091559029"/>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xit" presetSubtype="2" fill="hold" nodeType="afterEffect">
                                  <p:stCondLst>
                                    <p:cond delay="100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1" fill="hold" nodeType="withEffect">
                                  <p:stCondLst>
                                    <p:cond delay="100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100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4" fill="hold" nodeType="withEffect">
                                  <p:stCondLst>
                                    <p:cond delay="100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17" presetClass="exit" presetSubtype="2" fill="hold" nodeType="withEffect">
                                  <p:stCondLst>
                                    <p:cond delay="2000"/>
                                  </p:stCondLst>
                                  <p:childTnLst>
                                    <p:anim calcmode="lin" valueType="num">
                                      <p:cBhvr>
                                        <p:cTn id="30" dur="5000"/>
                                        <p:tgtEl>
                                          <p:spTgt spid="4"/>
                                        </p:tgtEl>
                                        <p:attrNameLst>
                                          <p:attrName>ppt_x</p:attrName>
                                        </p:attrNameLst>
                                      </p:cBhvr>
                                      <p:tavLst>
                                        <p:tav tm="0">
                                          <p:val>
                                            <p:strVal val="ppt_x"/>
                                          </p:val>
                                        </p:tav>
                                        <p:tav tm="100000">
                                          <p:val>
                                            <p:strVal val="ppt_x+ppt_w/2"/>
                                          </p:val>
                                        </p:tav>
                                      </p:tavLst>
                                    </p:anim>
                                    <p:anim calcmode="lin" valueType="num">
                                      <p:cBhvr>
                                        <p:cTn id="31" dur="5000"/>
                                        <p:tgtEl>
                                          <p:spTgt spid="4"/>
                                        </p:tgtEl>
                                        <p:attrNameLst>
                                          <p:attrName>ppt_y</p:attrName>
                                        </p:attrNameLst>
                                      </p:cBhvr>
                                      <p:tavLst>
                                        <p:tav tm="0">
                                          <p:val>
                                            <p:strVal val="ppt_y"/>
                                          </p:val>
                                        </p:tav>
                                        <p:tav tm="100000">
                                          <p:val>
                                            <p:strVal val="ppt_y"/>
                                          </p:val>
                                        </p:tav>
                                      </p:tavLst>
                                    </p:anim>
                                    <p:anim calcmode="lin" valueType="num">
                                      <p:cBhvr>
                                        <p:cTn id="32" dur="5000"/>
                                        <p:tgtEl>
                                          <p:spTgt spid="4"/>
                                        </p:tgtEl>
                                        <p:attrNameLst>
                                          <p:attrName>ppt_w</p:attrName>
                                        </p:attrNameLst>
                                      </p:cBhvr>
                                      <p:tavLst>
                                        <p:tav tm="0">
                                          <p:val>
                                            <p:strVal val="ppt_w"/>
                                          </p:val>
                                        </p:tav>
                                        <p:tav tm="100000">
                                          <p:val>
                                            <p:fltVal val="0"/>
                                          </p:val>
                                        </p:tav>
                                      </p:tavLst>
                                    </p:anim>
                                    <p:anim calcmode="lin" valueType="num">
                                      <p:cBhvr>
                                        <p:cTn id="33" dur="5000"/>
                                        <p:tgtEl>
                                          <p:spTgt spid="4"/>
                                        </p:tgtEl>
                                        <p:attrNameLst>
                                          <p:attrName>ppt_h</p:attrName>
                                        </p:attrNameLst>
                                      </p:cBhvr>
                                      <p:tavLst>
                                        <p:tav tm="0">
                                          <p:val>
                                            <p:strVal val="ppt_h"/>
                                          </p:val>
                                        </p:tav>
                                        <p:tav tm="100000">
                                          <p:val>
                                            <p:strVal val="ppt_h"/>
                                          </p:val>
                                        </p:tav>
                                      </p:tavLst>
                                    </p:anim>
                                    <p:set>
                                      <p:cBhvr>
                                        <p:cTn id="34" dur="1" fill="hold">
                                          <p:stCondLst>
                                            <p:cond delay="4999"/>
                                          </p:stCondLst>
                                        </p:cTn>
                                        <p:tgtEl>
                                          <p:spTgt spid="4"/>
                                        </p:tgtEl>
                                        <p:attrNameLst>
                                          <p:attrName>style.visibility</p:attrName>
                                        </p:attrNameLst>
                                      </p:cBhvr>
                                      <p:to>
                                        <p:strVal val="hidden"/>
                                      </p:to>
                                    </p:set>
                                  </p:childTnLst>
                                </p:cTn>
                              </p:par>
                              <p:par>
                                <p:cTn id="35" presetID="17" presetClass="exit" presetSubtype="4" fill="hold" nodeType="withEffect">
                                  <p:stCondLst>
                                    <p:cond delay="2000"/>
                                  </p:stCondLst>
                                  <p:childTnLst>
                                    <p:anim calcmode="lin" valueType="num">
                                      <p:cBhvr>
                                        <p:cTn id="36" dur="5000"/>
                                        <p:tgtEl>
                                          <p:spTgt spid="2"/>
                                        </p:tgtEl>
                                        <p:attrNameLst>
                                          <p:attrName>ppt_x</p:attrName>
                                        </p:attrNameLst>
                                      </p:cBhvr>
                                      <p:tavLst>
                                        <p:tav tm="0">
                                          <p:val>
                                            <p:strVal val="ppt_x"/>
                                          </p:val>
                                        </p:tav>
                                        <p:tav tm="100000">
                                          <p:val>
                                            <p:strVal val="ppt_x"/>
                                          </p:val>
                                        </p:tav>
                                      </p:tavLst>
                                    </p:anim>
                                    <p:anim calcmode="lin" valueType="num">
                                      <p:cBhvr>
                                        <p:cTn id="37" dur="5000"/>
                                        <p:tgtEl>
                                          <p:spTgt spid="2"/>
                                        </p:tgtEl>
                                        <p:attrNameLst>
                                          <p:attrName>ppt_y</p:attrName>
                                        </p:attrNameLst>
                                      </p:cBhvr>
                                      <p:tavLst>
                                        <p:tav tm="0">
                                          <p:val>
                                            <p:strVal val="ppt_y"/>
                                          </p:val>
                                        </p:tav>
                                        <p:tav tm="100000">
                                          <p:val>
                                            <p:strVal val="ppt_y+ppt_h/2"/>
                                          </p:val>
                                        </p:tav>
                                      </p:tavLst>
                                    </p:anim>
                                    <p:anim calcmode="lin" valueType="num">
                                      <p:cBhvr>
                                        <p:cTn id="38" dur="5000"/>
                                        <p:tgtEl>
                                          <p:spTgt spid="2"/>
                                        </p:tgtEl>
                                        <p:attrNameLst>
                                          <p:attrName>ppt_w</p:attrName>
                                        </p:attrNameLst>
                                      </p:cBhvr>
                                      <p:tavLst>
                                        <p:tav tm="0">
                                          <p:val>
                                            <p:strVal val="ppt_w"/>
                                          </p:val>
                                        </p:tav>
                                        <p:tav tm="100000">
                                          <p:val>
                                            <p:strVal val="ppt_w"/>
                                          </p:val>
                                        </p:tav>
                                      </p:tavLst>
                                    </p:anim>
                                    <p:anim calcmode="lin" valueType="num">
                                      <p:cBhvr>
                                        <p:cTn id="39" dur="5000"/>
                                        <p:tgtEl>
                                          <p:spTgt spid="2"/>
                                        </p:tgtEl>
                                        <p:attrNameLst>
                                          <p:attrName>ppt_h</p:attrName>
                                        </p:attrNameLst>
                                      </p:cBhvr>
                                      <p:tavLst>
                                        <p:tav tm="0">
                                          <p:val>
                                            <p:strVal val="ppt_h"/>
                                          </p:val>
                                        </p:tav>
                                        <p:tav tm="100000">
                                          <p:val>
                                            <p:fltVal val="0"/>
                                          </p:val>
                                        </p:tav>
                                      </p:tavLst>
                                    </p:anim>
                                    <p:set>
                                      <p:cBhvr>
                                        <p:cTn id="40" dur="1" fill="hold">
                                          <p:stCondLst>
                                            <p:cond delay="4999"/>
                                          </p:stCondLst>
                                        </p:cTn>
                                        <p:tgtEl>
                                          <p:spTgt spid="2"/>
                                        </p:tgtEl>
                                        <p:attrNameLst>
                                          <p:attrName>style.visibility</p:attrName>
                                        </p:attrNameLst>
                                      </p:cBhvr>
                                      <p:to>
                                        <p:strVal val="hidden"/>
                                      </p:to>
                                    </p:set>
                                  </p:childTnLst>
                                </p:cTn>
                              </p:par>
                              <p:par>
                                <p:cTn id="41" presetID="17" presetClass="exit" presetSubtype="8" fill="hold" nodeType="withEffect">
                                  <p:stCondLst>
                                    <p:cond delay="2000"/>
                                  </p:stCondLst>
                                  <p:childTnLst>
                                    <p:anim calcmode="lin" valueType="num">
                                      <p:cBhvr>
                                        <p:cTn id="42" dur="5000"/>
                                        <p:tgtEl>
                                          <p:spTgt spid="5"/>
                                        </p:tgtEl>
                                        <p:attrNameLst>
                                          <p:attrName>ppt_x</p:attrName>
                                        </p:attrNameLst>
                                      </p:cBhvr>
                                      <p:tavLst>
                                        <p:tav tm="0">
                                          <p:val>
                                            <p:strVal val="ppt_x"/>
                                          </p:val>
                                        </p:tav>
                                        <p:tav tm="100000">
                                          <p:val>
                                            <p:strVal val="ppt_x-ppt_w/2"/>
                                          </p:val>
                                        </p:tav>
                                      </p:tavLst>
                                    </p:anim>
                                    <p:anim calcmode="lin" valueType="num">
                                      <p:cBhvr>
                                        <p:cTn id="43" dur="5000"/>
                                        <p:tgtEl>
                                          <p:spTgt spid="5"/>
                                        </p:tgtEl>
                                        <p:attrNameLst>
                                          <p:attrName>ppt_y</p:attrName>
                                        </p:attrNameLst>
                                      </p:cBhvr>
                                      <p:tavLst>
                                        <p:tav tm="0">
                                          <p:val>
                                            <p:strVal val="ppt_y"/>
                                          </p:val>
                                        </p:tav>
                                        <p:tav tm="100000">
                                          <p:val>
                                            <p:strVal val="ppt_y"/>
                                          </p:val>
                                        </p:tav>
                                      </p:tavLst>
                                    </p:anim>
                                    <p:anim calcmode="lin" valueType="num">
                                      <p:cBhvr>
                                        <p:cTn id="44" dur="5000"/>
                                        <p:tgtEl>
                                          <p:spTgt spid="5"/>
                                        </p:tgtEl>
                                        <p:attrNameLst>
                                          <p:attrName>ppt_w</p:attrName>
                                        </p:attrNameLst>
                                      </p:cBhvr>
                                      <p:tavLst>
                                        <p:tav tm="0">
                                          <p:val>
                                            <p:strVal val="ppt_w"/>
                                          </p:val>
                                        </p:tav>
                                        <p:tav tm="100000">
                                          <p:val>
                                            <p:fltVal val="0"/>
                                          </p:val>
                                        </p:tav>
                                      </p:tavLst>
                                    </p:anim>
                                    <p:anim calcmode="lin" valueType="num">
                                      <p:cBhvr>
                                        <p:cTn id="45" dur="5000"/>
                                        <p:tgtEl>
                                          <p:spTgt spid="5"/>
                                        </p:tgtEl>
                                        <p:attrNameLst>
                                          <p:attrName>ppt_h</p:attrName>
                                        </p:attrNameLst>
                                      </p:cBhvr>
                                      <p:tavLst>
                                        <p:tav tm="0">
                                          <p:val>
                                            <p:strVal val="ppt_h"/>
                                          </p:val>
                                        </p:tav>
                                        <p:tav tm="100000">
                                          <p:val>
                                            <p:strVal val="ppt_h"/>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nodeType="withEffect">
                                  <p:stCondLst>
                                    <p:cond delay="2000"/>
                                  </p:stCondLst>
                                  <p:childTnLst>
                                    <p:anim calcmode="lin" valueType="num">
                                      <p:cBhvr>
                                        <p:cTn id="48" dur="5000"/>
                                        <p:tgtEl>
                                          <p:spTgt spid="3"/>
                                        </p:tgtEl>
                                        <p:attrNameLst>
                                          <p:attrName>ppt_x</p:attrName>
                                        </p:attrNameLst>
                                      </p:cBhvr>
                                      <p:tavLst>
                                        <p:tav tm="0">
                                          <p:val>
                                            <p:strVal val="ppt_x"/>
                                          </p:val>
                                        </p:tav>
                                        <p:tav tm="100000">
                                          <p:val>
                                            <p:strVal val="ppt_x"/>
                                          </p:val>
                                        </p:tav>
                                      </p:tavLst>
                                    </p:anim>
                                    <p:anim calcmode="lin" valueType="num">
                                      <p:cBhvr>
                                        <p:cTn id="49" dur="5000"/>
                                        <p:tgtEl>
                                          <p:spTgt spid="3"/>
                                        </p:tgtEl>
                                        <p:attrNameLst>
                                          <p:attrName>ppt_y</p:attrName>
                                        </p:attrNameLst>
                                      </p:cBhvr>
                                      <p:tavLst>
                                        <p:tav tm="0">
                                          <p:val>
                                            <p:strVal val="ppt_y"/>
                                          </p:val>
                                        </p:tav>
                                        <p:tav tm="100000">
                                          <p:val>
                                            <p:strVal val="ppt_y-ppt_h/2"/>
                                          </p:val>
                                        </p:tav>
                                      </p:tavLst>
                                    </p:anim>
                                    <p:anim calcmode="lin" valueType="num">
                                      <p:cBhvr>
                                        <p:cTn id="50" dur="5000"/>
                                        <p:tgtEl>
                                          <p:spTgt spid="3"/>
                                        </p:tgtEl>
                                        <p:attrNameLst>
                                          <p:attrName>ppt_w</p:attrName>
                                        </p:attrNameLst>
                                      </p:cBhvr>
                                      <p:tavLst>
                                        <p:tav tm="0">
                                          <p:val>
                                            <p:strVal val="ppt_w"/>
                                          </p:val>
                                        </p:tav>
                                        <p:tav tm="100000">
                                          <p:val>
                                            <p:strVal val="ppt_w"/>
                                          </p:val>
                                        </p:tav>
                                      </p:tavLst>
                                    </p:anim>
                                    <p:anim calcmode="lin" valueType="num">
                                      <p:cBhvr>
                                        <p:cTn id="51" dur="5000"/>
                                        <p:tgtEl>
                                          <p:spTgt spid="3"/>
                                        </p:tgtEl>
                                        <p:attrNameLst>
                                          <p:attrName>ppt_h</p:attrName>
                                        </p:attrNameLst>
                                      </p:cBhvr>
                                      <p:tavLst>
                                        <p:tav tm="0">
                                          <p:val>
                                            <p:strVal val="ppt_h"/>
                                          </p:val>
                                        </p:tav>
                                        <p:tav tm="100000">
                                          <p:val>
                                            <p:fltVal val="0"/>
                                          </p:val>
                                        </p:tav>
                                      </p:tavLst>
                                    </p:anim>
                                    <p:set>
                                      <p:cBhvr>
                                        <p:cTn id="52" dur="1" fill="hold">
                                          <p:stCondLst>
                                            <p:cond delay="4999"/>
                                          </p:stCondLst>
                                        </p:cTn>
                                        <p:tgtEl>
                                          <p:spTgt spid="3"/>
                                        </p:tgtEl>
                                        <p:attrNameLst>
                                          <p:attrName>style.visibility</p:attrName>
                                        </p:attrNameLst>
                                      </p:cBhvr>
                                      <p:to>
                                        <p:strVal val="hidden"/>
                                      </p:to>
                                    </p:set>
                                  </p:childTnLst>
                                </p:cTn>
                              </p:par>
                              <p:par>
                                <p:cTn id="53" presetID="3" presetClass="exit" presetSubtype="10" fill="hold" nodeType="withEffect">
                                  <p:stCondLst>
                                    <p:cond delay="2000"/>
                                  </p:stCondLst>
                                  <p:childTnLst>
                                    <p:animEffect transition="out" filter="blinds(horizontal)">
                                      <p:cBhvr>
                                        <p:cTn id="54" dur="5000"/>
                                        <p:tgtEl>
                                          <p:spTgt spid="5"/>
                                        </p:tgtEl>
                                      </p:cBhvr>
                                    </p:animEffect>
                                    <p:set>
                                      <p:cBhvr>
                                        <p:cTn id="55" dur="1" fill="hold">
                                          <p:stCondLst>
                                            <p:cond delay="4999"/>
                                          </p:stCondLst>
                                        </p:cTn>
                                        <p:tgtEl>
                                          <p:spTgt spid="5"/>
                                        </p:tgtEl>
                                        <p:attrNameLst>
                                          <p:attrName>style.visibility</p:attrName>
                                        </p:attrNameLst>
                                      </p:cBhvr>
                                      <p:to>
                                        <p:strVal val="hidden"/>
                                      </p:to>
                                    </p:set>
                                  </p:childTnLst>
                                </p:cTn>
                              </p:par>
                              <p:par>
                                <p:cTn id="56" presetID="3" presetClass="exit" presetSubtype="10" fill="hold" nodeType="withEffect">
                                  <p:stCondLst>
                                    <p:cond delay="2000"/>
                                  </p:stCondLst>
                                  <p:childTnLst>
                                    <p:animEffect transition="out" filter="blinds(horizontal)">
                                      <p:cBhvr>
                                        <p:cTn id="57" dur="5000"/>
                                        <p:tgtEl>
                                          <p:spTgt spid="4"/>
                                        </p:tgtEl>
                                      </p:cBhvr>
                                    </p:animEffect>
                                    <p:set>
                                      <p:cBhvr>
                                        <p:cTn id="58" dur="1" fill="hold">
                                          <p:stCondLst>
                                            <p:cond delay="4999"/>
                                          </p:stCondLst>
                                        </p:cTn>
                                        <p:tgtEl>
                                          <p:spTgt spid="4"/>
                                        </p:tgtEl>
                                        <p:attrNameLst>
                                          <p:attrName>style.visibility</p:attrName>
                                        </p:attrNameLst>
                                      </p:cBhvr>
                                      <p:to>
                                        <p:strVal val="hidden"/>
                                      </p:to>
                                    </p:set>
                                  </p:childTnLst>
                                </p:cTn>
                              </p:par>
                              <p:par>
                                <p:cTn id="59" presetID="3" presetClass="exit" presetSubtype="5" fill="hold" nodeType="withEffect">
                                  <p:stCondLst>
                                    <p:cond delay="2000"/>
                                  </p:stCondLst>
                                  <p:childTnLst>
                                    <p:animEffect transition="out" filter="blinds(vertical)">
                                      <p:cBhvr>
                                        <p:cTn id="60" dur="5000"/>
                                        <p:tgtEl>
                                          <p:spTgt spid="2"/>
                                        </p:tgtEl>
                                      </p:cBhvr>
                                    </p:animEffect>
                                    <p:set>
                                      <p:cBhvr>
                                        <p:cTn id="61" dur="1" fill="hold">
                                          <p:stCondLst>
                                            <p:cond delay="4999"/>
                                          </p:stCondLst>
                                        </p:cTn>
                                        <p:tgtEl>
                                          <p:spTgt spid="2"/>
                                        </p:tgtEl>
                                        <p:attrNameLst>
                                          <p:attrName>style.visibility</p:attrName>
                                        </p:attrNameLst>
                                      </p:cBhvr>
                                      <p:to>
                                        <p:strVal val="hidden"/>
                                      </p:to>
                                    </p:set>
                                  </p:childTnLst>
                                </p:cTn>
                              </p:par>
                              <p:par>
                                <p:cTn id="62" presetID="3" presetClass="exit" presetSubtype="5" fill="hold" nodeType="withEffect">
                                  <p:stCondLst>
                                    <p:cond delay="2000"/>
                                  </p:stCondLst>
                                  <p:childTnLst>
                                    <p:animEffect transition="out" filter="blinds(vertical)">
                                      <p:cBhvr>
                                        <p:cTn id="63" dur="5000"/>
                                        <p:tgtEl>
                                          <p:spTgt spid="3"/>
                                        </p:tgtEl>
                                      </p:cBhvr>
                                    </p:animEffect>
                                    <p:set>
                                      <p:cBhvr>
                                        <p:cTn id="64"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en-US" smtClean="0"/>
          </a:p>
        </p:txBody>
      </p:sp>
      <p:sp>
        <p:nvSpPr>
          <p:cNvPr id="28675" name="Rectangle 3"/>
          <p:cNvSpPr>
            <a:spLocks noGrp="1" noChangeArrowheads="1"/>
          </p:cNvSpPr>
          <p:nvPr>
            <p:ph type="body" idx="1"/>
          </p:nvPr>
        </p:nvSpPr>
        <p:spPr/>
        <p:txBody>
          <a:bodyPr/>
          <a:lstStyle/>
          <a:p>
            <a:pPr eaLnBrk="1" hangingPunct="1"/>
            <a:endParaRPr lang="en-US" smtClean="0"/>
          </a:p>
        </p:txBody>
      </p:sp>
      <p:pic>
        <p:nvPicPr>
          <p:cNvPr id="28676" name="Picture 7" descr="Dia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8" y="-242888"/>
            <a:ext cx="10637161" cy="734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79961ECD-87AB-4932-A55D-E18BB0D3D3F6}"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45</a:t>
            </a:fld>
            <a:endParaRPr lang="es-ES"/>
          </a:p>
        </p:txBody>
      </p:sp>
    </p:spTree>
    <p:extLst>
      <p:ext uri="{BB962C8B-B14F-4D97-AF65-F5344CB8AC3E}">
        <p14:creationId xmlns:p14="http://schemas.microsoft.com/office/powerpoint/2010/main" val="113517857"/>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endParaRPr lang="en-US" smtClean="0"/>
          </a:p>
        </p:txBody>
      </p:sp>
      <p:sp>
        <p:nvSpPr>
          <p:cNvPr id="29699" name="Rectangle 3"/>
          <p:cNvSpPr>
            <a:spLocks noGrp="1" noChangeArrowheads="1"/>
          </p:cNvSpPr>
          <p:nvPr>
            <p:ph type="body" idx="1"/>
          </p:nvPr>
        </p:nvSpPr>
        <p:spPr/>
        <p:txBody>
          <a:bodyPr/>
          <a:lstStyle/>
          <a:p>
            <a:pPr eaLnBrk="1" hangingPunct="1"/>
            <a:endParaRPr lang="en-US" smtClean="0"/>
          </a:p>
        </p:txBody>
      </p:sp>
      <p:pic>
        <p:nvPicPr>
          <p:cNvPr id="29700" name="Picture 4" descr="Dia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242888"/>
            <a:ext cx="10715915" cy="734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C2EE601E-60E2-40B4-B9AC-4BE83B06401C}"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46</a:t>
            </a:fld>
            <a:endParaRPr lang="es-ES"/>
          </a:p>
        </p:txBody>
      </p:sp>
    </p:spTree>
    <p:extLst>
      <p:ext uri="{BB962C8B-B14F-4D97-AF65-F5344CB8AC3E}">
        <p14:creationId xmlns:p14="http://schemas.microsoft.com/office/powerpoint/2010/main" val="88204226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endParaRPr lang="en-US" smtClean="0"/>
          </a:p>
        </p:txBody>
      </p:sp>
      <p:sp>
        <p:nvSpPr>
          <p:cNvPr id="30723" name="Rectangle 3"/>
          <p:cNvSpPr>
            <a:spLocks noGrp="1" noChangeArrowheads="1"/>
          </p:cNvSpPr>
          <p:nvPr>
            <p:ph type="body" idx="1"/>
          </p:nvPr>
        </p:nvSpPr>
        <p:spPr/>
        <p:txBody>
          <a:bodyPr/>
          <a:lstStyle/>
          <a:p>
            <a:pPr eaLnBrk="1" hangingPunct="1"/>
            <a:endParaRPr lang="en-US" smtClean="0"/>
          </a:p>
        </p:txBody>
      </p:sp>
      <p:pic>
        <p:nvPicPr>
          <p:cNvPr id="30724" name="Picture 7" descr="Dia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8" y="-315913"/>
            <a:ext cx="10637161"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DB2223C6-7E56-465F-B7E2-4FBC4086D576}"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47</a:t>
            </a:fld>
            <a:endParaRPr lang="es-ES"/>
          </a:p>
        </p:txBody>
      </p:sp>
    </p:spTree>
    <p:extLst>
      <p:ext uri="{BB962C8B-B14F-4D97-AF65-F5344CB8AC3E}">
        <p14:creationId xmlns:p14="http://schemas.microsoft.com/office/powerpoint/2010/main" val="1339646137"/>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PAISAJES NEVADOS, BELLEZA QUE IMPRESIONA | Decoració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8616" y="-27825"/>
            <a:ext cx="10161907" cy="6885825"/>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42EBAB25-08F8-4A4E-9AE3-0F9EDE3751DF}"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48</a:t>
            </a:fld>
            <a:endParaRPr lang="es-ES"/>
          </a:p>
        </p:txBody>
      </p:sp>
    </p:spTree>
    <p:extLst>
      <p:ext uri="{BB962C8B-B14F-4D97-AF65-F5344CB8AC3E}">
        <p14:creationId xmlns:p14="http://schemas.microsoft.com/office/powerpoint/2010/main" val="184632615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n-US" smtClean="0"/>
          </a:p>
        </p:txBody>
      </p:sp>
      <p:sp>
        <p:nvSpPr>
          <p:cNvPr id="11267" name="Rectangle 3"/>
          <p:cNvSpPr>
            <a:spLocks noGrp="1" noChangeArrowheads="1"/>
          </p:cNvSpPr>
          <p:nvPr>
            <p:ph type="body" idx="1"/>
          </p:nvPr>
        </p:nvSpPr>
        <p:spPr/>
        <p:txBody>
          <a:bodyPr/>
          <a:lstStyle/>
          <a:p>
            <a:pPr eaLnBrk="1" hangingPunct="1"/>
            <a:endParaRPr lang="en-US" smtClean="0"/>
          </a:p>
        </p:txBody>
      </p:sp>
      <p:pic>
        <p:nvPicPr>
          <p:cNvPr id="11268" name="Picture 4" descr="Dia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65" y="-242888"/>
            <a:ext cx="10715915" cy="741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95F6771C-90F5-421A-BD32-C1E105758A70}"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49</a:t>
            </a:fld>
            <a:endParaRPr lang="es-ES"/>
          </a:p>
        </p:txBody>
      </p:sp>
    </p:spTree>
    <p:extLst>
      <p:ext uri="{BB962C8B-B14F-4D97-AF65-F5344CB8AC3E}">
        <p14:creationId xmlns:p14="http://schemas.microsoft.com/office/powerpoint/2010/main" val="272461330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descr="Picture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524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Marcador de fecha"/>
          <p:cNvSpPr>
            <a:spLocks noGrp="1"/>
          </p:cNvSpPr>
          <p:nvPr>
            <p:ph type="dt" sz="half" idx="10"/>
          </p:nvPr>
        </p:nvSpPr>
        <p:spPr/>
        <p:txBody>
          <a:bodyPr/>
          <a:lstStyle/>
          <a:p>
            <a:fld id="{85C54AD9-809B-49BC-80D5-9FE5251DC14E}"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50</a:t>
            </a:fld>
            <a:endParaRPr lang="es-ES"/>
          </a:p>
        </p:txBody>
      </p:sp>
    </p:spTree>
    <p:extLst>
      <p:ext uri="{BB962C8B-B14F-4D97-AF65-F5344CB8AC3E}">
        <p14:creationId xmlns:p14="http://schemas.microsoft.com/office/powerpoint/2010/main" val="1629238695"/>
      </p:ext>
    </p:extLst>
  </p:cSld>
  <p:clrMapOvr>
    <a:masterClrMapping/>
  </p:clrMapOvr>
  <mc:AlternateContent xmlns:mc="http://schemas.openxmlformats.org/markup-compatibility/2006">
    <mc:Choice xmlns:p14="http://schemas.microsoft.com/office/powerpoint/2010/main" Requires="p14">
      <p:transition spd="slow" p14:dur="1400" advClick="0" advTm="7000">
        <p14:ripple/>
        <p:sndAc>
          <p:stSnd>
            <p:snd r:embed="rId2" name="mis noches sin ti.wav"/>
          </p:stSnd>
        </p:sndAc>
      </p:transition>
    </mc:Choice>
    <mc:Fallback>
      <p:transition spd="slow" advClick="0" advTm="7000">
        <p:fade/>
        <p:sndAc>
          <p:stSnd>
            <p:snd r:embed="rId2" name="mis noches sin ti.wav"/>
          </p:stSnd>
        </p:sndAc>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Los lugares nevados más espectaculares del mundo - Gatos del Pirineo -  Nevasport.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
            <a:ext cx="10080625" cy="6838681"/>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A7F3E623-577C-4486-846B-1F70529E30BA}"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51</a:t>
            </a:fld>
            <a:endParaRPr lang="es-ES"/>
          </a:p>
        </p:txBody>
      </p:sp>
    </p:spTree>
    <p:extLst>
      <p:ext uri="{BB962C8B-B14F-4D97-AF65-F5344CB8AC3E}">
        <p14:creationId xmlns:p14="http://schemas.microsoft.com/office/powerpoint/2010/main" val="402864698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Los lugares nevados más espectaculares del mundo - Cy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42" y="-368910"/>
            <a:ext cx="10752667" cy="722691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1B3908D5-A617-4053-99B1-A65EBF4A9394}"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52</a:t>
            </a:fld>
            <a:endParaRPr lang="es-ES"/>
          </a:p>
        </p:txBody>
      </p:sp>
    </p:spTree>
    <p:extLst>
      <p:ext uri="{BB962C8B-B14F-4D97-AF65-F5344CB8AC3E}">
        <p14:creationId xmlns:p14="http://schemas.microsoft.com/office/powerpoint/2010/main" val="2626065395"/>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Los Paisajes Nevados Más Bellos Del Mundo |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21" y="0"/>
            <a:ext cx="1028612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3D324E7-BEE3-4606-86B4-F72DD549B989}"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53</a:t>
            </a:fld>
            <a:endParaRPr lang="es-ES"/>
          </a:p>
        </p:txBody>
      </p:sp>
    </p:spTree>
    <p:extLst>
      <p:ext uri="{BB962C8B-B14F-4D97-AF65-F5344CB8AC3E}">
        <p14:creationId xmlns:p14="http://schemas.microsoft.com/office/powerpoint/2010/main" val="373564807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Gifs paisajes nevados, paisajes con nieve &amp;gt; El Almacen de los Regalos  Perdido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512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409AF04A-CB2C-44A7-9395-FEBD0D936D70}"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54</a:t>
            </a:fld>
            <a:endParaRPr lang="es-ES"/>
          </a:p>
        </p:txBody>
      </p:sp>
    </p:spTree>
    <p:extLst>
      <p:ext uri="{BB962C8B-B14F-4D97-AF65-F5344CB8AC3E}">
        <p14:creationId xmlns:p14="http://schemas.microsoft.com/office/powerpoint/2010/main" val="2015517975"/>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Paisajes nevados, simplemente inolvida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020" y="-10086"/>
            <a:ext cx="10395645" cy="6868086"/>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1F962250-D830-4865-A862-383B851101B3}"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55</a:t>
            </a:fld>
            <a:endParaRPr lang="es-ES"/>
          </a:p>
        </p:txBody>
      </p:sp>
    </p:spTree>
    <p:extLst>
      <p:ext uri="{BB962C8B-B14F-4D97-AF65-F5344CB8AC3E}">
        <p14:creationId xmlns:p14="http://schemas.microsoft.com/office/powerpoint/2010/main" val="80782967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GIF: Nieva en Nueva York (Gif #2481)"/>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3375" y="-361726"/>
            <a:ext cx="10513212" cy="7245424"/>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F049128C-8874-4D92-973D-49B2F172BFAD}"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56</a:t>
            </a:fld>
            <a:endParaRPr lang="es-ES"/>
          </a:p>
        </p:txBody>
      </p:sp>
    </p:spTree>
    <p:extLst>
      <p:ext uri="{BB962C8B-B14F-4D97-AF65-F5344CB8AC3E}">
        <p14:creationId xmlns:p14="http://schemas.microsoft.com/office/powerpoint/2010/main" val="40058128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España revive otra oleada de neva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20722"/>
            <a:ext cx="10297798" cy="683728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4092C9DF-3FF5-42ED-A931-C69B97F631E7}"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57</a:t>
            </a:fld>
            <a:endParaRPr lang="es-ES"/>
          </a:p>
        </p:txBody>
      </p:sp>
    </p:spTree>
    <p:extLst>
      <p:ext uri="{BB962C8B-B14F-4D97-AF65-F5344CB8AC3E}">
        <p14:creationId xmlns:p14="http://schemas.microsoft.com/office/powerpoint/2010/main" val="243440311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GIF invierno inverno winter - animated GIF o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398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BA1B668-697D-494E-AB43-E941EB7F5709}"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58</a:t>
            </a:fld>
            <a:endParaRPr lang="es-ES"/>
          </a:p>
        </p:txBody>
      </p:sp>
    </p:spTree>
    <p:extLst>
      <p:ext uri="{BB962C8B-B14F-4D97-AF65-F5344CB8AC3E}">
        <p14:creationId xmlns:p14="http://schemas.microsoft.com/office/powerpoint/2010/main" val="3262532373"/>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otos: El temporal de nieve en España, en imágenes | España |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271" y="-46766"/>
            <a:ext cx="12030813" cy="6904765"/>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E2622709-030D-4433-9AA9-4A86102CA786}"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59</a:t>
            </a:fld>
            <a:endParaRPr lang="es-ES"/>
          </a:p>
        </p:txBody>
      </p:sp>
    </p:spTree>
    <p:extLst>
      <p:ext uri="{BB962C8B-B14F-4D97-AF65-F5344CB8AC3E}">
        <p14:creationId xmlns:p14="http://schemas.microsoft.com/office/powerpoint/2010/main" val="986916056"/>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Gifs paisajes nevados, paisajes con nieve &amp;gt; El Almacen de los Regalos  Perdido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718" y="-24454"/>
            <a:ext cx="10161732" cy="6882453"/>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D845C304-1EF9-4BF7-AFD0-CFAF042CC590}"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60</a:t>
            </a:fld>
            <a:endParaRPr lang="es-ES"/>
          </a:p>
        </p:txBody>
      </p:sp>
    </p:spTree>
    <p:extLst>
      <p:ext uri="{BB962C8B-B14F-4D97-AF65-F5344CB8AC3E}">
        <p14:creationId xmlns:p14="http://schemas.microsoft.com/office/powerpoint/2010/main" val="135411220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Paisajes nevados, animados | Imágenes bellas 2"/>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405" y="-243408"/>
            <a:ext cx="10089030"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A8BBDB0-7996-4EA6-96BD-BBFB3C981E9C}"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61</a:t>
            </a:fld>
            <a:endParaRPr lang="es-ES"/>
          </a:p>
        </p:txBody>
      </p:sp>
    </p:spTree>
    <p:extLst>
      <p:ext uri="{BB962C8B-B14F-4D97-AF65-F5344CB8AC3E}">
        <p14:creationId xmlns:p14="http://schemas.microsoft.com/office/powerpoint/2010/main" val="1769604937"/>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paisajes en invierno fotos de nieve ríos y lagos congelados montañas  nevadas y árboles cubiertos de nieve (15)-SNOW | Gifmaniacos.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685" y="-387424"/>
            <a:ext cx="10752667" cy="7245424"/>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3C4492EC-ADE3-46CE-9B6E-A962DEE1E19D}"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62</a:t>
            </a:fld>
            <a:endParaRPr lang="es-ES"/>
          </a:p>
        </p:txBody>
      </p:sp>
    </p:spTree>
    <p:extLst>
      <p:ext uri="{BB962C8B-B14F-4D97-AF65-F5344CB8AC3E}">
        <p14:creationId xmlns:p14="http://schemas.microsoft.com/office/powerpoint/2010/main" val="2119410165"/>
      </p:ext>
    </p:extLst>
  </p:cSld>
  <p:clrMapOvr>
    <a:masterClrMapping/>
  </p:clrMapOvr>
  <mc:AlternateContent xmlns:mc="http://schemas.openxmlformats.org/markup-compatibility/2006">
    <mc:Choice xmlns:p14="http://schemas.microsoft.com/office/powerpoint/2010/main" Requires="p14">
      <p:transition spd="slow" p14:dur="1400" advClick="0" advTm="7000">
        <p14:ripple/>
      </p:transition>
    </mc:Choice>
    <mc:Fallback>
      <p:transition spd="slow" advClick="0" advTm="7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uerto de Piqueras cubierto de nieve en una imagen de archivo./Antonio Díaz Uri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5" y="0"/>
            <a:ext cx="1057613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EC5CADBB-A29B-4076-9375-CDC8EEFA1093}"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63</a:t>
            </a:fld>
            <a:endParaRPr lang="es-ES"/>
          </a:p>
        </p:txBody>
      </p:sp>
    </p:spTree>
    <p:extLst>
      <p:ext uri="{BB962C8B-B14F-4D97-AF65-F5344CB8AC3E}">
        <p14:creationId xmlns:p14="http://schemas.microsoft.com/office/powerpoint/2010/main" val="309610960"/>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Por qué (casi) nunca nieva aquí? | Noticias La Tribuna de Ciudad Re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3518"/>
            <a:ext cx="10253116" cy="6931518"/>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C01534B7-AE24-4F98-9EDB-1A364EBA81C7}"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64</a:t>
            </a:fld>
            <a:endParaRPr lang="es-ES"/>
          </a:p>
        </p:txBody>
      </p:sp>
    </p:spTree>
    <p:extLst>
      <p:ext uri="{BB962C8B-B14F-4D97-AF65-F5344CB8AC3E}">
        <p14:creationId xmlns:p14="http://schemas.microsoft.com/office/powerpoint/2010/main" val="1104421350"/>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 nieve ralentiza el ritmo de Haro | El Corre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930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EC5CADBB-A29B-4076-9375-CDC8EEFA1093}"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65</a:t>
            </a:fld>
            <a:endParaRPr lang="es-ES"/>
          </a:p>
        </p:txBody>
      </p:sp>
    </p:spTree>
    <p:extLst>
      <p:ext uri="{BB962C8B-B14F-4D97-AF65-F5344CB8AC3E}">
        <p14:creationId xmlns:p14="http://schemas.microsoft.com/office/powerpoint/2010/main" val="1477071796"/>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sierra riojana se cubre de nieve | La Rioj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360"/>
            <a:ext cx="10242803" cy="686836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EC5CADBB-A29B-4076-9375-CDC8EEFA1093}"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66</a:t>
            </a:fld>
            <a:endParaRPr lang="es-ES"/>
          </a:p>
        </p:txBody>
      </p:sp>
    </p:spTree>
    <p:extLst>
      <p:ext uri="{BB962C8B-B14F-4D97-AF65-F5344CB8AC3E}">
        <p14:creationId xmlns:p14="http://schemas.microsoft.com/office/powerpoint/2010/main" val="1496615798"/>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LEVAR A TU PERRO A LA NIEVE: 5 lugares ideales para una excursión invernal  - Blog Sna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26550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 y="30651"/>
            <a:ext cx="1029281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fecha"/>
          <p:cNvSpPr>
            <a:spLocks noGrp="1"/>
          </p:cNvSpPr>
          <p:nvPr>
            <p:ph type="dt" sz="half" idx="10"/>
          </p:nvPr>
        </p:nvSpPr>
        <p:spPr/>
        <p:txBody>
          <a:bodyPr/>
          <a:lstStyle/>
          <a:p>
            <a:fld id="{5E52123E-706D-482A-A5E8-3D29D1D0CB18}" type="datetime2">
              <a:rPr lang="es-ES" smtClean="0"/>
              <a:t>viernes, 26 de noviembre de 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67</a:t>
            </a:fld>
            <a:endParaRPr lang="es-ES"/>
          </a:p>
        </p:txBody>
      </p:sp>
    </p:spTree>
    <p:extLst>
      <p:ext uri="{BB962C8B-B14F-4D97-AF65-F5344CB8AC3E}">
        <p14:creationId xmlns:p14="http://schemas.microsoft.com/office/powerpoint/2010/main" val="3939542698"/>
      </p:ext>
    </p:extLst>
  </p:cSld>
  <p:clrMapOvr>
    <a:masterClrMapping/>
  </p:clrMapOvr>
  <mc:AlternateContent xmlns:mc="http://schemas.openxmlformats.org/markup-compatibility/2006" xmlns:p14="http://schemas.microsoft.com/office/powerpoint/2010/main">
    <mc:Choice Requires="p14">
      <p:transition spd="slow" p14:dur="1400" advClick="0" advTm="11000">
        <p14:rippl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4"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6"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3"/>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6" y="1067212"/>
            <a:ext cx="385652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26 de noviembre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19:07</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7" y="5210969"/>
            <a:ext cx="2214601" cy="934064"/>
          </a:xfrm>
          <a:prstGeom prst="rect">
            <a:avLst/>
          </a:prstGeom>
          <a:noFill/>
        </p:spPr>
      </p:pic>
      <p:sp>
        <p:nvSpPr>
          <p:cNvPr id="2" name="1 Marcador de fecha"/>
          <p:cNvSpPr>
            <a:spLocks noGrp="1"/>
          </p:cNvSpPr>
          <p:nvPr>
            <p:ph type="dt" sz="half" idx="10"/>
          </p:nvPr>
        </p:nvSpPr>
        <p:spPr/>
        <p:txBody>
          <a:bodyPr/>
          <a:lstStyle/>
          <a:p>
            <a:fld id="{A5EEF284-6FBF-4E46-9D89-AF33B93D48C4}" type="datetime2">
              <a:rPr lang="es-ES" smtClean="0"/>
              <a:t>viernes, 26 de noviembre de 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68</a:t>
            </a:fld>
            <a:endParaRPr lang="es-ES"/>
          </a:p>
        </p:txBody>
      </p:sp>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400" advClick="0" advTm="7000">
        <p14:rippl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NIEVE YA ESTÁ AQUÍ">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NIEVE YA ESTÁ AQUÍ</Template>
  <TotalTime>34</TotalTime>
  <Words>321</Words>
  <Application>Microsoft Office PowerPoint</Application>
  <PresentationFormat>Personalizado</PresentationFormat>
  <Paragraphs>180</Paragraphs>
  <Slides>69</Slides>
  <Notes>30</Notes>
  <HiddenSlides>0</HiddenSlides>
  <MMClips>0</MMClips>
  <ScaleCrop>false</ScaleCrop>
  <HeadingPairs>
    <vt:vector size="4" baseType="variant">
      <vt:variant>
        <vt:lpstr>Tema</vt:lpstr>
      </vt:variant>
      <vt:variant>
        <vt:i4>3</vt:i4>
      </vt:variant>
      <vt:variant>
        <vt:lpstr>Títulos de diapositiva</vt:lpstr>
      </vt:variant>
      <vt:variant>
        <vt:i4>69</vt:i4>
      </vt:variant>
    </vt:vector>
  </HeadingPairs>
  <TitlesOfParts>
    <vt:vector size="72" baseType="lpstr">
      <vt:lpstr>LA NIEVE YA ESTÁ AQUÍ</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2021-11-26T18:07:02Z</dcterms:created>
  <dcterms:modified xsi:type="dcterms:W3CDTF">2021-11-26T18:41:35Z</dcterms:modified>
</cp:coreProperties>
</file>