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77" r:id="rId3"/>
    <p:sldId id="475" r:id="rId4"/>
    <p:sldId id="469" r:id="rId5"/>
    <p:sldId id="548" r:id="rId6"/>
    <p:sldId id="532" r:id="rId7"/>
    <p:sldId id="480" r:id="rId8"/>
    <p:sldId id="536" r:id="rId9"/>
    <p:sldId id="533" r:id="rId10"/>
    <p:sldId id="481" r:id="rId11"/>
    <p:sldId id="486" r:id="rId12"/>
    <p:sldId id="537" r:id="rId13"/>
    <p:sldId id="477" r:id="rId14"/>
    <p:sldId id="482" r:id="rId15"/>
    <p:sldId id="540" r:id="rId16"/>
    <p:sldId id="483" r:id="rId17"/>
    <p:sldId id="485" r:id="rId18"/>
    <p:sldId id="547" r:id="rId19"/>
    <p:sldId id="487" r:id="rId20"/>
    <p:sldId id="538" r:id="rId21"/>
    <p:sldId id="488" r:id="rId22"/>
    <p:sldId id="494" r:id="rId23"/>
    <p:sldId id="490" r:id="rId24"/>
    <p:sldId id="491" r:id="rId25"/>
    <p:sldId id="546" r:id="rId26"/>
    <p:sldId id="493" r:id="rId27"/>
    <p:sldId id="495" r:id="rId28"/>
    <p:sldId id="496" r:id="rId29"/>
    <p:sldId id="497" r:id="rId30"/>
    <p:sldId id="498" r:id="rId31"/>
    <p:sldId id="499" r:id="rId32"/>
    <p:sldId id="500" r:id="rId33"/>
    <p:sldId id="501" r:id="rId34"/>
    <p:sldId id="502" r:id="rId35"/>
    <p:sldId id="503" r:id="rId36"/>
    <p:sldId id="504" r:id="rId37"/>
    <p:sldId id="505" r:id="rId38"/>
    <p:sldId id="506" r:id="rId39"/>
    <p:sldId id="507" r:id="rId40"/>
    <p:sldId id="508" r:id="rId41"/>
    <p:sldId id="539" r:id="rId42"/>
    <p:sldId id="509" r:id="rId43"/>
    <p:sldId id="510" r:id="rId44"/>
    <p:sldId id="492" r:id="rId45"/>
    <p:sldId id="511" r:id="rId46"/>
    <p:sldId id="512" r:id="rId47"/>
    <p:sldId id="513" r:id="rId48"/>
    <p:sldId id="514" r:id="rId49"/>
    <p:sldId id="515" r:id="rId50"/>
    <p:sldId id="516" r:id="rId51"/>
    <p:sldId id="535" r:id="rId52"/>
    <p:sldId id="531" r:id="rId53"/>
    <p:sldId id="518" r:id="rId54"/>
    <p:sldId id="519" r:id="rId55"/>
    <p:sldId id="534" r:id="rId56"/>
    <p:sldId id="520" r:id="rId57"/>
    <p:sldId id="521" r:id="rId58"/>
    <p:sldId id="541" r:id="rId59"/>
    <p:sldId id="484" r:id="rId60"/>
    <p:sldId id="523" r:id="rId61"/>
    <p:sldId id="544" r:id="rId62"/>
    <p:sldId id="524" r:id="rId63"/>
    <p:sldId id="525" r:id="rId64"/>
    <p:sldId id="545" r:id="rId65"/>
    <p:sldId id="526" r:id="rId66"/>
    <p:sldId id="528" r:id="rId67"/>
    <p:sldId id="517" r:id="rId68"/>
    <p:sldId id="378" r:id="rId69"/>
    <p:sldId id="543" r:id="rId70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F6sQpQJ6aCrh57s9my2g==" hashData="E/BJMchq/0xK3L8OmX9HfIFco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33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11/12/2022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8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4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7" y="1386312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NATURALEZA</a:t>
            </a:r>
            <a:endParaRPr lang="es-ES" sz="9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Y SUS CONTRASTES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21235" y="1366520"/>
            <a:ext cx="1757212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GLENN MILLER</a:t>
            </a:r>
            <a:endParaRPr lang="es-ES" sz="2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  <p:sndAc>
          <p:stSnd>
            <p:snd r:embed="rId2" name="IN THE MOOD  Glenn Miller +.wav"/>
          </p:stSnd>
        </p:sndAc>
      </p:transition>
    </mc:Choice>
    <mc:Fallback xmlns="">
      <p:transition spd="slow" advTm="12000">
        <p:checker/>
        <p:sndAc>
          <p:stSnd>
            <p:snd r:embed="rId9" name="IN THE MOOD  Glenn Miller +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Mirando, Piedras, Durchgucken, Rock, Mar, El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169" y="-13444"/>
            <a:ext cx="11531648" cy="649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4" y="0"/>
            <a:ext cx="1124947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30375" y="720378"/>
            <a:ext cx="81369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MV Boli" pitchFamily="2" charset="0"/>
                <a:cs typeface="MV Boli" pitchFamily="2" charset="0"/>
              </a:rPr>
              <a:t>Uno de los aspectos de la naturaleza y de los paisajes que emanen de ella que más me sorprenden y cautivan, entre otras cosas, es lo increíblemente “diseñado” que está todo!!!; como conjugan colores, terrenos, flora… y, evidentemente, todos los olores que se desprenden de todo ello!!!.</a:t>
            </a:r>
          </a:p>
          <a:p>
            <a:pPr algn="ctr"/>
            <a:endParaRPr lang="es-ES" sz="2400" b="1" dirty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es-ES" sz="2400" b="1" dirty="0">
                <a:latin typeface="MV Boli" pitchFamily="2" charset="0"/>
                <a:cs typeface="MV Boli" pitchFamily="2" charset="0"/>
              </a:rPr>
              <a:t>Hoy después de la lluvia ha sido un regalo para los sentidos el salir ahí fuera a contemplar el paisaje y que todos esos colores y olores y diseños se apoderaran de mi e impregnaran el paseo de una delicada sensibilidad hacia lo simplemente </a:t>
            </a:r>
            <a:r>
              <a:rPr lang="es-ES" sz="2400" b="1" dirty="0" smtClean="0">
                <a:latin typeface="MV Boli" pitchFamily="2" charset="0"/>
                <a:cs typeface="MV Boli" pitchFamily="2" charset="0"/>
              </a:rPr>
              <a:t>natural.</a:t>
            </a:r>
          </a:p>
          <a:p>
            <a:pPr algn="ctr"/>
            <a:r>
              <a:rPr lang="es-ES" sz="2400" b="1" dirty="0" smtClean="0">
                <a:latin typeface="MV Boli" pitchFamily="2" charset="0"/>
                <a:cs typeface="MV Boli" pitchFamily="2" charset="0"/>
              </a:rPr>
              <a:t>¡¡¡¡VIVA LA NATURALEZA!!!!</a:t>
            </a:r>
            <a:endParaRPr lang="es-ES" sz="2400" dirty="0">
              <a:latin typeface="MV Boli" pitchFamily="2" charset="0"/>
              <a:cs typeface="MV Boli" pitchFamily="2" charset="0"/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247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525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8000">
        <p:checker/>
      </p:transition>
    </mc:Choice>
    <mc:Fallback xmlns="">
      <p:transition spd="slow" advTm="3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78" name="Picture 2" descr="Resultado de imagen de CONTRASTES EN LA NATURALEZA CON LLUVI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-1295846"/>
            <a:ext cx="11290301" cy="1010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2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CONTRASTES EN L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39" y="-143718"/>
            <a:ext cx="11277402" cy="674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36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02949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43" y="-5433"/>
            <a:ext cx="11289606" cy="640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749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Salida Del Sol, Árbol, Anochecer, 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-87313"/>
            <a:ext cx="12239947" cy="653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9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09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600721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3" cy="633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13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aisaje, La Naturaleza, Naturaleza, Estado De Áni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031" y="-215726"/>
            <a:ext cx="11569724" cy="659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868" y="3194848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-869" y="21863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5270379" y="377866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29076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66883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2" name="Picture 2" descr="Resultado de imagen de CONTRASTES EN LA NATURALEZ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094"/>
            <a:ext cx="11269664" cy="658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42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44508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177939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CONTRASTES EN LA NATURALEZA CON LLUVI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635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73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26921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868" y="3194848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-869" y="21863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5270379" y="377866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67351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0797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1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093580"/>
      </p:ext>
    </p:extLst>
  </p:cSld>
  <p:clrMapOvr>
    <a:masterClrMapping/>
  </p:clrMapOvr>
  <p:transition advClick="0" advTm="4000">
    <p:sndAc>
      <p:stSnd>
        <p:snd r:embed="rId2" name="STRING OF PEARLS  Glenn Miller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32813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1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619515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0" name="Picture 2" descr="Árbol, Flores, Prado, Tronco De Árbol, La Luz Del S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50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68709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98405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1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2756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1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638784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1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30987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1803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2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71625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2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50939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2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75431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3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74045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2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0812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3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17360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3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17076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115091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2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591990"/>
            <a:ext cx="11269663" cy="9577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39437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Resultado de imagen de CONTRASTES EN LA NATURALEZ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5766"/>
            <a:ext cx="11269663" cy="714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03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3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081032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3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465389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3475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3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718016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3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163056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2" name="Picture 4" descr="4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94536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0" name="Picture 4" descr="5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928895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5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454313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3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64747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09" y="0"/>
            <a:ext cx="11395472" cy="642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51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Árbol, Campo, Calma, Tranquila Escena, Hermosa, Nub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5766"/>
            <a:ext cx="11269664" cy="693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91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4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038633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4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552660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Nubes, Cumulus, Cielo, Naturaleza, Dramática, Ambi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" y="-215726"/>
            <a:ext cx="11391478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8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3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47415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6" name="Picture 4" descr="4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22406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6" name="Picture 2" descr="La Naturaleza, Balas De Heno, Paja, Fardos De Pa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29" y="-21084"/>
            <a:ext cx="11304191" cy="635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92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MELODY  Glenn Miller +.wav"/>
          </p:stSnd>
        </p:sndAc>
      </p:transition>
    </mc:Choice>
    <mc:Fallback xmlns="">
      <p:transition spd="slow" advTm="8000">
        <p:checker/>
        <p:sndAc>
          <p:stSnd>
            <p:snd r:embed="rId5" name="MELODY  Glenn Miller +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48961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2" name="Picture 4" descr="4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570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Por La Mañana, Barco, Muelle, El Agua, Sunrise,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493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0" name="Picture 4" descr="5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489629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5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61957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6" name="Picture 2" descr="Otoño, Paisaje, Naturaleza, Oro, Septiembre, Rí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50"/>
            <a:ext cx="11269664" cy="634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76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6" name="Picture 4" descr="5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85044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2" name="Picture 4" descr="4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76930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3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47838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94" y="-34504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4408816" cy="42951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44731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11 de diciembre de 2022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11:14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RASTES EN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CONTRASTES EN LA NATURALEZA</Template>
  <TotalTime>8</TotalTime>
  <Words>152</Words>
  <Application>Microsoft Office PowerPoint</Application>
  <PresentationFormat>Personalizado</PresentationFormat>
  <Paragraphs>16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CONTRASTES EN LA NATURALEZA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2022-12-11T10:14:35Z</dcterms:created>
  <dcterms:modified xsi:type="dcterms:W3CDTF">2022-12-11T10:23:13Z</dcterms:modified>
</cp:coreProperties>
</file>