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gif" ContentType="image/gif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</p:sldMasterIdLst>
  <p:notesMasterIdLst>
    <p:notesMasterId r:id="rId37"/>
  </p:notesMasterIdLst>
  <p:sldIdLst>
    <p:sldId id="268" r:id="rId3"/>
    <p:sldId id="257" r:id="rId4"/>
    <p:sldId id="258" r:id="rId5"/>
    <p:sldId id="259" r:id="rId6"/>
    <p:sldId id="269" r:id="rId7"/>
    <p:sldId id="303" r:id="rId8"/>
    <p:sldId id="311" r:id="rId9"/>
    <p:sldId id="272" r:id="rId10"/>
    <p:sldId id="306" r:id="rId11"/>
    <p:sldId id="312" r:id="rId12"/>
    <p:sldId id="273" r:id="rId13"/>
    <p:sldId id="276" r:id="rId14"/>
    <p:sldId id="274" r:id="rId15"/>
    <p:sldId id="292" r:id="rId16"/>
    <p:sldId id="288" r:id="rId17"/>
    <p:sldId id="260" r:id="rId18"/>
    <p:sldId id="309" r:id="rId19"/>
    <p:sldId id="264" r:id="rId20"/>
    <p:sldId id="310" r:id="rId21"/>
    <p:sldId id="307" r:id="rId22"/>
    <p:sldId id="295" r:id="rId23"/>
    <p:sldId id="265" r:id="rId24"/>
    <p:sldId id="266" r:id="rId25"/>
    <p:sldId id="286" r:id="rId26"/>
    <p:sldId id="275" r:id="rId27"/>
    <p:sldId id="278" r:id="rId28"/>
    <p:sldId id="280" r:id="rId29"/>
    <p:sldId id="261" r:id="rId30"/>
    <p:sldId id="279" r:id="rId31"/>
    <p:sldId id="282" r:id="rId32"/>
    <p:sldId id="267" r:id="rId33"/>
    <p:sldId id="281" r:id="rId34"/>
    <p:sldId id="302" r:id="rId35"/>
    <p:sldId id="313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DpQ4kaKv2ZtVFRcETSPeg" hashData="+tWUMEmCN9WiJr38jTaBxQFdHf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4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92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97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CE3399-D07A-4838-9BD1-88EAB7C4AA1C}" type="datetimeFigureOut">
              <a:rPr lang="es-ES" smtClean="0"/>
              <a:pPr/>
              <a:t>14/01/2014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F3536B-D3F5-4142-95AE-8C2CE34F00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3536B-D3F5-4142-95AE-8C2CE34F0066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3536B-D3F5-4142-95AE-8C2CE34F0066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D1359B-CE16-4299-B2E5-48A5B8D9C878}" type="datetimeFigureOut">
              <a:rPr lang="es-ES" smtClean="0"/>
              <a:pPr/>
              <a:t>14/01/2014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5BD120A-2F31-46C1-901B-6F4DA682B8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D1359B-CE16-4299-B2E5-48A5B8D9C878}" type="datetimeFigureOut">
              <a:rPr lang="es-ES" smtClean="0"/>
              <a:pPr/>
              <a:t>14/01/2014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5BD120A-2F31-46C1-901B-6F4DA682B8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http://www.gifs-animados.es/nombre-imagenes/h/helen/gifs-animados-helen-066784.gif"/>
          <p:cNvPicPr>
            <a:picLocks noChangeAspect="1" noChangeArrowheads="1" noCrop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2857488" y="2071678"/>
            <a:ext cx="3810000" cy="2162176"/>
          </a:xfrm>
          <a:prstGeom prst="rect">
            <a:avLst/>
          </a:prstGeom>
          <a:noFill/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3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5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5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7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C:\Users\Eleni\Desktop\imagenes mis pps\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4071934" y="6286520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Automatico</a:t>
            </a:r>
            <a:endParaRPr lang="es-ES" b="1" dirty="0">
              <a:ln>
                <a:solidFill>
                  <a:srgbClr val="00B05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1076">
    <p:sndAc>
      <p:stSnd loop="1">
        <p:snd r:embed="rId2" name="08-evergreen _nace una estrella_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imagenes mis pps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6200" y="0"/>
            <a:ext cx="9296400" cy="6858000"/>
          </a:xfrm>
          <a:prstGeom prst="rect">
            <a:avLst/>
          </a:prstGeom>
          <a:noFill/>
        </p:spPr>
      </p:pic>
      <p:pic>
        <p:nvPicPr>
          <p:cNvPr id="5" name="Picture 3" descr="C:\Users\Eleni\Desktop\imagenes mis pps\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14346" y="0"/>
            <a:ext cx="964413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8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C:\Users\Eleni\Desktop\imagenes mis pps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</p:spPr>
      </p:pic>
      <p:pic>
        <p:nvPicPr>
          <p:cNvPr id="8" name="Picture 3" descr="C:\Users\Eleni\Desktop\imagenes mis pps\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5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C:\Users\Eleni\Desktop\imagenes mis pps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"/>
            <a:ext cx="9077325" cy="6781800"/>
          </a:xfrm>
          <a:prstGeom prst="rect">
            <a:avLst/>
          </a:prstGeom>
          <a:noFill/>
        </p:spPr>
      </p:pic>
      <p:pic>
        <p:nvPicPr>
          <p:cNvPr id="16393" name="Picture 9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28576"/>
            <a:ext cx="9143999" cy="6829424"/>
          </a:xfrm>
          <a:prstGeom prst="rect">
            <a:avLst/>
          </a:prstGeom>
          <a:noFill/>
        </p:spPr>
      </p:pic>
    </p:spTree>
  </p:cSld>
  <p:clrMapOvr>
    <a:masterClrMapping/>
  </p:clrMapOvr>
  <p:transition advTm="120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Eleni\Desktop\imagenes mis pps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Eleni\Desktop\imagenes mis pps\1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9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http://farm1.static.flickr.com/147/359188921_440566513e.jpg?v=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85720" y="6143644"/>
            <a:ext cx="457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Cataratas de </a:t>
            </a:r>
            <a:r>
              <a:rPr lang="es-ES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Iguazu</a:t>
            </a:r>
            <a:r>
              <a:rPr lang="es-ES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Argentina-Brasil</a:t>
            </a:r>
            <a:endParaRPr lang="es-ES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Eleni\Desktop\imagenes mis pps\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2166"/>
          </a:xfrm>
          <a:prstGeom prst="rect">
            <a:avLst/>
          </a:prstGeom>
          <a:noFill/>
        </p:spPr>
      </p:pic>
    </p:spTree>
  </p:cSld>
  <p:clrMapOvr>
    <a:masterClrMapping/>
  </p:clrMapOvr>
  <p:transition advTm="128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Eleni\Desktop\imagenes mis pps\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C:\Users\Eleni\Desktop\imagenes mis pps\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9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Eleni\Desktop\imagenes mis pps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05900" cy="6858000"/>
          </a:xfrm>
          <a:prstGeom prst="rect">
            <a:avLst/>
          </a:prstGeom>
          <a:noFill/>
        </p:spPr>
      </p:pic>
      <p:pic>
        <p:nvPicPr>
          <p:cNvPr id="10243" name="Picture 3" descr="C:\Users\Eleni\Desktop\imagenes mis pps\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4095" y="0"/>
            <a:ext cx="9198095" cy="6857999"/>
          </a:xfrm>
          <a:prstGeom prst="rect">
            <a:avLst/>
          </a:prstGeom>
          <a:noFill/>
        </p:spPr>
      </p:pic>
      <p:pic>
        <p:nvPicPr>
          <p:cNvPr id="10244" name="Picture 4" descr="C:\Users\Eleni\Desktop\imagenes mis pps\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90500" y="0"/>
            <a:ext cx="9334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36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Eleni\Desktop\imagenes mis pps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5644" cy="6858000"/>
          </a:xfrm>
          <a:prstGeom prst="rect">
            <a:avLst/>
          </a:prstGeom>
          <a:noFill/>
        </p:spPr>
      </p:pic>
      <p:pic>
        <p:nvPicPr>
          <p:cNvPr id="9219" name="Picture 3" descr="C:\Users\Eleni\Desktop\imagenes mis pps\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1"/>
            <a:ext cx="9358346" cy="6841226"/>
          </a:xfrm>
          <a:prstGeom prst="rect">
            <a:avLst/>
          </a:prstGeom>
          <a:noFill/>
        </p:spPr>
      </p:pic>
    </p:spTree>
  </p:cSld>
  <p:clrMapOvr>
    <a:masterClrMapping/>
  </p:clrMapOvr>
  <p:transition advTm="126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3" name="Picture 3" descr="C:\Users\Eleni\Desktop\imagenes mis pps\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321446"/>
            <a:ext cx="8715404" cy="6536553"/>
          </a:xfrm>
          <a:prstGeom prst="rect">
            <a:avLst/>
          </a:prstGeom>
          <a:noFill/>
        </p:spPr>
      </p:pic>
      <p:pic>
        <p:nvPicPr>
          <p:cNvPr id="5122" name="Picture 2" descr="C:\Users\Eleni\Desktop\imagenes mis pps\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62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Eleni\Desktop\imagenes mis pps\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" descr="C:\Users\Eleni\Desktop\imagenes mis pps\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34692" y="0"/>
            <a:ext cx="9697792" cy="6858000"/>
          </a:xfrm>
          <a:prstGeom prst="rect">
            <a:avLst/>
          </a:prstGeom>
          <a:noFill/>
        </p:spPr>
      </p:pic>
      <p:pic>
        <p:nvPicPr>
          <p:cNvPr id="4" name="Picture 2" descr="C:\Users\Eleni\Desktop\imagenes mis pps\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14346" y="0"/>
            <a:ext cx="978700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32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9" presetClass="entr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Eleni\Desktop\imagenes mis pps\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-19050"/>
            <a:ext cx="9124950" cy="6877050"/>
          </a:xfrm>
          <a:prstGeom prst="rect">
            <a:avLst/>
          </a:prstGeom>
          <a:noFill/>
        </p:spPr>
      </p:pic>
      <p:pic>
        <p:nvPicPr>
          <p:cNvPr id="8194" name="Picture 2" descr="C:\Users\Eleni\Desktop\imagenes mis pps\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Eleni\Desktop\imagenes mis pps\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33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leni\Desktop\imagenes mis pps\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9050" y="28575"/>
            <a:ext cx="9105900" cy="6829425"/>
          </a:xfrm>
          <a:prstGeom prst="rect">
            <a:avLst/>
          </a:prstGeom>
          <a:noFill/>
        </p:spPr>
      </p:pic>
      <p:pic>
        <p:nvPicPr>
          <p:cNvPr id="6146" name="Picture 2" descr="C:\Users\Eleni\Desktop\imagenes mis pps\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C:\Users\Eleni\Desktop\imagenes mis pps\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68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6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73" name="Picture 1" descr="C:\Users\Eleni\Desktop\imagenes mis pps\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4275" name="Picture 3" descr="C:\Users\Eleni\Desktop\imagenes mis pps\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4300" y="0"/>
            <a:ext cx="9372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1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249" name="Picture 1" descr="C:\Users\Eleni\Desktop\imagenes mis pps\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250" name="Picture 2" descr="C:\Users\Eleni\Desktop\imagenes mis pps\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3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3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3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3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3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5" name="Picture 3" descr="C:\Users\Eleni\Desktop\imagenes mis pps\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24950" cy="6819900"/>
          </a:xfrm>
          <a:prstGeom prst="rect">
            <a:avLst/>
          </a:prstGeom>
          <a:noFill/>
        </p:spPr>
      </p:pic>
      <p:pic>
        <p:nvPicPr>
          <p:cNvPr id="19459" name="Picture 3" descr="C:\Users\Eleni\Desktop\imagenes mis pps\5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463274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24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Eleni\Desktop\imagenes mis pps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imagenes mis pps\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Eleni\Desktop\imagenes mis pps\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49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0" name="Picture 2" descr="C:\Users\Eleni\Desktop\imagenes mis pps\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29425"/>
          </a:xfrm>
          <a:prstGeom prst="rect">
            <a:avLst/>
          </a:prstGeom>
          <a:noFill/>
        </p:spPr>
      </p:pic>
      <p:pic>
        <p:nvPicPr>
          <p:cNvPr id="18437" name="Picture 5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4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100000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Eleni\Desktop\imagenes mis pps\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Eleni\Desktop\imagenes mis pps\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3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2" name="Picture 2" descr="http://1.bp.blogspot.com/-Y76oU7sqRSw/UmkoIdDmIII/AAAAAAAAZPY/hJsQzyRwBHU/s1600/una+ola+rompiendo+fotografiada+desde+debajo+del+agu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7158" y="6000768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 en la playa de </a:t>
            </a:r>
            <a:r>
              <a:rPr lang="es-ES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Coolum</a:t>
            </a:r>
            <a:r>
              <a:rPr lang="es-ES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-Australia</a:t>
            </a:r>
            <a:endParaRPr lang="es-ES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4" descr="http://www.fotonatura.org/galerias/fotos/usr16219/12849077y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7" name="Picture 2" descr="http://3.bp.blogspot.com/-DOHeIY_Nz5Y/UpcjYnr8zYI/AAAAAAAAh3E/f2sSLylCx2Y/s1600/ol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20985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74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018002" y="3244334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dirty="0" smtClean="0">
                <a:solidFill>
                  <a:prstClr val="white"/>
                </a:solidFill>
                <a:latin typeface="Monotype Corsiva" pitchFamily="66" charset="0"/>
              </a:rPr>
              <a:t>Ppsx Helen</a:t>
            </a:r>
            <a:endParaRPr lang="es-ES" sz="11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58371" name="Picture 3" descr="C:\Users\Eleni\Desktop\imagenes mis pps\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3" descr="C:\Users\Eleni\Desktop\imagenes mis pps\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22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4" name="Picture 2" descr="C:\Users\Eleni\Desktop\imagenes mis pps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09" name="Picture 1" descr="C:\Users\Eleni\Desktop\imagenes mis pps\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30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 descr="http://images.forwallpaper.com/files/images/7/759d/759d7204/13438/beautiful-natural-phenomenon.jpg"/>
          <p:cNvSpPr>
            <a:spLocks noChangeAspect="1" noChangeArrowheads="1"/>
          </p:cNvSpPr>
          <p:nvPr/>
        </p:nvSpPr>
        <p:spPr bwMode="auto">
          <a:xfrm>
            <a:off x="155575" y="-3094038"/>
            <a:ext cx="8591550" cy="64484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6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" y="9525"/>
            <a:ext cx="9067800" cy="6838950"/>
          </a:xfrm>
          <a:prstGeom prst="rect">
            <a:avLst/>
          </a:prstGeom>
          <a:noFill/>
        </p:spPr>
      </p:pic>
      <p:pic>
        <p:nvPicPr>
          <p:cNvPr id="1029" name="Picture 5" descr="C:\Users\Eleni\Desktop\imagenes mis pps\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21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100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1" name="Picture 1" descr="C:\Users\Eleni\Desktop\imagenes mis pps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4000" cy="6848474"/>
          </a:xfrm>
          <a:prstGeom prst="rect">
            <a:avLst/>
          </a:prstGeom>
          <a:noFill/>
        </p:spPr>
      </p:pic>
      <p:pic>
        <p:nvPicPr>
          <p:cNvPr id="40962" name="Picture 2" descr="C:\Users\Eleni\Desktop\imagenes mis pps\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4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1" name="Picture 5" descr="C:\Users\Eleni\Desktop\imagenes mis pps\3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16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Eleni\Desktop\imagenes mis pps\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050"/>
            <a:ext cx="9144000" cy="6819900"/>
          </a:xfrm>
          <a:prstGeom prst="rect">
            <a:avLst/>
          </a:prstGeom>
          <a:noFill/>
        </p:spPr>
      </p:pic>
      <p:pic>
        <p:nvPicPr>
          <p:cNvPr id="8" name="Picture 3" descr="C:\Users\Eleni\Desktop\imagenes mis pps\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8" name="Picture 10" descr="C:\Users\Eleni\Desktop\imagenes mis pps\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Eleni\Desktop\imagenes mis pps\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99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Eleni\Desktop\imagenes mis pps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" y="28575"/>
            <a:ext cx="9105900" cy="6829425"/>
          </a:xfrm>
          <a:prstGeom prst="rect">
            <a:avLst/>
          </a:prstGeom>
          <a:noFill/>
        </p:spPr>
      </p:pic>
      <p:pic>
        <p:nvPicPr>
          <p:cNvPr id="14341" name="Picture 5" descr="C:\Users\Eleni\Desktop\imagenes mis pps\1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0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1" name="Picture 5" descr="C:\Users\Eleni\Desktop\imagenes mis pps\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62" name="Picture 6" descr="C:\Users\Eleni\Desktop\imagenes mis pps\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3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leni\Desktop\imagenes mis pps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7" name="Picture 5" descr="C:\Users\Eleni\Desktop\imagenes mis pps\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099" y="28574"/>
            <a:ext cx="9105901" cy="6829426"/>
          </a:xfrm>
          <a:prstGeom prst="rect">
            <a:avLst/>
          </a:prstGeom>
          <a:noFill/>
        </p:spPr>
      </p:pic>
      <p:pic>
        <p:nvPicPr>
          <p:cNvPr id="13320" name="Picture 8" descr="C:\Users\Eleni\Desktop\imagenes mis pps\9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1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:\Users\Eleni\Desktop\imagenes mis pps\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pic>
        <p:nvPicPr>
          <p:cNvPr id="16389" name="Picture 5" descr="C:\Users\Eleni\Desktop\imagenes mis pps\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3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1000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imagenes mis pps\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</p:spPr>
      </p:pic>
      <p:pic>
        <p:nvPicPr>
          <p:cNvPr id="2059" name="Picture 11" descr="C:\Users\Eleni\Desktop\imagenes mis pps\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</p:spPr>
      </p:pic>
    </p:spTree>
  </p:cSld>
  <p:clrMapOvr>
    <a:masterClrMapping/>
  </p:clrMapOvr>
  <p:transition advTm="126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3" name="Picture 3" descr="C:\Users\Eleni\Desktop\imagenes mis pps\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6" name="Picture 6" descr="C:\Users\Eleni\Desktop\imagenes mis pps\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25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Eleni\Desktop\imagenes mis pps\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0" descr="http://c.universalscraps.com/files/sp/buen.dia/buen_dia_00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976892"/>
            <a:ext cx="3084824" cy="2881108"/>
          </a:xfrm>
          <a:prstGeom prst="rect">
            <a:avLst/>
          </a:prstGeom>
          <a:noFill/>
        </p:spPr>
      </p:pic>
    </p:spTree>
  </p:cSld>
  <p:clrMapOvr>
    <a:masterClrMapping/>
  </p:clrMapOvr>
  <p:transition advTm="13369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749</TotalTime>
  <Words>76</Words>
  <Application>Microsoft Office PowerPoint</Application>
  <PresentationFormat>Presentación en pantalla (4:3)</PresentationFormat>
  <Paragraphs>34</Paragraphs>
  <Slides>34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Naturaleza es Bella</dc:title>
  <dc:creator>Helen-EVC.</dc:creator>
  <cp:lastModifiedBy>Eleni</cp:lastModifiedBy>
  <cp:revision>83</cp:revision>
  <dcterms:created xsi:type="dcterms:W3CDTF">2014-01-12T12:36:43Z</dcterms:created>
  <dcterms:modified xsi:type="dcterms:W3CDTF">2014-01-14T17:09:11Z</dcterms:modified>
  <cp:category>Paisajes</cp:category>
  <cp:contentStatus>Final</cp:contentStatus>
</cp:coreProperties>
</file>