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3" r:id="rId2"/>
    <p:sldId id="263" r:id="rId3"/>
    <p:sldId id="276" r:id="rId4"/>
    <p:sldId id="300" r:id="rId5"/>
    <p:sldId id="265" r:id="rId6"/>
    <p:sldId id="261" r:id="rId7"/>
    <p:sldId id="301" r:id="rId8"/>
    <p:sldId id="258" r:id="rId9"/>
    <p:sldId id="272" r:id="rId10"/>
    <p:sldId id="259" r:id="rId11"/>
    <p:sldId id="271" r:id="rId12"/>
    <p:sldId id="288" r:id="rId13"/>
    <p:sldId id="299" r:id="rId14"/>
    <p:sldId id="260" r:id="rId15"/>
    <p:sldId id="285" r:id="rId16"/>
    <p:sldId id="297" r:id="rId17"/>
    <p:sldId id="303" r:id="rId18"/>
    <p:sldId id="266" r:id="rId19"/>
    <p:sldId id="264" r:id="rId20"/>
    <p:sldId id="256" r:id="rId21"/>
    <p:sldId id="304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aRnuKI7EP/yuIXuga8B1g==" hashData="Cd0rbLaiKqnqePxMe0TRfz1xN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36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F7677-F58A-4E93-9065-A64970601793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DEA29-3DEF-4BBB-8E77-A7EE48077C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9431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DEA29-3DEF-4BBB-8E77-A7EE48077C7E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053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0674-7DF6-4ABE-95BC-630E78E92A41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59CC-80E5-4765-A3E8-A76FC4DA3C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053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483">
        <p14:glitter dir="u"/>
      </p:transition>
    </mc:Choice>
    <mc:Fallback xmlns="">
      <p:transition spd="slow" advTm="1848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0674-7DF6-4ABE-95BC-630E78E92A41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59CC-80E5-4765-A3E8-A76FC4DA3C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18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483">
        <p14:glitter dir="u"/>
      </p:transition>
    </mc:Choice>
    <mc:Fallback xmlns="">
      <p:transition spd="slow" advTm="18483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0674-7DF6-4ABE-95BC-630E78E92A41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59CC-80E5-4765-A3E8-A76FC4DA3C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656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483">
        <p14:glitter dir="u"/>
      </p:transition>
    </mc:Choice>
    <mc:Fallback xmlns="">
      <p:transition spd="slow" advTm="1848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0674-7DF6-4ABE-95BC-630E78E92A41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59CC-80E5-4765-A3E8-A76FC4DA3C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440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483">
        <p14:glitter dir="u"/>
      </p:transition>
    </mc:Choice>
    <mc:Fallback xmlns="">
      <p:transition spd="slow" advTm="18483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30674-7DF6-4ABE-95BC-630E78E92A41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959CC-80E5-4765-A3E8-A76FC4DA3C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94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483">
        <p14:glitter dir="u"/>
      </p:transition>
    </mc:Choice>
    <mc:Fallback xmlns="">
      <p:transition spd="slow" advTm="18483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30674-7DF6-4ABE-95BC-630E78E92A41}" type="datetimeFigureOut">
              <a:rPr lang="es-ES" smtClean="0"/>
              <a:t>26/09/2015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959CC-80E5-4765-A3E8-A76FC4DA3C20}" type="slidenum">
              <a:rPr lang="es-ES" smtClean="0"/>
              <a:t>‹Nº›</a:t>
            </a:fld>
            <a:endParaRPr lang="es-ES"/>
          </a:p>
        </p:txBody>
      </p:sp>
      <p:grpSp>
        <p:nvGrpSpPr>
          <p:cNvPr id="11" name="10 Grupo"/>
          <p:cNvGrpSpPr/>
          <p:nvPr userDrawn="1"/>
        </p:nvGrpSpPr>
        <p:grpSpPr>
          <a:xfrm>
            <a:off x="2411760" y="908720"/>
            <a:ext cx="3744416" cy="4680520"/>
            <a:chOff x="2411760" y="908720"/>
            <a:chExt cx="3744416" cy="4680520"/>
          </a:xfrm>
        </p:grpSpPr>
        <p:pic>
          <p:nvPicPr>
            <p:cNvPr id="9" name="Picture 2" descr="http://dl10.glitter-graphics.net/pub/2466/2466440tneo8jlobw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60" y="908720"/>
              <a:ext cx="3744416" cy="4680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Rectángulo"/>
            <p:cNvSpPr/>
            <p:nvPr/>
          </p:nvSpPr>
          <p:spPr>
            <a:xfrm rot="21068320">
              <a:off x="4239097" y="4459817"/>
              <a:ext cx="1053494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28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Helen</a:t>
              </a:r>
              <a:endParaRPr lang="es-ES" sz="2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4886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slow" p14:dur="3900" advTm="18483">
        <p14:glitter dir="u"/>
      </p:transition>
    </mc:Choice>
    <mc:Fallback xmlns="">
      <p:transition spd="slow" advTm="18483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44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3.gif"/><Relationship Id="rId4" Type="http://schemas.openxmlformats.org/officeDocument/2006/relationships/image" Target="../media/image42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a Mujer en Otoño-Helen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8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471083" y="548680"/>
            <a:ext cx="1096774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s-ES" sz="4800" b="1" dirty="0" smtClean="0">
                <a:ln w="1905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LA</a:t>
            </a:r>
            <a:endParaRPr lang="es-ES" sz="4800" b="1" dirty="0">
              <a:ln w="1905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820263" y="1952185"/>
            <a:ext cx="2398413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s-ES" sz="4800" b="1" cap="none" spc="0" dirty="0" smtClean="0">
                <a:ln w="1905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MUJER</a:t>
            </a:r>
            <a:endParaRPr lang="es-ES" sz="4800" b="1" cap="none" spc="0" dirty="0">
              <a:ln w="1905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698306" y="3193587"/>
            <a:ext cx="920445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s-ES" sz="4800" b="1" cap="none" spc="0" dirty="0" smtClean="0">
                <a:ln w="1905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ES</a:t>
            </a:r>
            <a:endParaRPr lang="es-ES" sz="4800" b="1" cap="none" spc="0" dirty="0">
              <a:ln w="1905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48128" y="4638134"/>
            <a:ext cx="2542683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s-ES" sz="4800" b="1" cap="none" spc="0" dirty="0" smtClean="0">
                <a:ln w="1905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OTOÑO</a:t>
            </a:r>
            <a:endParaRPr lang="es-ES" sz="4800" b="1" cap="none" spc="0" dirty="0">
              <a:ln w="1905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292080" y="6262483"/>
            <a:ext cx="1593640" cy="5875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s-ES" sz="4800" b="1" dirty="0" smtClean="0">
                <a:ln w="1905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HELEN</a:t>
            </a:r>
            <a:endParaRPr lang="es-ES" sz="4800" b="1" cap="none" spc="0" dirty="0">
              <a:ln w="1905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pic>
        <p:nvPicPr>
          <p:cNvPr id="7" name="Picture 2" descr="C:\Users\Eleni\Desktop\ultimo escritorio\bellisima\mujjer ot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" y="1"/>
            <a:ext cx="9140296" cy="698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39552" y="6384810"/>
            <a:ext cx="2087430" cy="4651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13556"/>
                <a:gd name="adj2" fmla="val 0"/>
              </a:avLst>
            </a:prstTxWarp>
            <a:spAutoFit/>
          </a:bodyPr>
          <a:lstStyle/>
          <a:p>
            <a:pPr algn="ctr"/>
            <a:r>
              <a:rPr lang="es-ES" sz="5400" b="1" dirty="0" err="1" smtClean="0">
                <a:ln w="1905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Automatico</a:t>
            </a:r>
            <a:endParaRPr lang="es-ES" sz="5400" b="1" dirty="0">
              <a:ln w="1905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288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1409">
        <p14:glitter dir="u"/>
        <p:sndAc>
          <p:stSnd loop="1">
            <p:snd r:embed="rId2" name="Otoño en mi corazon musica.wav"/>
          </p:stSnd>
        </p:sndAc>
      </p:transition>
    </mc:Choice>
    <mc:Fallback>
      <p:transition spd="slow" advTm="41409">
        <p:fade/>
        <p:sndAc>
          <p:stSnd loop="1">
            <p:snd r:embed="rId2" name="Otoño en mi corazon mus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3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8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7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La Mujer en Otoño-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676373" y="378904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como el otoño, con colores amarillos y naranjas</a:t>
            </a:r>
          </a:p>
        </p:txBody>
      </p:sp>
      <p:pic>
        <p:nvPicPr>
          <p:cNvPr id="6" name="Picture 12" descr="C:\Users\Eleni\Desktop\La Mujer en Otoño-Helen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514"/>
            <a:ext cx="9168685" cy="6876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861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9864">
        <p14:glitter dir="u"/>
      </p:transition>
    </mc:Choice>
    <mc:Fallback>
      <p:transition spd="slow" advTm="298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a Mujer en Otoño-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283968" y="476672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Llena de atardeceres y besos frescos</a:t>
            </a:r>
          </a:p>
        </p:txBody>
      </p:sp>
      <p:pic>
        <p:nvPicPr>
          <p:cNvPr id="4" name="Picture 2" descr="http://images.forwallpaper.com/files/images/6/682e/682e0b63/89983/autumn-beaut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288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5059">
        <p14:glitter dir="u"/>
      </p:transition>
    </mc:Choice>
    <mc:Fallback>
      <p:transition spd="slow" advTm="250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La mujer es otoño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78" y="0"/>
            <a:ext cx="91635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860032" y="188640"/>
            <a:ext cx="36109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Preludio de romance y abrazos nuevos</a:t>
            </a:r>
          </a:p>
        </p:txBody>
      </p:sp>
      <p:pic>
        <p:nvPicPr>
          <p:cNvPr id="6" name="Picture 6" descr="C:\Users\Eleni\Desktop\La Mujer en Otoño-Hele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162" y="4510"/>
            <a:ext cx="9196162" cy="685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83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6590">
        <p14:glitter dir="u"/>
      </p:transition>
    </mc:Choice>
    <mc:Fallback>
      <p:transition spd="slow" advTm="265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2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La Mujer en Otoño-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860032" y="2551837"/>
            <a:ext cx="38130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 vino  de crianza y gran reserva, a jazmín mojado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4462" y="188640"/>
            <a:ext cx="4752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sabes a otoño, tu piel me sabe 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a  </a:t>
            </a:r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vino,</a:t>
            </a:r>
          </a:p>
        </p:txBody>
      </p:sp>
      <p:pic>
        <p:nvPicPr>
          <p:cNvPr id="1027" name="Picture 3" descr="C:\Users\Eleni\Desktop\ultimo escritorio\bellisima\vi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7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6042">
        <p14:glitter dir="u"/>
      </p:transition>
    </mc:Choice>
    <mc:Fallback>
      <p:transition spd="slow" advTm="36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2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5" descr="C:\Users\Eleni\Desktop\La mujer es otoño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584" cy="688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979712" y="1412776"/>
            <a:ext cx="20940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 ramitas de laurel</a:t>
            </a:r>
          </a:p>
        </p:txBody>
      </p:sp>
      <p:pic>
        <p:nvPicPr>
          <p:cNvPr id="4" name="Picture 19" descr="C:\Users\Eleni\Desktop\La Mujer en Otoño-Helen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5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73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114">
        <p14:glitter dir="u"/>
      </p:transition>
    </mc:Choice>
    <mc:Fallback>
      <p:transition spd="slow" advTm="241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La mujer es otoño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9588"/>
            <a:ext cx="9270929" cy="688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191508" y="2657440"/>
            <a:ext cx="31565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cuerpo me sabe a mujer de atardeceres</a:t>
            </a:r>
          </a:p>
          <a:p>
            <a:r>
              <a:rPr lang="es-ES" sz="32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 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-108520" y="-29588"/>
            <a:ext cx="9270928" cy="6887587"/>
            <a:chOff x="-137480" y="-29588"/>
            <a:chExt cx="9281480" cy="6887587"/>
          </a:xfrm>
        </p:grpSpPr>
        <p:pic>
          <p:nvPicPr>
            <p:cNvPr id="9" name="Picture 2" descr="C:\Users\Eleni\Desktop\ultimo escritorio\bellisima\damas de otoño (3)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7480" y="-29588"/>
              <a:ext cx="9281480" cy="6887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9 CuadroTexto"/>
            <p:cNvSpPr txBox="1"/>
            <p:nvPr/>
          </p:nvSpPr>
          <p:spPr>
            <a:xfrm>
              <a:off x="6948264" y="5877272"/>
              <a:ext cx="12961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smtClean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Ppsx  Helen</a:t>
              </a:r>
              <a:endParaRPr lang="es-ES" sz="1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317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7905">
        <p14:glitter dir="u"/>
      </p:transition>
    </mc:Choice>
    <mc:Fallback>
      <p:transition spd="slow" advTm="27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La Mujer en Otoño-Helen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32040" y="30436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Fruto fresco, sabor tan dulce que jamás comí,</a:t>
            </a:r>
          </a:p>
        </p:txBody>
      </p:sp>
      <p:pic>
        <p:nvPicPr>
          <p:cNvPr id="4" name="Picture 4" descr="C:\Users\Eleni\Desktop\La Mujer en Otoño-Helen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04" y="0"/>
            <a:ext cx="91580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69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5841">
        <p14:glitter dir="u"/>
      </p:transition>
    </mc:Choice>
    <mc:Fallback>
      <p:transition spd="slow" advTm="258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La Mujer en Otoño-Helen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3528" y="227687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sabes a  otoño, tus besos frescos, etéreos</a:t>
            </a:r>
          </a:p>
          <a:p>
            <a:r>
              <a:rPr lang="es-ES" sz="28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Suspendidos en la atmósfera romántica</a:t>
            </a:r>
          </a:p>
          <a:p>
            <a:r>
              <a:rPr lang="es-ES" sz="28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De hojas muertas, preludio de fiestas</a:t>
            </a:r>
          </a:p>
        </p:txBody>
      </p:sp>
      <p:pic>
        <p:nvPicPr>
          <p:cNvPr id="6" name="Picture 45" descr="C:\Users\Eleni\Desktop\Copias Musica Otoño-Helen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32" y="-28114"/>
            <a:ext cx="9168632" cy="688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13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9805">
        <p14:glitter dir="u"/>
      </p:transition>
    </mc:Choice>
    <mc:Fallback>
      <p:transition spd="slow" advTm="39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1" descr="C:\Users\Eleni\Desktop\La Mujer en Otoño-Helen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8" y="0"/>
            <a:ext cx="9257577" cy="688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5536" y="4437112"/>
            <a:ext cx="35876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toda otoño, en tus pechos, tu talle</a:t>
            </a:r>
          </a:p>
        </p:txBody>
      </p:sp>
      <p:pic>
        <p:nvPicPr>
          <p:cNvPr id="6" name="Picture 5" descr="C:\Users\Eleni\Desktop\La Mujer en Otoño-Helen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83" y="-1"/>
            <a:ext cx="9288302" cy="688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74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7719">
        <p14:glitter dir="u"/>
      </p:transition>
    </mc:Choice>
    <mc:Fallback>
      <p:transition spd="slow" advTm="27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La Mujer en Otoño-Helen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" y="18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017766" y="5445224"/>
            <a:ext cx="51125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tus labios que se mueven para alcanzar un beso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99592" y="260648"/>
            <a:ext cx="25922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Tus manos que se mueven para comenzar </a:t>
            </a:r>
            <a:r>
              <a:rPr lang="es-ES" sz="2800" b="1" dirty="0" smtClean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una  </a:t>
            </a:r>
            <a:r>
              <a:rPr lang="es-ES" sz="28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caricia</a:t>
            </a:r>
          </a:p>
        </p:txBody>
      </p:sp>
      <p:pic>
        <p:nvPicPr>
          <p:cNvPr id="6" name="Picture 17" descr="C:\Users\Eleni\Desktop\La Mujer en Otoño-Helen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8"/>
            <a:ext cx="9144000" cy="685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60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5743">
        <p14:glitter dir="u"/>
      </p:transition>
    </mc:Choice>
    <mc:Fallback>
      <p:transition spd="slow" advTm="357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a Mujer en Otoño-Helen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87457" y="4570317"/>
            <a:ext cx="3744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regazo que espera  para albergar un sueño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54240" y="476672"/>
            <a:ext cx="3888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voz que se mueve para decir los “te quiero”</a:t>
            </a:r>
          </a:p>
        </p:txBody>
      </p:sp>
      <p:pic>
        <p:nvPicPr>
          <p:cNvPr id="5" name="Picture 6" descr="C:\Users\Eleni\Desktop\La Mujer en Otoño-Helen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0" y="-17041"/>
            <a:ext cx="9144000" cy="704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01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5342">
        <p14:glitter dir="u"/>
      </p:transition>
    </mc:Choice>
    <mc:Fallback>
      <p:transition spd="slow" advTm="353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2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La mujer es otoño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717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868144" y="3429000"/>
            <a:ext cx="2897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pelo que espera para bañar mi almohada</a:t>
            </a:r>
          </a:p>
        </p:txBody>
      </p:sp>
      <p:pic>
        <p:nvPicPr>
          <p:cNvPr id="7" name="Picture 36" descr="C:\Users\Eleni\Desktop\Copias Musica Otoño-Helen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6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233">
        <p14:glitter dir="u"/>
      </p:transition>
    </mc:Choice>
    <mc:Fallback>
      <p:transition spd="slow" advTm="24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La Mujer en Otoño-Helen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23528" y="2348880"/>
            <a:ext cx="2736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corazón que alberga los “te amo” </a:t>
            </a:r>
          </a:p>
        </p:txBody>
      </p:sp>
      <p:pic>
        <p:nvPicPr>
          <p:cNvPr id="8" name="Picture 9" descr="C:\Users\Eleni\Desktop\La Mujer en Otoño-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929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0064">
        <p14:glitter dir="u"/>
      </p:transition>
    </mc:Choice>
    <mc:Fallback>
      <p:transition spd="slow" advTm="300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a Mujer en Otoño-Helen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14"/>
            <a:ext cx="9144000" cy="697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039879" y="3356992"/>
            <a:ext cx="3096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toda otoño, ráfaga húmeda que llega a mi sonrisa</a:t>
            </a:r>
          </a:p>
        </p:txBody>
      </p:sp>
      <p:pic>
        <p:nvPicPr>
          <p:cNvPr id="4" name="Picture 10" descr="C:\Users\Eleni\Desktop\La Mujer en Otoño-Helen\Diapositiva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29" y="0"/>
            <a:ext cx="916555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22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9118">
        <p14:glitter dir="u"/>
      </p:transition>
    </mc:Choice>
    <mc:Fallback>
      <p:transition spd="slow" advTm="291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La mujer es otoño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578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93780" y="2276872"/>
            <a:ext cx="31683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toda otoño, derribada de caricias y de gozo</a:t>
            </a:r>
          </a:p>
        </p:txBody>
      </p:sp>
      <p:pic>
        <p:nvPicPr>
          <p:cNvPr id="7" name="Picture 2" descr="C:\Users\Eleni\Desktop\ultimo escritorio\bellisima\paragu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578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1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1678">
        <p14:glitter dir="u"/>
      </p:transition>
    </mc:Choice>
    <mc:Fallback>
      <p:transition spd="slow" advTm="316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o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085"/>
            <a:ext cx="9252520" cy="697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48246" y="2132856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toda otoño, dormitorio de horas locas</a:t>
            </a:r>
          </a:p>
          <a:p>
            <a:r>
              <a:rPr lang="es-ES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 </a:t>
            </a:r>
          </a:p>
        </p:txBody>
      </p:sp>
      <p:pic>
        <p:nvPicPr>
          <p:cNvPr id="4" name="Picture 11" descr="C:\Users\Eleni\Desktop\La Mujer en Otoño-Helen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" y="-35085"/>
            <a:ext cx="9262346" cy="697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74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5667">
        <p14:glitter dir="u"/>
      </p:transition>
    </mc:Choice>
    <mc:Fallback>
      <p:transition spd="slow" advTm="256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La Mujer en Otoño-Helen\Diapositiva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"/>
          <a:stretch/>
        </p:blipFill>
        <p:spPr bwMode="auto">
          <a:xfrm>
            <a:off x="0" y="0"/>
            <a:ext cx="916196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283968" y="2142971"/>
            <a:ext cx="35283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 aroma de las hojas  secas me trae el recuerdo </a:t>
            </a:r>
          </a:p>
          <a:p>
            <a:r>
              <a:rPr lang="es-ES" sz="3600" b="1" dirty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</a:t>
            </a:r>
            <a:r>
              <a:rPr lang="es-ES" sz="3600" b="1" dirty="0" smtClean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 tu amor </a:t>
            </a:r>
          </a:p>
          <a:p>
            <a:r>
              <a:rPr lang="es-ES" sz="3600" b="1" dirty="0" smtClean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eres ese amor</a:t>
            </a:r>
            <a:endParaRPr lang="es-ES" sz="3600" b="1" dirty="0">
              <a:ln w="3175"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7" name="Picture 9" descr="C:\Users\Eleni\Desktop\La Mujer en Otoño-Helen\Diapositiva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22" y="0"/>
            <a:ext cx="9178022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34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2016">
        <p14:glitter dir="u"/>
      </p:transition>
    </mc:Choice>
    <mc:Fallback>
      <p:transition spd="slow" advTm="32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La Mujer en Otoño-Hele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03848" y="188640"/>
            <a:ext cx="3096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Eres mujer, eres otoño</a:t>
            </a:r>
          </a:p>
        </p:txBody>
      </p:sp>
      <p:pic>
        <p:nvPicPr>
          <p:cNvPr id="4098" name="Picture 2" descr="C:\Users\Eleni\Desktop\ultimo escritorio\bellisima\0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65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4000">
        <p14:glitter dir="u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La Mujer en Otoño-Helen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mundoimagenes.org/wp-content/uploads/2014/09/hoja-animadas.gif.pagespeed.ce.ESj0zg-qI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853" y="1700808"/>
            <a:ext cx="2376264" cy="3145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mundoimagenes.org/wp-content/uploads/2014/09/hoja-animadas.gif.pagespeed.ce.ESj0zg-qI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2364854" cy="279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mundoimagenes.org/wp-content/uploads/2014/09/hoja-animadas.gif.pagespeed.ce.ESj0zg-qI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9000"/>
            <a:ext cx="2364854" cy="286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Q0bBfD972NM/UyVVZ-jiuwI/AAAAAAAB1yU/lUvemUVEkn4/s1600/Yfeliz+di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566"/>
            <a:ext cx="2664296" cy="95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056534" y="5944484"/>
            <a:ext cx="1667594" cy="7086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20000"/>
                <a:gd name="adj2" fmla="val 0"/>
              </a:avLst>
            </a:prstTxWarp>
            <a:spAutoFit/>
          </a:bodyPr>
          <a:lstStyle/>
          <a:p>
            <a:pPr algn="ctr"/>
            <a:r>
              <a:rPr lang="es-ES" sz="5400" b="1" dirty="0" smtClean="0">
                <a:ln w="1905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HELEN</a:t>
            </a:r>
            <a:endParaRPr lang="es-ES" sz="5400" b="1" cap="none" spc="0" dirty="0">
              <a:ln w="1905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pic>
        <p:nvPicPr>
          <p:cNvPr id="11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581" y="146154"/>
            <a:ext cx="1393280" cy="115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H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98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8219">
        <p14:glitter dir="u"/>
      </p:transition>
    </mc:Choice>
    <mc:Fallback>
      <p:transition spd="slow" advTm="282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1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1"/>
            <a:ext cx="2362200" cy="23622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3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1"/>
            <a:ext cx="533400" cy="5333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3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1"/>
            <a:ext cx="533400" cy="5333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388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725">
        <p14:glitter dir="d" pattern="hexagon"/>
      </p:transition>
    </mc:Choice>
    <mc:Fallback>
      <p:transition spd="slow" advTm="127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999</TotalTime>
  <Words>231</Words>
  <Application>Microsoft Office PowerPoint</Application>
  <PresentationFormat>Presentación en pantalla (4:3)</PresentationFormat>
  <Paragraphs>38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Usuario</cp:lastModifiedBy>
  <cp:revision>72</cp:revision>
  <dcterms:created xsi:type="dcterms:W3CDTF">2015-09-22T16:10:38Z</dcterms:created>
  <dcterms:modified xsi:type="dcterms:W3CDTF">2015-09-26T22:07:15Z</dcterms:modified>
</cp:coreProperties>
</file>