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7"/>
  </p:notesMasterIdLst>
  <p:sldIdLst>
    <p:sldId id="329" r:id="rId3"/>
    <p:sldId id="291" r:id="rId4"/>
    <p:sldId id="257" r:id="rId5"/>
    <p:sldId id="333" r:id="rId6"/>
    <p:sldId id="358" r:id="rId7"/>
    <p:sldId id="359" r:id="rId8"/>
    <p:sldId id="360" r:id="rId9"/>
    <p:sldId id="331" r:id="rId10"/>
    <p:sldId id="277" r:id="rId11"/>
    <p:sldId id="293" r:id="rId12"/>
    <p:sldId id="332" r:id="rId13"/>
    <p:sldId id="348" r:id="rId14"/>
    <p:sldId id="353" r:id="rId15"/>
    <p:sldId id="357" r:id="rId16"/>
  </p:sldIdLst>
  <p:sldSz cx="9144000" cy="5715000" type="screen16x10"/>
  <p:notesSz cx="6858000" cy="9144000"/>
  <p:embeddedFontLst>
    <p:embeddedFont>
      <p:font typeface="Kristen ITC" panose="03050502040202030202" pitchFamily="66" charset="0"/>
      <p:regular r:id="rId18"/>
    </p:embeddedFont>
    <p:embeddedFont>
      <p:font typeface="Brush Script MT" panose="03060802040406070304" pitchFamily="66" charset="0"/>
      <p: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oPxCFYkjAKMKQIhpjw98A==" hashData="IQAoZTZuIMFUPmh883rXK/kZb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0000"/>
    <a:srgbClr val="FF6600"/>
    <a:srgbClr val="FF71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-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18B83-6B37-4439-9F59-42EBD72DEFC8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97C9D-9948-4193-9219-2121A36576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9242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E97C9D-9948-4193-9219-2121A36576A0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561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0111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83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5179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015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957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1080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7735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952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0517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4111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843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0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358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78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7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057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132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3934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775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2359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791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20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1394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0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AFA4A-46F9-476E-9486-AE5C94874D5A}" type="datetimeFigureOut">
              <a:rPr lang="es-ES" smtClean="0"/>
              <a:t>27/03/2021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28EB8-5C8C-46BD-81F2-818BB800C8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8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8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16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6.png"/><Relationship Id="rId7" Type="http://schemas.openxmlformats.org/officeDocument/2006/relationships/image" Target="../media/image2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microsoft.com/office/2007/relationships/hdphoto" Target="../media/hdphoto5.wdp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42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7.gif"/><Relationship Id="rId5" Type="http://schemas.microsoft.com/office/2007/relationships/hdphoto" Target="../media/hdphoto8.wdp"/><Relationship Id="rId10" Type="http://schemas.microsoft.com/office/2007/relationships/hdphoto" Target="../media/hdphoto10.wdp"/><Relationship Id="rId4" Type="http://schemas.openxmlformats.org/officeDocument/2006/relationships/image" Target="../media/image43.png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rgbClr val="7030A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na María\Escritorio\Imagen1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-3" y="-24001"/>
            <a:ext cx="9144003" cy="574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Imagen1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59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Eleni\Desktop\El despertar de las flor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001"/>
            <a:ext cx="9252520" cy="579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in en reloj map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30" y="3073524"/>
            <a:ext cx="1897632" cy="220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9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016">
        <p:fade/>
        <p:sndAc>
          <p:stSnd loop="1">
            <p:snd r:embed="rId2" name="Natura - Primavera(1).wav"/>
          </p:stSnd>
        </p:sndAc>
      </p:transition>
    </mc:Choice>
    <mc:Fallback xmlns="">
      <p:transition spd="med" advTm="21016">
        <p:fade/>
        <p:sndAc>
          <p:stSnd loop="1">
            <p:snd r:embed="rId8" name="Natura - Primaver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FFC000"/>
            </a:gs>
            <a:gs pos="100000">
              <a:srgbClr val="FF33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Primavera 2021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251520" y="698484"/>
            <a:ext cx="33843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primavera es una de las cuatro estaciones de las zonas templadas , siguiendo al invierno y precediendo al verano.</a:t>
            </a:r>
          </a:p>
          <a:p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El término prima proviene de “</a:t>
            </a:r>
            <a:r>
              <a:rPr lang="es-ES" sz="3200" b="1" dirty="0" err="1" smtClean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primer”y</a:t>
            </a:r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vera de “verdor”</a:t>
            </a:r>
            <a:endParaRPr lang="es-ES" sz="3200" b="1" dirty="0">
              <a:ln>
                <a:solidFill>
                  <a:srgbClr val="00B0F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Picture 2" descr="C:\Users\Eleni\Desktop\Primavera 2021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29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3493">
        <p:split orient="vert"/>
      </p:transition>
    </mc:Choice>
    <mc:Fallback xmlns="">
      <p:transition spd="slow" advTm="3349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tx1"/>
          </a:fgClr>
          <a:bgClr>
            <a:srgbClr val="FF33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Margarita Blanca y Amarilla PNG transparente - Stick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493" y="1071029"/>
            <a:ext cx="3511013" cy="326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52" y="-28946"/>
            <a:ext cx="9287872" cy="580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13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2849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98" y="2350381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736" y="3039316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1816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Flores rosas flores rosas, color, flor png | PNGEg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074" y="2870674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594" y="-28946"/>
            <a:ext cx="9310113" cy="592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Pin en Argentina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4" y="3289548"/>
            <a:ext cx="2896322" cy="16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Pin en Argentina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241" y="3813491"/>
            <a:ext cx="2896322" cy="16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Pin en Argentina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423" y="4352452"/>
            <a:ext cx="2896322" cy="16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79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97"/>
    </mc:Choice>
    <mc:Fallback xmlns="">
      <p:transition spd="slow" advTm="20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8886" y="0"/>
            <a:ext cx="9125114" cy="5715679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13000">
                <a:srgbClr val="FF99FF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102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92" l="746" r="985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17" y="0"/>
            <a:ext cx="4716016" cy="59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92" l="746" r="985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0"/>
            <a:ext cx="4608513" cy="581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92" l="746" r="985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315" y="1373299"/>
            <a:ext cx="2304256" cy="296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C:\Users\Eleni\Desktop\Primavera 2021\Diapositiva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27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66"/>
    </mc:Choice>
    <mc:Fallback xmlns="">
      <p:transition spd="slow" advTm="21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8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1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8052AD"/>
            </a:gs>
            <a:gs pos="25000">
              <a:srgbClr val="FFC000"/>
            </a:gs>
            <a:gs pos="97083">
              <a:srgbClr val="FF3399"/>
            </a:gs>
            <a:gs pos="0">
              <a:srgbClr val="FF3399"/>
            </a:gs>
            <a:gs pos="69000">
              <a:srgbClr val="FF0000"/>
            </a:gs>
            <a:gs pos="84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580112" y="265212"/>
            <a:ext cx="36724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3399"/>
                </a:solidFill>
                <a:latin typeface="Brush Script MT" panose="03060802040406070304" pitchFamily="66" charset="0"/>
              </a:rPr>
              <a:t>Sólo en mis sueños de primavera podré ver de nuevo a mis árboles de cerezo florecer. </a:t>
            </a:r>
          </a:p>
        </p:txBody>
      </p:sp>
      <p:pic>
        <p:nvPicPr>
          <p:cNvPr id="7" name="Picture 2" descr="Flor de red portátil gráficos gif flor de cerezo, flor, rama, tallo de la  planta, ramita png | Klipartz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4" b="90566" l="0" r="100000">
                        <a14:foregroundMark x1="56008" y1="22013" x2="46843" y2="31447"/>
                        <a14:foregroundMark x1="54990" y1="13836" x2="42159" y2="24843"/>
                        <a14:foregroundMark x1="24033" y1="30503" x2="13238" y2="46541"/>
                        <a14:foregroundMark x1="58656" y1="9748" x2="51935" y2="38365"/>
                        <a14:foregroundMark x1="84725" y1="49057" x2="82892" y2="58176"/>
                        <a14:backgroundMark x1="0" y1="71069" x2="6314" y2="694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581"/>
          <a:stretch/>
        </p:blipFill>
        <p:spPr bwMode="auto">
          <a:xfrm rot="10186349">
            <a:off x="366369" y="2928997"/>
            <a:ext cx="3960440" cy="25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lor de red portátil gráficos gif flor de cerezo, flor, rama, tallo de la  planta, ramita png | Klipartz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4" b="90566" l="0" r="100000">
                        <a14:foregroundMark x1="56008" y1="22013" x2="46843" y2="31447"/>
                        <a14:foregroundMark x1="54990" y1="13836" x2="42159" y2="24843"/>
                        <a14:foregroundMark x1="24033" y1="30503" x2="13238" y2="46541"/>
                        <a14:foregroundMark x1="58656" y1="9748" x2="51935" y2="38365"/>
                        <a14:foregroundMark x1="84725" y1="49057" x2="82892" y2="58176"/>
                        <a14:backgroundMark x1="0" y1="71069" x2="6314" y2="694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581"/>
          <a:stretch/>
        </p:blipFill>
        <p:spPr bwMode="auto">
          <a:xfrm rot="3385945">
            <a:off x="4660606" y="2801487"/>
            <a:ext cx="3960440" cy="25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lor de red portátil gráficos gif flor de cerezo, flor, rama, tallo de la  planta, ramita png | Klipartz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4" b="90566" l="0" r="100000">
                        <a14:foregroundMark x1="56008" y1="22013" x2="46843" y2="31447"/>
                        <a14:foregroundMark x1="54990" y1="13836" x2="42159" y2="24843"/>
                        <a14:foregroundMark x1="24033" y1="30503" x2="13238" y2="46541"/>
                        <a14:foregroundMark x1="58656" y1="9748" x2="51935" y2="38365"/>
                        <a14:foregroundMark x1="84725" y1="49057" x2="82892" y2="58176"/>
                        <a14:backgroundMark x1="0" y1="71069" x2="6314" y2="694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581"/>
          <a:stretch/>
        </p:blipFill>
        <p:spPr bwMode="auto">
          <a:xfrm>
            <a:off x="4849626" y="6906"/>
            <a:ext cx="3960440" cy="25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lor de red portátil gráficos gif flor de cerezo, flor, rama, tallo de la  planta, ramita png | Klipartz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4" b="90566" l="0" r="100000">
                        <a14:foregroundMark x1="56008" y1="22013" x2="46843" y2="31447"/>
                        <a14:foregroundMark x1="54990" y1="13836" x2="42159" y2="24843"/>
                        <a14:foregroundMark x1="24033" y1="30503" x2="13238" y2="46541"/>
                        <a14:foregroundMark x1="58656" y1="9748" x2="51935" y2="38365"/>
                        <a14:foregroundMark x1="84725" y1="49057" x2="82892" y2="58176"/>
                        <a14:backgroundMark x1="0" y1="71069" x2="6314" y2="694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581"/>
          <a:stretch/>
        </p:blipFill>
        <p:spPr bwMode="auto">
          <a:xfrm rot="12333327">
            <a:off x="253960" y="6906"/>
            <a:ext cx="3960440" cy="25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9" descr="C:\Users\Eleni\Desktop\Primavera 2021\Diapositiva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934" y="6905"/>
            <a:ext cx="9259934" cy="570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16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91"/>
    </mc:Choice>
    <mc:Fallback xmlns="">
      <p:transition spd="slow" advTm="26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7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7030A0"/>
          </a:fgClr>
          <a:bgClr>
            <a:srgbClr val="FF33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Eleni\Desktop\Primavera 2021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▷ Muñecos y Muñecas: Imágenes Animadas, Gifs y Animaciones ¡100% GRATIS!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41476"/>
            <a:ext cx="1863090" cy="279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1" descr="C:\Users\Eleni\Desktop\Primavera 2021\Diapositiva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14" y="0"/>
            <a:ext cx="9175314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78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730">
        <p14:ripple/>
      </p:transition>
    </mc:Choice>
    <mc:Fallback xmlns="">
      <p:transition spd="slow" advTm="177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8052AD"/>
            </a:gs>
            <a:gs pos="25000">
              <a:srgbClr val="FFC000"/>
            </a:gs>
            <a:gs pos="97083">
              <a:srgbClr val="FF3399"/>
            </a:gs>
            <a:gs pos="0">
              <a:srgbClr val="FF3399"/>
            </a:gs>
            <a:gs pos="69000">
              <a:srgbClr val="FF3399"/>
            </a:gs>
            <a:gs pos="84000">
              <a:srgbClr val="FF33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Primavera 2021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27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46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7000">
        <p14:glitter pattern="hexago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8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Vert">
          <a:fgClr>
            <a:srgbClr val="00B05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C:\Users\Eleni\Desktop\Primavera 2021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79512" y="2439777"/>
            <a:ext cx="41044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FF3399"/>
                </a:solidFill>
                <a:latin typeface="Brush Script MT" panose="03060802040406070304" pitchFamily="66" charset="0"/>
              </a:rPr>
              <a:t>Con la llegada de la primavera , la naturaleza  se transforma y nos ofrece los más hermosos paisajes.</a:t>
            </a:r>
            <a:endParaRPr lang="es-ES" sz="3600" b="1" dirty="0">
              <a:ln>
                <a:solidFill>
                  <a:srgbClr val="00B0F0"/>
                </a:solidFill>
              </a:ln>
              <a:solidFill>
                <a:srgbClr val="FF3399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73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60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920">
        <p:dissolve/>
      </p:transition>
    </mc:Choice>
    <mc:Fallback xmlns="">
      <p:transition spd="slow" advTm="2892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7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3399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4" name="3 Grupo"/>
          <p:cNvGrpSpPr/>
          <p:nvPr/>
        </p:nvGrpSpPr>
        <p:grpSpPr>
          <a:xfrm>
            <a:off x="4307" y="-166836"/>
            <a:ext cx="9144000" cy="5887347"/>
            <a:chOff x="0" y="0"/>
            <a:chExt cx="9144000" cy="5715000"/>
          </a:xfrm>
        </p:grpSpPr>
        <p:pic>
          <p:nvPicPr>
            <p:cNvPr id="14338" name="Picture 2" descr="C:\Users\Eleni\Desktop\Primavera 2021\Diapositiva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tube cookie - Page 2 | Poupée fille, Poupées trolls, Personnage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952" y="2828154"/>
              <a:ext cx="1129370" cy="1870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Flores De Color Rosa, Rosa, Flor imagen png - imagen transparente descarga  gratui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67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433" y="625252"/>
            <a:ext cx="4713303" cy="471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lores De Color Rosa, Rosa, Flor imagen png - imagen transparente descarga  gratui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67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011" y="1116908"/>
            <a:ext cx="4003102" cy="400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lores De Color Rosa, Rosa, Flor imagen png - imagen transparente descarga  gratui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67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837" y="427481"/>
            <a:ext cx="5108843" cy="510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lores De Color Rosa, Rosa, Flor imagen png - imagen transparente descarga  gratui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67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155" y="743973"/>
            <a:ext cx="4475857" cy="447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11 Grupo"/>
          <p:cNvGrpSpPr/>
          <p:nvPr/>
        </p:nvGrpSpPr>
        <p:grpSpPr>
          <a:xfrm>
            <a:off x="0" y="-166836"/>
            <a:ext cx="9144000" cy="5976664"/>
            <a:chOff x="0" y="19050"/>
            <a:chExt cx="9144000" cy="5790778"/>
          </a:xfrm>
        </p:grpSpPr>
        <p:pic>
          <p:nvPicPr>
            <p:cNvPr id="13" name="Picture 1" descr="C:\Users\Eleni\Documents\bellisima\000000a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050"/>
              <a:ext cx="9144000" cy="57907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SEPARADORES ENCONTRADOS EN LA WEB - GIFS HERMOSOS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0149" y="2914439"/>
              <a:ext cx="4572000" cy="1743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547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307" y="427481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944" y="3289504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149" y="2137420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34510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131638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omo ago un perfil con un gif de petalos | FNAFHS Amino Amin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607" y="3424436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74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15"/>
    </mc:Choice>
    <mc:Fallback xmlns="">
      <p:transition spd="slow" advTm="24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002060"/>
            </a:gs>
            <a:gs pos="100000">
              <a:srgbClr val="FF66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2830160" y="1235590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2614136" y="2529287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Primavera 2021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958"/>
            <a:ext cx="9168955" cy="584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211960" y="2557437"/>
            <a:ext cx="4427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70C0"/>
                </a:solidFill>
                <a:latin typeface="Brush Script MT" panose="03060802040406070304" pitchFamily="66" charset="0"/>
              </a:rPr>
              <a:t>“El verdor de la primavera</a:t>
            </a:r>
          </a:p>
          <a:p>
            <a:r>
              <a:rPr lang="es-ES" sz="3600" b="1" dirty="0">
                <a:solidFill>
                  <a:srgbClr val="0070C0"/>
                </a:solidFill>
                <a:latin typeface="Brush Script MT" panose="03060802040406070304" pitchFamily="66" charset="0"/>
              </a:rPr>
              <a:t>n</a:t>
            </a:r>
            <a:r>
              <a:rPr lang="es-ES" sz="3600" b="1" dirty="0" smtClean="0">
                <a:solidFill>
                  <a:srgbClr val="0070C0"/>
                </a:solidFill>
                <a:latin typeface="Brush Script MT" panose="03060802040406070304" pitchFamily="66" charset="0"/>
              </a:rPr>
              <a:t>os recuerda que la vida es</a:t>
            </a:r>
          </a:p>
          <a:p>
            <a:r>
              <a:rPr lang="es-ES" sz="3600" b="1" dirty="0">
                <a:solidFill>
                  <a:srgbClr val="0070C0"/>
                </a:solidFill>
                <a:latin typeface="Brush Script MT" panose="03060802040406070304" pitchFamily="66" charset="0"/>
              </a:rPr>
              <a:t>u</a:t>
            </a:r>
            <a:r>
              <a:rPr lang="es-ES" sz="3600" b="1" dirty="0" smtClean="0">
                <a:solidFill>
                  <a:srgbClr val="0070C0"/>
                </a:solidFill>
                <a:latin typeface="Brush Script MT" panose="03060802040406070304" pitchFamily="66" charset="0"/>
              </a:rPr>
              <a:t>n llamado a la esperanza”</a:t>
            </a:r>
            <a:endParaRPr lang="es-ES" sz="3600" b="1" dirty="0">
              <a:solidFill>
                <a:srgbClr val="0070C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179512" y="3113343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179512" y="-29958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4904475" y="109282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Flor, Doble, Blume imagen png - imagen transparente descarga gratui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82" r="12084"/>
          <a:stretch/>
        </p:blipFill>
        <p:spPr bwMode="auto">
          <a:xfrm>
            <a:off x="5808773" y="3223098"/>
            <a:ext cx="3360182" cy="2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7" descr="C:\Users\Eleni\Desktop\Primavera 2021\Diapositiva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957"/>
            <a:ext cx="9168955" cy="584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C:\Users\Eleni\Desktop\Primavera 2021\Diapositiva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" y="-29958"/>
            <a:ext cx="9167131" cy="584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31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43"/>
    </mc:Choice>
    <mc:Fallback xmlns="">
      <p:transition spd="slow" advTm="33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7030A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rimavera 2021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331640" y="193204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Brush Script MT" panose="03060802040406070304" pitchFamily="66" charset="0"/>
              </a:rPr>
              <a:t>La Primavera :</a:t>
            </a:r>
          </a:p>
          <a:p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Brush Script MT" panose="03060802040406070304" pitchFamily="66" charset="0"/>
              </a:rPr>
              <a:t> un recordatorio de lo bello que puede ser </a:t>
            </a:r>
          </a:p>
          <a:p>
            <a:r>
              <a:rPr lang="es-ES" sz="3600" b="1" dirty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Brush Script MT" panose="03060802040406070304" pitchFamily="66" charset="0"/>
              </a:rPr>
              <a:t>e</a:t>
            </a:r>
            <a:r>
              <a:rPr lang="es-ES" sz="3600" b="1" dirty="0" smtClean="0">
                <a:ln>
                  <a:solidFill>
                    <a:srgbClr val="00B0F0"/>
                  </a:solidFill>
                </a:ln>
                <a:solidFill>
                  <a:srgbClr val="7030A0"/>
                </a:solidFill>
                <a:latin typeface="Brush Script MT" panose="03060802040406070304" pitchFamily="66" charset="0"/>
              </a:rPr>
              <a:t>l cambio.</a:t>
            </a:r>
            <a:endParaRPr lang="es-ES" sz="3600" b="1" dirty="0">
              <a:ln>
                <a:solidFill>
                  <a:srgbClr val="00B0F0"/>
                </a:solidFill>
              </a:ln>
              <a:solidFill>
                <a:srgbClr val="7030A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5" name="Picture 9" descr="C:\Users\Eleni\Desktop\Primavera 2021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1.1zoom.me/big0/272/Cats_Butterflies_Snout_Grey_Nose_Head_563676_1280x79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" y="396"/>
            <a:ext cx="9144756" cy="5714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49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0000">
        <p14:flash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204028" y="265212"/>
            <a:ext cx="5472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Brush Script MT" panose="03060802040406070304" pitchFamily="66" charset="0"/>
              </a:rPr>
              <a:t>¡</a:t>
            </a:r>
            <a:r>
              <a:rPr lang="es-E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Que contenta estoy !, ha llegado Abril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Con sus amapolas ,con sus lluvias mil.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Todo está radiante , todo brilla más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Y yo tengo ganas de cantar.</a:t>
            </a:r>
          </a:p>
          <a:p>
            <a:endParaRPr lang="es-E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Picture 4" descr="En flandes campos museo recuerdo amapola amapola común, campo de amapola,  diverso, autor png | PNGEg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49" r="27582"/>
          <a:stretch/>
        </p:blipFill>
        <p:spPr bwMode="auto">
          <a:xfrm rot="18749840">
            <a:off x="787" y="0"/>
            <a:ext cx="2667868" cy="310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En flandes campos museo recuerdo amapola amapola común, campo de amapola,  diverso, autor png | PNGEg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49" r="27582"/>
          <a:stretch/>
        </p:blipFill>
        <p:spPr bwMode="auto">
          <a:xfrm rot="17714843">
            <a:off x="478424" y="2857500"/>
            <a:ext cx="2437392" cy="284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n flandes campos museo recuerdo amapola amapola común, campo de amapola,  diverso, autor png | PNGEg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49" r="27582"/>
          <a:stretch/>
        </p:blipFill>
        <p:spPr bwMode="auto">
          <a:xfrm rot="2888732">
            <a:off x="6372200" y="2857500"/>
            <a:ext cx="2435285" cy="283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n flandes campos museo recuerdo amapola amapola común, campo de amapola,  diverso, autor png | PNGEg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49" r="27582"/>
          <a:stretch/>
        </p:blipFill>
        <p:spPr bwMode="auto">
          <a:xfrm rot="4853980">
            <a:off x="6091980" y="-272531"/>
            <a:ext cx="2620306" cy="305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0"/>
    </mc:Choice>
    <mc:Fallback xmlns="">
      <p:transition spd="slow" advTm="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Eleni\Documents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635896" y="193204"/>
            <a:ext cx="29523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gradFill flip="none" rotWithShape="1">
                  <a:gsLst>
                    <a:gs pos="47000">
                      <a:srgbClr val="8052AD"/>
                    </a:gs>
                    <a:gs pos="25000">
                      <a:srgbClr val="FF3399"/>
                    </a:gs>
                    <a:gs pos="0">
                      <a:srgbClr val="FFC000"/>
                    </a:gs>
                    <a:gs pos="69000">
                      <a:srgbClr val="FF0000"/>
                    </a:gs>
                    <a:gs pos="93000">
                      <a:srgbClr val="FFC000"/>
                    </a:gs>
                  </a:gsLst>
                  <a:lin ang="5400000" scaled="1"/>
                  <a:tileRect/>
                </a:gradFill>
                <a:latin typeface="Brush Script MT" panose="03060802040406070304" pitchFamily="66" charset="0"/>
              </a:rPr>
              <a:t>Hola Primavera !</a:t>
            </a:r>
          </a:p>
          <a:p>
            <a:r>
              <a:rPr lang="es-ES" sz="3600" dirty="0" smtClean="0">
                <a:gradFill flip="none" rotWithShape="1">
                  <a:gsLst>
                    <a:gs pos="47000">
                      <a:srgbClr val="8052AD"/>
                    </a:gs>
                    <a:gs pos="25000">
                      <a:srgbClr val="FF3399"/>
                    </a:gs>
                    <a:gs pos="0">
                      <a:srgbClr val="FFC000"/>
                    </a:gs>
                    <a:gs pos="69000">
                      <a:srgbClr val="FF0000"/>
                    </a:gs>
                    <a:gs pos="93000">
                      <a:srgbClr val="FFC000"/>
                    </a:gs>
                  </a:gsLst>
                  <a:lin ang="5400000" scaled="1"/>
                  <a:tileRect/>
                </a:gradFill>
                <a:latin typeface="Brush Script MT" panose="03060802040406070304" pitchFamily="66" charset="0"/>
              </a:rPr>
              <a:t>Te estaba esperando!!</a:t>
            </a:r>
            <a:endParaRPr lang="es-ES" sz="3600" dirty="0">
              <a:gradFill flip="none" rotWithShape="1">
                <a:gsLst>
                  <a:gs pos="47000">
                    <a:srgbClr val="8052AD"/>
                  </a:gs>
                  <a:gs pos="25000">
                    <a:srgbClr val="FF3399"/>
                  </a:gs>
                  <a:gs pos="0">
                    <a:srgbClr val="FFC000"/>
                  </a:gs>
                  <a:gs pos="69000">
                    <a:srgbClr val="FF0000"/>
                  </a:gs>
                  <a:gs pos="93000">
                    <a:srgbClr val="FFC000"/>
                  </a:gs>
                </a:gsLst>
                <a:lin ang="5400000" scaled="1"/>
                <a:tileRect/>
              </a:gradFill>
              <a:latin typeface="Brush Script MT" panose="03060802040406070304" pitchFamily="66" charset="0"/>
            </a:endParaRPr>
          </a:p>
        </p:txBody>
      </p:sp>
      <p:pic>
        <p:nvPicPr>
          <p:cNvPr id="11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667" l="0" r="100000">
                        <a14:foregroundMark x1="4066" y1="98167" x2="7912" y2="97333"/>
                        <a14:backgroundMark x1="3626" y1="19000" x2="4615" y2="5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77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667" l="0" r="100000">
                        <a14:foregroundMark x1="4066" y1="98167" x2="7912" y2="97333"/>
                        <a14:backgroundMark x1="3626" y1="19000" x2="4615" y2="5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1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Users\Eleni\Desktop\Primavera 2021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logo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072882"/>
            <a:ext cx="1143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64293"/>
            <a:ext cx="1440160" cy="119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GIFs e Fundos PazenlaTormenta: borboletas | Imagenes de mariposas bonitas,  Imagenes de mariposas, Mariposas en movimiento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32" y="0"/>
            <a:ext cx="2928937" cy="401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GIFs e Fundos PazenlaTormenta: borboletas | Imagenes de mariposas bonitas,  Imagenes de mariposas, Mariposas en movimiento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747" y="0"/>
            <a:ext cx="2827243" cy="379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GIFs e Fundos PazenlaTormenta: borboletas | Imagenes de mariposas bonitas,  Imagenes de mariposas, Mariposas en movimiento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376264" cy="371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2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98"/>
    </mc:Choice>
    <mc:Fallback xmlns="">
      <p:transition spd="slow" advTm="37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6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9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6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0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1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7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87593403"/>
      </p:ext>
    </p:extLst>
  </p:cSld>
  <p:clrMapOvr>
    <a:masterClrMapping/>
  </p:clrMapOvr>
  <p:transition spd="slow" advTm="12157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157</Words>
  <Application>Microsoft Office PowerPoint</Application>
  <PresentationFormat>Presentación en pantalla (16:10)</PresentationFormat>
  <Paragraphs>19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Kristen ITC</vt:lpstr>
      <vt:lpstr>Brush Script MT</vt:lpstr>
      <vt:lpstr>Calibri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Magia de la Primavera</dc:title>
  <dc:creator>Helen VC</dc:creator>
  <cp:keywords>Feliz Primavera</cp:keywords>
  <cp:lastModifiedBy>Usuario</cp:lastModifiedBy>
  <cp:revision>83</cp:revision>
  <dcterms:created xsi:type="dcterms:W3CDTF">2021-03-19T12:07:11Z</dcterms:created>
  <dcterms:modified xsi:type="dcterms:W3CDTF">2021-03-27T21:13:25Z</dcterms:modified>
</cp:coreProperties>
</file>