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4"/>
  </p:notesMasterIdLst>
  <p:sldIdLst>
    <p:sldId id="377" r:id="rId3"/>
    <p:sldId id="479" r:id="rId4"/>
    <p:sldId id="564" r:id="rId5"/>
    <p:sldId id="487" r:id="rId6"/>
    <p:sldId id="482" r:id="rId7"/>
    <p:sldId id="493" r:id="rId8"/>
    <p:sldId id="509" r:id="rId9"/>
    <p:sldId id="524" r:id="rId10"/>
    <p:sldId id="525" r:id="rId11"/>
    <p:sldId id="518" r:id="rId12"/>
    <p:sldId id="561" r:id="rId13"/>
    <p:sldId id="520" r:id="rId14"/>
    <p:sldId id="484" r:id="rId15"/>
    <p:sldId id="521" r:id="rId16"/>
    <p:sldId id="538" r:id="rId17"/>
    <p:sldId id="565" r:id="rId18"/>
    <p:sldId id="528" r:id="rId19"/>
    <p:sldId id="488" r:id="rId20"/>
    <p:sldId id="501" r:id="rId21"/>
    <p:sldId id="498" r:id="rId22"/>
    <p:sldId id="552" r:id="rId23"/>
    <p:sldId id="555" r:id="rId24"/>
    <p:sldId id="566" r:id="rId25"/>
    <p:sldId id="553" r:id="rId26"/>
    <p:sldId id="549" r:id="rId27"/>
    <p:sldId id="550" r:id="rId28"/>
    <p:sldId id="551" r:id="rId29"/>
    <p:sldId id="542" r:id="rId30"/>
    <p:sldId id="514" r:id="rId31"/>
    <p:sldId id="515" r:id="rId32"/>
    <p:sldId id="508" r:id="rId33"/>
    <p:sldId id="533" r:id="rId34"/>
    <p:sldId id="506" r:id="rId35"/>
    <p:sldId id="559" r:id="rId36"/>
    <p:sldId id="512" r:id="rId37"/>
    <p:sldId id="507" r:id="rId38"/>
    <p:sldId id="483" r:id="rId39"/>
    <p:sldId id="485" r:id="rId40"/>
    <p:sldId id="486" r:id="rId41"/>
    <p:sldId id="543" r:id="rId42"/>
    <p:sldId id="544" r:id="rId43"/>
    <p:sldId id="539" r:id="rId44"/>
    <p:sldId id="546" r:id="rId45"/>
    <p:sldId id="547" r:id="rId46"/>
    <p:sldId id="554" r:id="rId47"/>
    <p:sldId id="489" r:id="rId48"/>
    <p:sldId id="497" r:id="rId49"/>
    <p:sldId id="496" r:id="rId50"/>
    <p:sldId id="492" r:id="rId51"/>
    <p:sldId id="527" r:id="rId52"/>
    <p:sldId id="526" r:id="rId53"/>
    <p:sldId id="499" r:id="rId54"/>
    <p:sldId id="490" r:id="rId55"/>
    <p:sldId id="491" r:id="rId56"/>
    <p:sldId id="562" r:id="rId57"/>
    <p:sldId id="531" r:id="rId58"/>
    <p:sldId id="523" r:id="rId59"/>
    <p:sldId id="530" r:id="rId60"/>
    <p:sldId id="503" r:id="rId61"/>
    <p:sldId id="378" r:id="rId62"/>
    <p:sldId id="568" r:id="rId63"/>
  </p:sldIdLst>
  <p:sldSz cx="8893175" cy="63373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Zt1d1zv2rLlCfNCqrmNVjA==" hashData="FO5KhToOK1bxefrrbVUj4/+bV7k="/>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00"/>
    <a:srgbClr val="0F5D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60" d="100"/>
          <a:sy n="60" d="100"/>
        </p:scale>
        <p:origin x="-1314" y="-480"/>
      </p:cViewPr>
      <p:guideLst>
        <p:guide orient="horz" pos="1997"/>
        <p:guide pos="2801"/>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32" d="100"/>
          <a:sy n="32" d="100"/>
        </p:scale>
        <p:origin x="-1092"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52D298-FFA8-48C3-A663-6D9ECF3D242D}" type="datetimeFigureOut">
              <a:rPr lang="es-ES" smtClean="0"/>
              <a:pPr/>
              <a:t>11/11/2020</a:t>
            </a:fld>
            <a:endParaRPr lang="es-ES"/>
          </a:p>
        </p:txBody>
      </p:sp>
      <p:sp>
        <p:nvSpPr>
          <p:cNvPr id="4" name="3 Marcador de imagen de diapositiva"/>
          <p:cNvSpPr>
            <a:spLocks noGrp="1" noRot="1" noChangeAspect="1"/>
          </p:cNvSpPr>
          <p:nvPr>
            <p:ph type="sldImg" idx="2"/>
          </p:nvPr>
        </p:nvSpPr>
        <p:spPr>
          <a:xfrm>
            <a:off x="1022350" y="685800"/>
            <a:ext cx="48133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B6C893-7007-41EF-8A9F-BD20465E14A9}" type="slidenum">
              <a:rPr lang="es-ES" smtClean="0"/>
              <a:pPr/>
              <a:t>‹Nº›</a:t>
            </a:fld>
            <a:endParaRPr lang="es-ES"/>
          </a:p>
        </p:txBody>
      </p:sp>
    </p:spTree>
    <p:extLst>
      <p:ext uri="{BB962C8B-B14F-4D97-AF65-F5344CB8AC3E}">
        <p14:creationId xmlns:p14="http://schemas.microsoft.com/office/powerpoint/2010/main" val="37918445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a:p>
        </p:txBody>
      </p:sp>
      <p:sp>
        <p:nvSpPr>
          <p:cNvPr id="4" name="3 Marcador de número de diapositiva"/>
          <p:cNvSpPr>
            <a:spLocks noGrp="1"/>
          </p:cNvSpPr>
          <p:nvPr>
            <p:ph type="sldNum" sz="quarter" idx="10"/>
          </p:nvPr>
        </p:nvSpPr>
        <p:spPr/>
        <p:txBody>
          <a:bodyPr/>
          <a:lstStyle/>
          <a:p>
            <a:fld id="{54B6C893-7007-41EF-8A9F-BD20465E14A9}" type="slidenum">
              <a:rPr lang="es-ES" smtClean="0"/>
              <a:pPr/>
              <a:t>33</a:t>
            </a:fld>
            <a:endParaRPr lang="es-ES"/>
          </a:p>
        </p:txBody>
      </p:sp>
    </p:spTree>
    <p:extLst>
      <p:ext uri="{BB962C8B-B14F-4D97-AF65-F5344CB8AC3E}">
        <p14:creationId xmlns:p14="http://schemas.microsoft.com/office/powerpoint/2010/main" val="9506730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ES"/>
          </a:p>
        </p:txBody>
      </p:sp>
      <p:sp>
        <p:nvSpPr>
          <p:cNvPr id="4" name="3 Marcador de número de diapositiva"/>
          <p:cNvSpPr>
            <a:spLocks noGrp="1"/>
          </p:cNvSpPr>
          <p:nvPr>
            <p:ph type="sldNum" sz="quarter" idx="10"/>
          </p:nvPr>
        </p:nvSpPr>
        <p:spPr/>
        <p:txBody>
          <a:bodyPr/>
          <a:lstStyle/>
          <a:p>
            <a:fld id="{54B6C893-7007-41EF-8A9F-BD20465E14A9}" type="slidenum">
              <a:rPr lang="es-ES" smtClean="0"/>
              <a:pPr/>
              <a:t>36</a:t>
            </a:fld>
            <a:endParaRPr lang="es-ES"/>
          </a:p>
        </p:txBody>
      </p:sp>
    </p:spTree>
    <p:extLst>
      <p:ext uri="{BB962C8B-B14F-4D97-AF65-F5344CB8AC3E}">
        <p14:creationId xmlns:p14="http://schemas.microsoft.com/office/powerpoint/2010/main" val="2619319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66990" y="1968673"/>
            <a:ext cx="7559199" cy="1358413"/>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33978" y="3591141"/>
            <a:ext cx="6225222" cy="1619532"/>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11/11/2020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11/11/2020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02501" y="4072305"/>
            <a:ext cx="7559199" cy="1258658"/>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02501" y="2686020"/>
            <a:ext cx="7559199" cy="138628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7D354C7-5959-4C7D-94DD-666EBFEED782}" type="datetimeFigureOut">
              <a:rPr lang="es-ES" smtClean="0"/>
              <a:pPr/>
              <a:t>11/11/2020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44659" y="1478710"/>
            <a:ext cx="3927820"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520697" y="1478710"/>
            <a:ext cx="3927820" cy="41823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7D354C7-5959-4C7D-94DD-666EBFEED782}" type="datetimeFigureOut">
              <a:rPr lang="es-ES" smtClean="0"/>
              <a:pPr/>
              <a:t>11/11/2020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44663" y="1418562"/>
            <a:ext cx="3929363"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44663" y="2009747"/>
            <a:ext cx="3929363"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517615" y="1418562"/>
            <a:ext cx="3930906" cy="5911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517615" y="2009747"/>
            <a:ext cx="3930906" cy="365128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7D354C7-5959-4C7D-94DD-666EBFEED782}" type="datetimeFigureOut">
              <a:rPr lang="es-ES" smtClean="0"/>
              <a:pPr/>
              <a:t>11/11/2020</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7D354C7-5959-4C7D-94DD-666EBFEED782}" type="datetimeFigureOut">
              <a:rPr lang="es-ES" smtClean="0"/>
              <a:pPr/>
              <a:t>11/11/2020</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7D354C7-5959-4C7D-94DD-666EBFEED782}" type="datetimeFigureOut">
              <a:rPr lang="es-ES" smtClean="0"/>
              <a:pPr/>
              <a:t>11/11/2020</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44664" y="252324"/>
            <a:ext cx="2925793" cy="1073821"/>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476988" y="252320"/>
            <a:ext cx="4971533" cy="540871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44664" y="1326144"/>
            <a:ext cx="2925793" cy="433488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11/11/2020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43125" y="4436111"/>
            <a:ext cx="5335905" cy="52370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43125" y="566250"/>
            <a:ext cx="5335905" cy="38023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43125" y="4959819"/>
            <a:ext cx="5335905" cy="74375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7D354C7-5959-4C7D-94DD-666EBFEED782}" type="datetimeFigureOut">
              <a:rPr lang="es-ES" smtClean="0"/>
              <a:pPr/>
              <a:t>11/11/2020</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11/11/2020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447557" y="253787"/>
            <a:ext cx="2000965" cy="540724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44659" y="253787"/>
            <a:ext cx="5854673" cy="540724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7D354C7-5959-4C7D-94DD-666EBFEED782}" type="datetimeFigureOut">
              <a:rPr lang="es-ES" smtClean="0"/>
              <a:pPr/>
              <a:t>11/11/2020</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C6598F0-24D0-433F-814B-ADDEEE8610B1}" type="slidenum">
              <a:rPr lang="es-ES" smtClean="0"/>
              <a:pPr/>
              <a:t>‹Nº›</a:t>
            </a:fld>
            <a:endParaRPr lang="es-ES"/>
          </a:p>
        </p:txBody>
      </p:sp>
    </p:spTree>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66989" y="1968672"/>
            <a:ext cx="7559199" cy="1358412"/>
          </a:xfrm>
          <a:prstGeom prst="rect">
            <a:avLst/>
          </a:prstGeom>
        </p:spPr>
        <p:txBody>
          <a:bodyPr lIns="87010" tIns="43506" rIns="87010" bIns="43506"/>
          <a:lstStyle/>
          <a:p>
            <a:r>
              <a:rPr lang="es-ES" smtClean="0"/>
              <a:t>Haga clic para modificar el estilo de título del patrón</a:t>
            </a:r>
            <a:endParaRPr lang="es-ES"/>
          </a:p>
        </p:txBody>
      </p:sp>
      <p:sp>
        <p:nvSpPr>
          <p:cNvPr id="3" name="2 Subtítulo"/>
          <p:cNvSpPr>
            <a:spLocks noGrp="1"/>
          </p:cNvSpPr>
          <p:nvPr>
            <p:ph type="subTitle" idx="1"/>
          </p:nvPr>
        </p:nvSpPr>
        <p:spPr>
          <a:xfrm>
            <a:off x="1333977" y="3591137"/>
            <a:ext cx="6225223" cy="1619532"/>
          </a:xfrm>
          <a:prstGeom prst="rect">
            <a:avLst/>
          </a:prstGeom>
        </p:spPr>
        <p:txBody>
          <a:bodyPr lIns="87010" tIns="43506" rIns="87010" bIns="43506"/>
          <a:lstStyle>
            <a:lvl1pPr marL="0" indent="0" algn="ctr">
              <a:buNone/>
              <a:defRPr/>
            </a:lvl1pPr>
            <a:lvl2pPr marL="435054" indent="0" algn="ctr">
              <a:buNone/>
              <a:defRPr/>
            </a:lvl2pPr>
            <a:lvl3pPr marL="870109" indent="0" algn="ctr">
              <a:buNone/>
              <a:defRPr/>
            </a:lvl3pPr>
            <a:lvl4pPr marL="1305164" indent="0" algn="ctr">
              <a:buNone/>
              <a:defRPr/>
            </a:lvl4pPr>
            <a:lvl5pPr marL="1740219" indent="0" algn="ctr">
              <a:buNone/>
              <a:defRPr/>
            </a:lvl5pPr>
            <a:lvl6pPr marL="2175273" indent="0" algn="ctr">
              <a:buNone/>
              <a:defRPr/>
            </a:lvl6pPr>
            <a:lvl7pPr marL="2610328" indent="0" algn="ctr">
              <a:buNone/>
              <a:defRPr/>
            </a:lvl7pPr>
            <a:lvl8pPr marL="3045383" indent="0" algn="ctr">
              <a:buNone/>
              <a:defRPr/>
            </a:lvl8pPr>
            <a:lvl9pPr marL="3480436"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40071636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99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44661" y="253791"/>
            <a:ext cx="8003858" cy="1056217"/>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44661" y="1478710"/>
            <a:ext cx="8003858" cy="4182325"/>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44664" y="5873740"/>
            <a:ext cx="2075074" cy="337402"/>
          </a:xfrm>
          <a:prstGeom prst="rect">
            <a:avLst/>
          </a:prstGeom>
        </p:spPr>
        <p:txBody>
          <a:bodyPr vert="horz" lIns="91440" tIns="45720" rIns="91440" bIns="45720" rtlCol="0" anchor="ctr"/>
          <a:lstStyle>
            <a:lvl1pPr algn="l">
              <a:defRPr sz="1200">
                <a:solidFill>
                  <a:schemeClr val="tx1">
                    <a:tint val="75000"/>
                  </a:schemeClr>
                </a:solidFill>
              </a:defRPr>
            </a:lvl1pPr>
          </a:lstStyle>
          <a:p>
            <a:fld id="{47D354C7-5959-4C7D-94DD-666EBFEED782}" type="datetimeFigureOut">
              <a:rPr lang="es-ES" smtClean="0"/>
              <a:pPr/>
              <a:t>11/11/2020</a:t>
            </a:fld>
            <a:endParaRPr lang="es-ES"/>
          </a:p>
        </p:txBody>
      </p:sp>
      <p:sp>
        <p:nvSpPr>
          <p:cNvPr id="5" name="4 Marcador de pie de página"/>
          <p:cNvSpPr>
            <a:spLocks noGrp="1"/>
          </p:cNvSpPr>
          <p:nvPr>
            <p:ph type="ftr" sz="quarter" idx="3"/>
          </p:nvPr>
        </p:nvSpPr>
        <p:spPr>
          <a:xfrm>
            <a:off x="3038507" y="5873740"/>
            <a:ext cx="2816173" cy="337402"/>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373446" y="5873740"/>
            <a:ext cx="2075074" cy="337402"/>
          </a:xfrm>
          <a:prstGeom prst="rect">
            <a:avLst/>
          </a:prstGeom>
        </p:spPr>
        <p:txBody>
          <a:bodyPr vert="horz" lIns="91440" tIns="45720" rIns="91440" bIns="45720" rtlCol="0" anchor="ctr"/>
          <a:lstStyle>
            <a:lvl1pPr algn="r">
              <a:defRPr sz="1200">
                <a:solidFill>
                  <a:schemeClr val="tx1">
                    <a:tint val="75000"/>
                  </a:schemeClr>
                </a:solidFill>
              </a:defRPr>
            </a:lvl1pPr>
          </a:lstStyle>
          <a:p>
            <a:fld id="{2C6598F0-24D0-433F-814B-ADDEEE8610B1}"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44659" y="5771051"/>
            <a:ext cx="2075074" cy="4400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7023" tIns="43512" rIns="87023" bIns="43512" numCol="1" anchor="t" anchorCtr="0" compatLnSpc="1">
            <a:prstTxWarp prst="textNoShape">
              <a:avLst/>
            </a:prstTxWarp>
          </a:bodyPr>
          <a:lstStyle>
            <a:lvl1pPr>
              <a:defRPr sz="13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200">
          <a:solidFill>
            <a:schemeClr val="tx2"/>
          </a:solidFill>
          <a:latin typeface="+mj-lt"/>
          <a:ea typeface="+mj-ea"/>
          <a:cs typeface="+mj-cs"/>
        </a:defRPr>
      </a:lvl1pPr>
      <a:lvl2pPr algn="ctr" rtl="0" fontAlgn="base">
        <a:spcBef>
          <a:spcPct val="0"/>
        </a:spcBef>
        <a:spcAft>
          <a:spcPct val="0"/>
        </a:spcAft>
        <a:defRPr sz="4200">
          <a:solidFill>
            <a:schemeClr val="tx2"/>
          </a:solidFill>
          <a:latin typeface="Arial" charset="0"/>
          <a:cs typeface="Arial" charset="0"/>
        </a:defRPr>
      </a:lvl2pPr>
      <a:lvl3pPr algn="ctr" rtl="0" fontAlgn="base">
        <a:spcBef>
          <a:spcPct val="0"/>
        </a:spcBef>
        <a:spcAft>
          <a:spcPct val="0"/>
        </a:spcAft>
        <a:defRPr sz="4200">
          <a:solidFill>
            <a:schemeClr val="tx2"/>
          </a:solidFill>
          <a:latin typeface="Arial" charset="0"/>
          <a:cs typeface="Arial" charset="0"/>
        </a:defRPr>
      </a:lvl3pPr>
      <a:lvl4pPr algn="ctr" rtl="0" fontAlgn="base">
        <a:spcBef>
          <a:spcPct val="0"/>
        </a:spcBef>
        <a:spcAft>
          <a:spcPct val="0"/>
        </a:spcAft>
        <a:defRPr sz="4200">
          <a:solidFill>
            <a:schemeClr val="tx2"/>
          </a:solidFill>
          <a:latin typeface="Arial" charset="0"/>
          <a:cs typeface="Arial" charset="0"/>
        </a:defRPr>
      </a:lvl4pPr>
      <a:lvl5pPr algn="ctr" rtl="0" fontAlgn="base">
        <a:spcBef>
          <a:spcPct val="0"/>
        </a:spcBef>
        <a:spcAft>
          <a:spcPct val="0"/>
        </a:spcAft>
        <a:defRPr sz="4200">
          <a:solidFill>
            <a:schemeClr val="tx2"/>
          </a:solidFill>
          <a:latin typeface="Arial" charset="0"/>
          <a:cs typeface="Arial" charset="0"/>
        </a:defRPr>
      </a:lvl5pPr>
      <a:lvl6pPr marL="435117" algn="ctr" rtl="0" fontAlgn="base">
        <a:spcBef>
          <a:spcPct val="0"/>
        </a:spcBef>
        <a:spcAft>
          <a:spcPct val="0"/>
        </a:spcAft>
        <a:defRPr sz="4200">
          <a:solidFill>
            <a:schemeClr val="tx2"/>
          </a:solidFill>
          <a:latin typeface="Arial" charset="0"/>
          <a:cs typeface="Arial" charset="0"/>
        </a:defRPr>
      </a:lvl6pPr>
      <a:lvl7pPr marL="870234" algn="ctr" rtl="0" fontAlgn="base">
        <a:spcBef>
          <a:spcPct val="0"/>
        </a:spcBef>
        <a:spcAft>
          <a:spcPct val="0"/>
        </a:spcAft>
        <a:defRPr sz="4200">
          <a:solidFill>
            <a:schemeClr val="tx2"/>
          </a:solidFill>
          <a:latin typeface="Arial" charset="0"/>
          <a:cs typeface="Arial" charset="0"/>
        </a:defRPr>
      </a:lvl7pPr>
      <a:lvl8pPr marL="1305352" algn="ctr" rtl="0" fontAlgn="base">
        <a:spcBef>
          <a:spcPct val="0"/>
        </a:spcBef>
        <a:spcAft>
          <a:spcPct val="0"/>
        </a:spcAft>
        <a:defRPr sz="4200">
          <a:solidFill>
            <a:schemeClr val="tx2"/>
          </a:solidFill>
          <a:latin typeface="Arial" charset="0"/>
          <a:cs typeface="Arial" charset="0"/>
        </a:defRPr>
      </a:lvl8pPr>
      <a:lvl9pPr marL="1740469" algn="ctr" rtl="0" fontAlgn="base">
        <a:spcBef>
          <a:spcPct val="0"/>
        </a:spcBef>
        <a:spcAft>
          <a:spcPct val="0"/>
        </a:spcAft>
        <a:defRPr sz="4200">
          <a:solidFill>
            <a:schemeClr val="tx2"/>
          </a:solidFill>
          <a:latin typeface="Arial" charset="0"/>
          <a:cs typeface="Arial" charset="0"/>
        </a:defRPr>
      </a:lvl9pPr>
    </p:titleStyle>
    <p:bodyStyle>
      <a:lvl1pPr marL="326338" indent="-326338" algn="l" rtl="0" fontAlgn="base">
        <a:spcBef>
          <a:spcPct val="20000"/>
        </a:spcBef>
        <a:spcAft>
          <a:spcPct val="0"/>
        </a:spcAft>
        <a:buChar char="•"/>
        <a:defRPr sz="3000">
          <a:solidFill>
            <a:schemeClr val="tx1"/>
          </a:solidFill>
          <a:latin typeface="+mn-lt"/>
          <a:ea typeface="+mn-ea"/>
          <a:cs typeface="+mn-cs"/>
        </a:defRPr>
      </a:lvl1pPr>
      <a:lvl2pPr marL="707066" indent="-271948" algn="l" rtl="0" fontAlgn="base">
        <a:spcBef>
          <a:spcPct val="20000"/>
        </a:spcBef>
        <a:spcAft>
          <a:spcPct val="0"/>
        </a:spcAft>
        <a:buChar char="–"/>
        <a:defRPr sz="2700">
          <a:solidFill>
            <a:schemeClr val="tx1"/>
          </a:solidFill>
          <a:latin typeface="+mn-lt"/>
          <a:cs typeface="+mn-cs"/>
        </a:defRPr>
      </a:lvl2pPr>
      <a:lvl3pPr marL="1087793" indent="-217559" algn="l" rtl="0" fontAlgn="base">
        <a:spcBef>
          <a:spcPct val="20000"/>
        </a:spcBef>
        <a:spcAft>
          <a:spcPct val="0"/>
        </a:spcAft>
        <a:buChar char="•"/>
        <a:defRPr sz="2300">
          <a:solidFill>
            <a:schemeClr val="tx1"/>
          </a:solidFill>
          <a:latin typeface="+mn-lt"/>
          <a:cs typeface="+mn-cs"/>
        </a:defRPr>
      </a:lvl3pPr>
      <a:lvl4pPr marL="1522910" indent="-217559" algn="l" rtl="0" fontAlgn="base">
        <a:spcBef>
          <a:spcPct val="20000"/>
        </a:spcBef>
        <a:spcAft>
          <a:spcPct val="0"/>
        </a:spcAft>
        <a:buChar char="–"/>
        <a:defRPr sz="1900">
          <a:solidFill>
            <a:schemeClr val="tx1"/>
          </a:solidFill>
          <a:latin typeface="+mn-lt"/>
          <a:cs typeface="+mn-cs"/>
        </a:defRPr>
      </a:lvl4pPr>
      <a:lvl5pPr marL="1958028" indent="-217559" algn="l" rtl="0" fontAlgn="base">
        <a:spcBef>
          <a:spcPct val="20000"/>
        </a:spcBef>
        <a:spcAft>
          <a:spcPct val="0"/>
        </a:spcAft>
        <a:buChar char="»"/>
        <a:defRPr sz="1900">
          <a:solidFill>
            <a:schemeClr val="tx1"/>
          </a:solidFill>
          <a:latin typeface="+mn-lt"/>
          <a:cs typeface="+mn-cs"/>
        </a:defRPr>
      </a:lvl5pPr>
      <a:lvl6pPr marL="2393145" indent="-217559" algn="l" rtl="0" fontAlgn="base">
        <a:spcBef>
          <a:spcPct val="20000"/>
        </a:spcBef>
        <a:spcAft>
          <a:spcPct val="0"/>
        </a:spcAft>
        <a:buChar char="»"/>
        <a:defRPr sz="1900">
          <a:solidFill>
            <a:schemeClr val="tx1"/>
          </a:solidFill>
          <a:latin typeface="+mn-lt"/>
          <a:cs typeface="+mn-cs"/>
        </a:defRPr>
      </a:lvl6pPr>
      <a:lvl7pPr marL="2828262" indent="-217559" algn="l" rtl="0" fontAlgn="base">
        <a:spcBef>
          <a:spcPct val="20000"/>
        </a:spcBef>
        <a:spcAft>
          <a:spcPct val="0"/>
        </a:spcAft>
        <a:buChar char="»"/>
        <a:defRPr sz="1900">
          <a:solidFill>
            <a:schemeClr val="tx1"/>
          </a:solidFill>
          <a:latin typeface="+mn-lt"/>
          <a:cs typeface="+mn-cs"/>
        </a:defRPr>
      </a:lvl7pPr>
      <a:lvl8pPr marL="3263379" indent="-217559" algn="l" rtl="0" fontAlgn="base">
        <a:spcBef>
          <a:spcPct val="20000"/>
        </a:spcBef>
        <a:spcAft>
          <a:spcPct val="0"/>
        </a:spcAft>
        <a:buChar char="»"/>
        <a:defRPr sz="1900">
          <a:solidFill>
            <a:schemeClr val="tx1"/>
          </a:solidFill>
          <a:latin typeface="+mn-lt"/>
          <a:cs typeface="+mn-cs"/>
        </a:defRPr>
      </a:lvl8pPr>
      <a:lvl9pPr marL="3698497" indent="-217559" algn="l" rtl="0" fontAlgn="base">
        <a:spcBef>
          <a:spcPct val="20000"/>
        </a:spcBef>
        <a:spcAft>
          <a:spcPct val="0"/>
        </a:spcAft>
        <a:buChar char="»"/>
        <a:defRPr sz="1900">
          <a:solidFill>
            <a:schemeClr val="tx1"/>
          </a:solidFill>
          <a:latin typeface="+mn-lt"/>
          <a:cs typeface="+mn-cs"/>
        </a:defRPr>
      </a:lvl9pPr>
    </p:bodyStyle>
    <p:otherStyle>
      <a:defPPr>
        <a:defRPr lang="es-ES"/>
      </a:defPPr>
      <a:lvl1pPr marL="0" algn="l" defTabSz="870234" rtl="0" eaLnBrk="1" latinLnBrk="0" hangingPunct="1">
        <a:defRPr sz="1700" kern="1200">
          <a:solidFill>
            <a:schemeClr val="tx1"/>
          </a:solidFill>
          <a:latin typeface="+mn-lt"/>
          <a:ea typeface="+mn-ea"/>
          <a:cs typeface="+mn-cs"/>
        </a:defRPr>
      </a:lvl1pPr>
      <a:lvl2pPr marL="435117" algn="l" defTabSz="870234" rtl="0" eaLnBrk="1" latinLnBrk="0" hangingPunct="1">
        <a:defRPr sz="1700" kern="1200">
          <a:solidFill>
            <a:schemeClr val="tx1"/>
          </a:solidFill>
          <a:latin typeface="+mn-lt"/>
          <a:ea typeface="+mn-ea"/>
          <a:cs typeface="+mn-cs"/>
        </a:defRPr>
      </a:lvl2pPr>
      <a:lvl3pPr marL="870234" algn="l" defTabSz="870234" rtl="0" eaLnBrk="1" latinLnBrk="0" hangingPunct="1">
        <a:defRPr sz="1700" kern="1200">
          <a:solidFill>
            <a:schemeClr val="tx1"/>
          </a:solidFill>
          <a:latin typeface="+mn-lt"/>
          <a:ea typeface="+mn-ea"/>
          <a:cs typeface="+mn-cs"/>
        </a:defRPr>
      </a:lvl3pPr>
      <a:lvl4pPr marL="1305352" algn="l" defTabSz="870234" rtl="0" eaLnBrk="1" latinLnBrk="0" hangingPunct="1">
        <a:defRPr sz="1700" kern="1200">
          <a:solidFill>
            <a:schemeClr val="tx1"/>
          </a:solidFill>
          <a:latin typeface="+mn-lt"/>
          <a:ea typeface="+mn-ea"/>
          <a:cs typeface="+mn-cs"/>
        </a:defRPr>
      </a:lvl4pPr>
      <a:lvl5pPr marL="1740469" algn="l" defTabSz="870234" rtl="0" eaLnBrk="1" latinLnBrk="0" hangingPunct="1">
        <a:defRPr sz="1700" kern="1200">
          <a:solidFill>
            <a:schemeClr val="tx1"/>
          </a:solidFill>
          <a:latin typeface="+mn-lt"/>
          <a:ea typeface="+mn-ea"/>
          <a:cs typeface="+mn-cs"/>
        </a:defRPr>
      </a:lvl5pPr>
      <a:lvl6pPr marL="2175586" algn="l" defTabSz="870234" rtl="0" eaLnBrk="1" latinLnBrk="0" hangingPunct="1">
        <a:defRPr sz="1700" kern="1200">
          <a:solidFill>
            <a:schemeClr val="tx1"/>
          </a:solidFill>
          <a:latin typeface="+mn-lt"/>
          <a:ea typeface="+mn-ea"/>
          <a:cs typeface="+mn-cs"/>
        </a:defRPr>
      </a:lvl6pPr>
      <a:lvl7pPr marL="2610703" algn="l" defTabSz="870234" rtl="0" eaLnBrk="1" latinLnBrk="0" hangingPunct="1">
        <a:defRPr sz="1700" kern="1200">
          <a:solidFill>
            <a:schemeClr val="tx1"/>
          </a:solidFill>
          <a:latin typeface="+mn-lt"/>
          <a:ea typeface="+mn-ea"/>
          <a:cs typeface="+mn-cs"/>
        </a:defRPr>
      </a:lvl7pPr>
      <a:lvl8pPr marL="3045821" algn="l" defTabSz="870234" rtl="0" eaLnBrk="1" latinLnBrk="0" hangingPunct="1">
        <a:defRPr sz="1700" kern="1200">
          <a:solidFill>
            <a:schemeClr val="tx1"/>
          </a:solidFill>
          <a:latin typeface="+mn-lt"/>
          <a:ea typeface="+mn-ea"/>
          <a:cs typeface="+mn-cs"/>
        </a:defRPr>
      </a:lvl8pPr>
      <a:lvl9pPr marL="3480938" algn="l" defTabSz="870234"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36.jpeg"/></Relationships>
</file>

<file path=ppt/slides/_rels/slide3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41.jpeg"/></Relationships>
</file>

<file path=ppt/slides/_rels/slide34.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46.jpeg"/><Relationship Id="rId4" Type="http://schemas.openxmlformats.org/officeDocument/2006/relationships/image" Target="../media/image45.jpeg"/></Relationships>
</file>

<file path=ppt/slides/_rels/slide37.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64.jpeg"/><Relationship Id="rId7" Type="http://schemas.openxmlformats.org/officeDocument/2006/relationships/image" Target="../media/image68.jpeg"/><Relationship Id="rId2" Type="http://schemas.openxmlformats.org/officeDocument/2006/relationships/audio" Target="../media/audio4.wav"/><Relationship Id="rId1" Type="http://schemas.openxmlformats.org/officeDocument/2006/relationships/slideLayout" Target="../slideLayouts/slideLayout7.xml"/><Relationship Id="rId6" Type="http://schemas.openxmlformats.org/officeDocument/2006/relationships/image" Target="../media/image67.jpeg"/><Relationship Id="rId5" Type="http://schemas.openxmlformats.org/officeDocument/2006/relationships/image" Target="../media/image66.jpeg"/><Relationship Id="rId4" Type="http://schemas.openxmlformats.org/officeDocument/2006/relationships/image" Target="../media/image65.jpeg"/></Relationships>
</file>

<file path=ppt/slides/_rels/slide5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76.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78.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79.jpeg"/></Relationships>
</file>

<file path=ppt/slides/_rels/slide61.xml.rels><?xml version="1.0" encoding="UTF-8" standalone="yes"?>
<Relationships xmlns="http://schemas.openxmlformats.org/package/2006/relationships"><Relationship Id="rId8" Type="http://schemas.openxmlformats.org/officeDocument/2006/relationships/image" Target="../media/image83.png"/><Relationship Id="rId13" Type="http://schemas.openxmlformats.org/officeDocument/2006/relationships/hyperlink" Target="https://vk.com/mispps" TargetMode="External"/><Relationship Id="rId3" Type="http://schemas.openxmlformats.org/officeDocument/2006/relationships/image" Target="../media/image80.png"/><Relationship Id="rId7" Type="http://schemas.openxmlformats.org/officeDocument/2006/relationships/hyperlink" Target="https://www.facebook.com/mispps" TargetMode="External"/><Relationship Id="rId12" Type="http://schemas.openxmlformats.org/officeDocument/2006/relationships/image" Target="../media/image8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82.png"/><Relationship Id="rId11" Type="http://schemas.openxmlformats.org/officeDocument/2006/relationships/hyperlink" Target="https://plus.google.com/+Mispps/" TargetMode="External"/><Relationship Id="rId5" Type="http://schemas.openxmlformats.org/officeDocument/2006/relationships/image" Target="../media/image81.png"/><Relationship Id="rId10" Type="http://schemas.openxmlformats.org/officeDocument/2006/relationships/image" Target="../media/image8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3" descr="illusion-013"/>
          <p:cNvPicPr>
            <a:picLocks noChangeAspect="1" noChangeArrowheads="1"/>
          </p:cNvPicPr>
          <p:nvPr/>
        </p:nvPicPr>
        <p:blipFill>
          <a:blip r:embed="rId3" cstate="print">
            <a:duotone>
              <a:schemeClr val="accent6">
                <a:shade val="45000"/>
                <a:satMod val="135000"/>
              </a:schemeClr>
              <a:prstClr val="white"/>
            </a:duotone>
            <a:lum bright="28000"/>
          </a:blip>
          <a:srcRect/>
          <a:stretch>
            <a:fillRect/>
          </a:stretch>
        </p:blipFill>
        <p:spPr bwMode="auto">
          <a:xfrm>
            <a:off x="2" y="0"/>
            <a:ext cx="8893175" cy="6354904"/>
          </a:xfrm>
          <a:prstGeom prst="rect">
            <a:avLst/>
          </a:prstGeom>
          <a:noFill/>
          <a:ln w="9525">
            <a:noFill/>
            <a:miter lim="800000"/>
            <a:headEnd/>
            <a:tailEnd/>
          </a:ln>
        </p:spPr>
      </p:pic>
      <p:pic>
        <p:nvPicPr>
          <p:cNvPr id="155652" name="Image 2" descr="swirlrainbw3.gif"/>
          <p:cNvPicPr>
            <a:picLocks noChangeAspect="1"/>
          </p:cNvPicPr>
          <p:nvPr/>
        </p:nvPicPr>
        <p:blipFill>
          <a:blip r:embed="rId4" cstate="print"/>
          <a:srcRect/>
          <a:stretch>
            <a:fillRect/>
          </a:stretch>
        </p:blipFill>
        <p:spPr bwMode="auto">
          <a:xfrm rot="5400000">
            <a:off x="-3134801" y="3134810"/>
            <a:ext cx="6337300" cy="67699"/>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690679" y="3134809"/>
            <a:ext cx="6337300" cy="67696"/>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6" y="0"/>
            <a:ext cx="8893175" cy="64234"/>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6" y="6268289"/>
            <a:ext cx="8893175"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237038" y="5185318"/>
            <a:ext cx="601644" cy="708754"/>
          </a:xfrm>
          <a:prstGeom prst="rect">
            <a:avLst/>
          </a:prstGeom>
          <a:noFill/>
          <a:ln w="38100">
            <a:solidFill>
              <a:srgbClr val="1CDEF8"/>
            </a:solidFill>
            <a:miter lim="800000"/>
            <a:headEnd/>
            <a:tailEnd/>
          </a:ln>
        </p:spPr>
      </p:pic>
      <p:sp>
        <p:nvSpPr>
          <p:cNvPr id="19" name="18 Rectángulo"/>
          <p:cNvSpPr/>
          <p:nvPr/>
        </p:nvSpPr>
        <p:spPr>
          <a:xfrm>
            <a:off x="1926035" y="4224886"/>
            <a:ext cx="26183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1719067" y="1242578"/>
            <a:ext cx="6023273" cy="4651494"/>
          </a:xfrm>
          <a:prstGeom prst="rect">
            <a:avLst/>
          </a:prstGeom>
        </p:spPr>
        <p:txBody>
          <a:bodyPr wrap="none" lIns="81272" tIns="40636" rIns="81272" bIns="40636" fromWordArt="1">
            <a:prstTxWarp prst="textPlain">
              <a:avLst>
                <a:gd name="adj" fmla="val 50000"/>
              </a:avLst>
            </a:prstTxWarp>
          </a:bodyPr>
          <a:lstStyle/>
          <a:p>
            <a:pPr algn="ct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 isla de </a:t>
            </a:r>
          </a:p>
          <a:p>
            <a:pPr algn="ctr"/>
            <a:r>
              <a:rPr lang="es-ES" sz="96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l</a:t>
            </a:r>
            <a:r>
              <a:rPr lang="es-ES" sz="9600"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os micos</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4"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23000"/>
          </a:blip>
          <a:srcRect/>
          <a:stretch>
            <a:fillRect/>
          </a:stretch>
        </p:blipFill>
        <p:spPr bwMode="auto">
          <a:xfrm>
            <a:off x="895054" y="5126006"/>
            <a:ext cx="1953734" cy="863145"/>
          </a:xfrm>
          <a:prstGeom prst="rect">
            <a:avLst/>
          </a:prstGeom>
          <a:noFill/>
        </p:spPr>
      </p:pic>
      <p:pic>
        <p:nvPicPr>
          <p:cNvPr id="15" name="Picture 8"/>
          <p:cNvPicPr>
            <a:picLocks noChangeAspect="1" noChangeArrowheads="1"/>
          </p:cNvPicPr>
          <p:nvPr/>
        </p:nvPicPr>
        <p:blipFill>
          <a:blip r:embed="rId7" cstate="print"/>
          <a:srcRect/>
          <a:stretch>
            <a:fillRect/>
          </a:stretch>
        </p:blipFill>
        <p:spPr bwMode="auto">
          <a:xfrm>
            <a:off x="454721" y="706645"/>
            <a:ext cx="997394" cy="668937"/>
          </a:xfrm>
          <a:prstGeom prst="rect">
            <a:avLst/>
          </a:prstGeom>
          <a:noFill/>
          <a:ln w="9525">
            <a:noFill/>
            <a:round/>
            <a:headEnd/>
            <a:tailEnd/>
          </a:ln>
        </p:spPr>
      </p:pic>
      <p:pic>
        <p:nvPicPr>
          <p:cNvPr id="13" name="Picture 12" descr="Image1"/>
          <p:cNvPicPr>
            <a:picLocks noChangeAspect="1" noChangeArrowheads="1" noCrop="1"/>
          </p:cNvPicPr>
          <p:nvPr/>
        </p:nvPicPr>
        <p:blipFill>
          <a:blip r:embed="rId8" cstate="print"/>
          <a:srcRect/>
          <a:stretch>
            <a:fillRect/>
          </a:stretch>
        </p:blipFill>
        <p:spPr bwMode="auto">
          <a:xfrm>
            <a:off x="174590" y="174322"/>
            <a:ext cx="759625" cy="985801"/>
          </a:xfrm>
          <a:prstGeom prst="rect">
            <a:avLst/>
          </a:prstGeom>
          <a:noFill/>
          <a:ln w="9525">
            <a:noFill/>
            <a:miter lim="800000"/>
            <a:headEnd/>
            <a:tailEnd/>
          </a:ln>
        </p:spPr>
      </p:pic>
    </p:spTree>
  </p:cSld>
  <p:clrMapOvr>
    <a:masterClrMapping/>
  </p:clrMapOvr>
  <mc:AlternateContent xmlns:mc="http://schemas.openxmlformats.org/markup-compatibility/2006">
    <mc:Choice xmlns:p14="http://schemas.microsoft.com/office/powerpoint/2010/main" Requires="p14">
      <p:transition spd="slow" p14:dur="2500" advTm="8000">
        <p:checker/>
        <p:sndAc>
          <p:stSnd>
            <p:snd r:embed="rId2" name="6.Musette - Et si.wav"/>
          </p:stSnd>
        </p:sndAc>
      </p:transition>
    </mc:Choice>
    <mc:Fallback>
      <p:transition spd="slow" advTm="8000">
        <p:checker/>
        <p:sndAc>
          <p:stSnd>
            <p:snd r:embed="rId2" name="6.Musette - Et si.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2"/>
                                        </p:tgtEl>
                                        <p:attrNameLst>
                                          <p:attrName>style.opacity</p:attrName>
                                        </p:attrNameLst>
                                      </p:cBhvr>
                                      <p:to>
                                        <p:strVal val="0.25"/>
                                      </p:to>
                                    </p:set>
                                    <p:animEffect filter="image" prLst="opacity: 0.25">
                                      <p:cBhvr rctx="IE">
                                        <p:cTn id="7" dur="indefinite"/>
                                        <p:tgtEl>
                                          <p:spTgt spid="12"/>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par>
                                <p:cTn id="19" presetID="6" presetClass="exit" presetSubtype="16" fill="hold" nodeType="withEffect">
                                  <p:stCondLst>
                                    <p:cond delay="0"/>
                                  </p:stCondLst>
                                  <p:childTnLst>
                                    <p:animEffect transition="out" filter="circle(in)">
                                      <p:cBhvr>
                                        <p:cTn id="20" dur="3000"/>
                                        <p:tgtEl>
                                          <p:spTgt spid="12"/>
                                        </p:tgtEl>
                                      </p:cBhvr>
                                    </p:animEffect>
                                    <p:set>
                                      <p:cBhvr>
                                        <p:cTn id="21" dur="1" fill="hold">
                                          <p:stCondLst>
                                            <p:cond delay="2999"/>
                                          </p:stCondLst>
                                        </p:cTn>
                                        <p:tgtEl>
                                          <p:spTgt spid="1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ntrada a la isla de los mono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893175"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649265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9900"/>
        </a:solidFill>
        <a:effectLst/>
      </p:bgPr>
    </p:bg>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26775" y="0"/>
            <a:ext cx="8893175"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2358355" y="1019874"/>
            <a:ext cx="5799546" cy="4514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214" tIns="41107" rIns="82214" bIns="4110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b="1" i="1" dirty="0" smtClean="0">
                <a:solidFill>
                  <a:srgbClr val="00B0F0"/>
                </a:solidFill>
                <a:latin typeface="+mj-lt"/>
              </a:rPr>
              <a:t>La </a:t>
            </a:r>
            <a:r>
              <a:rPr lang="es-ES" altLang="es-ES" b="1" i="1" dirty="0">
                <a:solidFill>
                  <a:srgbClr val="00B0F0"/>
                </a:solidFill>
                <a:latin typeface="+mj-lt"/>
              </a:rPr>
              <a:t>isla de los Micos o isla Arara es una isla fluvial del río Amazonas perteneciente a Colombia, ubicado en el municipio de Leticia, al sureste del departamento de Amazonas, cerca a la frontera con </a:t>
            </a:r>
            <a:r>
              <a:rPr lang="es-ES" altLang="es-ES" b="1" i="1" dirty="0" smtClean="0">
                <a:solidFill>
                  <a:srgbClr val="00B0F0"/>
                </a:solidFill>
                <a:latin typeface="+mj-lt"/>
              </a:rPr>
              <a:t>Perú. Cerca </a:t>
            </a:r>
            <a:r>
              <a:rPr lang="es-ES" altLang="es-ES" b="1" i="1" dirty="0">
                <a:solidFill>
                  <a:srgbClr val="00B0F0"/>
                </a:solidFill>
                <a:latin typeface="+mj-lt"/>
              </a:rPr>
              <a:t>de la isla se encuentra las islas Corea en </a:t>
            </a:r>
            <a:r>
              <a:rPr lang="es-ES" altLang="es-ES" b="1" i="1" dirty="0" smtClean="0">
                <a:solidFill>
                  <a:srgbClr val="00B0F0"/>
                </a:solidFill>
                <a:latin typeface="+mj-lt"/>
              </a:rPr>
              <a:t>territorio peruano.</a:t>
            </a:r>
            <a:endParaRPr lang="es-ES" altLang="es-ES"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7026" y="4903383"/>
            <a:ext cx="1401215" cy="1262980"/>
          </a:xfrm>
          <a:prstGeom prst="rect">
            <a:avLst/>
          </a:prstGeom>
          <a:noFill/>
        </p:spPr>
      </p:pic>
    </p:spTree>
    <p:extLst>
      <p:ext uri="{BB962C8B-B14F-4D97-AF65-F5344CB8AC3E}">
        <p14:creationId xmlns:p14="http://schemas.microsoft.com/office/powerpoint/2010/main" val="737736246"/>
      </p:ext>
    </p:extLst>
  </p:cSld>
  <p:clrMapOvr>
    <a:masterClrMapping/>
  </p:clrMapOvr>
  <mc:AlternateContent xmlns:mc="http://schemas.openxmlformats.org/markup-compatibility/2006">
    <mc:Choice xmlns:p14="http://schemas.microsoft.com/office/powerpoint/2010/main" Requires="p14">
      <p:transition spd="slow" p14:dur="3000" advTm="17000">
        <p14:shred/>
      </p:transition>
    </mc:Choice>
    <mc:Fallback>
      <p:transition spd="slow" advTm="17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
            <a:ext cx="8893175" cy="6340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1075471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sla de los Micos ubicada en Colomb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66" y="0"/>
            <a:ext cx="4425678" cy="63373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4511" y="0"/>
            <a:ext cx="4505043"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8532579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laid">
          <a:fgClr>
            <a:srgbClr val="009900"/>
          </a:fgClr>
          <a:bgClr>
            <a:schemeClr val="bg1"/>
          </a:bgClr>
        </a:pattFill>
        <a:effectLst/>
      </p:bgPr>
    </p:bg>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2251" y="957887"/>
            <a:ext cx="5886748" cy="4194912"/>
          </a:xfrm>
          <a:prstGeom prst="rect">
            <a:avLst/>
          </a:prstGeom>
          <a:noFill/>
          <a:ln w="63500" cmpd="sng">
            <a:solidFill>
              <a:srgbClr val="FF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608886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8893176" cy="64751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27726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2424" y="-34758"/>
            <a:ext cx="9165599" cy="63720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0413441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27" y="-40915"/>
            <a:ext cx="8935602" cy="63782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3548811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058" y="0"/>
            <a:ext cx="9505950"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715454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lgConfetti">
          <a:fgClr>
            <a:srgbClr val="009900"/>
          </a:fgClr>
          <a:bgClr>
            <a:schemeClr val="bg1"/>
          </a:bgClr>
        </a:pattFill>
        <a:effectLst/>
      </p:bgPr>
    </p:bg>
    <p:spTree>
      <p:nvGrpSpPr>
        <p:cNvPr id="1" name=""/>
        <p:cNvGrpSpPr/>
        <p:nvPr/>
      </p:nvGrpSpPr>
      <p:grpSpPr>
        <a:xfrm>
          <a:off x="0" y="0"/>
          <a:ext cx="0" cy="0"/>
          <a:chOff x="0" y="0"/>
          <a:chExt cx="0" cy="0"/>
        </a:xfrm>
      </p:grpSpPr>
      <p:pic>
        <p:nvPicPr>
          <p:cNvPr id="2050" name="Picture 2" descr="C:\Users\Jose Luis\Desktop\0001626de6aa8ef5b99196e5ea11b990_X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24" y="720378"/>
            <a:ext cx="8860052"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583470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041"/>
            <a:ext cx="9125115" cy="6330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45241703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isla-de-los-micos-amazonas-colomb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1310"/>
            <a:ext cx="9055100" cy="6693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287628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72" y="0"/>
            <a:ext cx="9448387"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006678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18" y="-29184"/>
            <a:ext cx="9279157" cy="63664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8983077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26775" y="0"/>
            <a:ext cx="8893175"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265810" y="936402"/>
            <a:ext cx="6912768" cy="4822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214" tIns="41107" rIns="82214" bIns="4110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800" b="1" i="1" dirty="0">
                <a:solidFill>
                  <a:srgbClr val="00B0F0"/>
                </a:solidFill>
                <a:latin typeface="+mj-lt"/>
              </a:rPr>
              <a:t>La isla está a unos 20 kilómetros río arriba de la ciudad de Leticia, a la altura de la localidad de Santa Sofía. La isla tiene un tamaño de alrededor de 450 hectáreas. El estadounidense Mike Tsalikys estableció una estación allí en la década de 1960 para la cría de monos y otros seres vivos. Los animales se vendieron principalmente con fines experimentales, pero también se realizaron experimentos con animales en el </a:t>
            </a:r>
            <a:r>
              <a:rPr lang="es-ES" altLang="es-ES" sz="2800" b="1" i="1" dirty="0" smtClean="0">
                <a:solidFill>
                  <a:srgbClr val="00B0F0"/>
                </a:solidFill>
                <a:latin typeface="+mj-lt"/>
              </a:rPr>
              <a:t>sitio.</a:t>
            </a:r>
            <a:endParaRPr lang="es-ES" altLang="es-ES" sz="2800" b="1" i="1" dirty="0">
              <a:solidFill>
                <a:srgbClr val="00B0F0"/>
              </a:solidFill>
              <a:latin typeface="+mj-lt"/>
            </a:endParaRPr>
          </a:p>
          <a:p>
            <a:pPr algn="ctr" fontAlgn="base">
              <a:spcBef>
                <a:spcPct val="0"/>
              </a:spcBef>
              <a:spcAft>
                <a:spcPct val="0"/>
              </a:spcAft>
            </a:pPr>
            <a:endParaRPr lang="es-ES" altLang="es-ES" sz="2800"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7026" y="4903383"/>
            <a:ext cx="1401215" cy="1262980"/>
          </a:xfrm>
          <a:prstGeom prst="rect">
            <a:avLst/>
          </a:prstGeom>
          <a:noFill/>
        </p:spPr>
      </p:pic>
    </p:spTree>
    <p:extLst>
      <p:ext uri="{BB962C8B-B14F-4D97-AF65-F5344CB8AC3E}">
        <p14:creationId xmlns:p14="http://schemas.microsoft.com/office/powerpoint/2010/main" val="44795144"/>
      </p:ext>
    </p:extLst>
  </p:cSld>
  <p:clrMapOvr>
    <a:masterClrMapping/>
  </p:clrMapOvr>
  <mc:AlternateContent xmlns:mc="http://schemas.openxmlformats.org/markup-compatibility/2006">
    <mc:Choice xmlns:p14="http://schemas.microsoft.com/office/powerpoint/2010/main" Requires="p14">
      <p:transition spd="slow" p14:dur="3000" advTm="23000">
        <p14:shred/>
      </p:transition>
    </mc:Choice>
    <mc:Fallback>
      <p:transition spd="slow" advTm="23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9797"/>
            <a:ext cx="9007638" cy="63570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2798666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064"/>
            <a:ext cx="9024059" cy="63673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2143084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pattFill prst="sphere">
          <a:fgClr>
            <a:srgbClr val="009900"/>
          </a:fgClr>
          <a:bgClr>
            <a:schemeClr val="bg1"/>
          </a:bgClr>
        </a:pattFill>
        <a:effectLst/>
      </p:bgPr>
    </p:bg>
    <p:spTree>
      <p:nvGrpSpPr>
        <p:cNvPr id="1" name=""/>
        <p:cNvGrpSpPr/>
        <p:nvPr/>
      </p:nvGrpSpPr>
      <p:grpSpPr>
        <a:xfrm>
          <a:off x="0" y="0"/>
          <a:ext cx="0" cy="0"/>
          <a:chOff x="0" y="0"/>
          <a:chExt cx="0" cy="0"/>
        </a:xfrm>
      </p:grpSpPr>
      <p:pic>
        <p:nvPicPr>
          <p:cNvPr id="2253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4173" y="720378"/>
            <a:ext cx="11287348" cy="50755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3698574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8893175" cy="70570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532345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Tití leoncito, en la Isla de los micos, Parque nacional de Amacayacu,  Amazonas, Colombia. | Parques nacionales, Colombia, Parqu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132069"/>
            <a:ext cx="8893175" cy="66704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21369"/>
      </p:ext>
    </p:extLst>
  </p:cSld>
  <p:clrMapOvr>
    <a:masterClrMapping/>
  </p:clrMapOvr>
  <mc:AlternateContent xmlns:mc="http://schemas.openxmlformats.org/markup-compatibility/2006">
    <mc:Choice xmlns:p14="http://schemas.microsoft.com/office/powerpoint/2010/main" Requires="p14">
      <p:transition spd="slow" p14:dur="2500" advTm="8000">
        <p:checker/>
        <p:sndAc>
          <p:stSnd>
            <p:snd r:embed="rId2" name="5.Musette - Réver.wav"/>
          </p:stSnd>
        </p:sndAc>
      </p:transition>
    </mc:Choice>
    <mc:Fallback>
      <p:transition spd="slow" advTm="8000">
        <p:checker/>
        <p:sndAc>
          <p:stSnd>
            <p:snd r:embed="rId2" name="5.Musette - Réver.wav"/>
          </p:stSnd>
        </p:sndAc>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Información Isla de Los Micos Letic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75780" name="Picture 4" descr="Una isla donde hay muchos micos - Destinos y Plan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55" y="44365"/>
            <a:ext cx="8929130" cy="6305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758236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C:\Users\Marianne\Pictures\winter sunsets\Nieuwe map\27211136eTqhunOu.png"/>
          <p:cNvPicPr>
            <a:picLocks noChangeAspect="1" noChangeArrowheads="1"/>
          </p:cNvPicPr>
          <p:nvPr/>
        </p:nvPicPr>
        <p:blipFill>
          <a:blip r:embed="rId2">
            <a:lum contrast="40000"/>
            <a:extLst>
              <a:ext uri="{28A0092B-C50C-407E-A947-70E740481C1C}">
                <a14:useLocalDpi xmlns:a14="http://schemas.microsoft.com/office/drawing/2010/main" val="0"/>
              </a:ext>
            </a:extLst>
          </a:blip>
          <a:srcRect/>
          <a:stretch>
            <a:fillRect/>
          </a:stretch>
        </p:blipFill>
        <p:spPr bwMode="auto">
          <a:xfrm>
            <a:off x="-26775" y="0"/>
            <a:ext cx="8893175" cy="63486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5" name="Text Box 7"/>
          <p:cNvSpPr txBox="1">
            <a:spLocks noChangeArrowheads="1"/>
          </p:cNvSpPr>
          <p:nvPr/>
        </p:nvSpPr>
        <p:spPr bwMode="auto">
          <a:xfrm>
            <a:off x="1710283" y="1019874"/>
            <a:ext cx="6447618" cy="4638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2214" tIns="41107" rIns="82214" bIns="41107">
            <a:spAutoFit/>
          </a:bodyPr>
          <a:lstStyle>
            <a:lvl1pPr>
              <a:defRPr sz="3200">
                <a:solidFill>
                  <a:schemeClr val="tx1"/>
                </a:solidFill>
                <a:latin typeface="Arial" charset="0"/>
                <a:cs typeface="Arial" charset="0"/>
              </a:defRPr>
            </a:lvl1pPr>
            <a:lvl2pPr>
              <a:defRPr sz="2800">
                <a:solidFill>
                  <a:schemeClr val="tx1"/>
                </a:solidFill>
                <a:latin typeface="Arial" charset="0"/>
                <a:cs typeface="Arial" charset="0"/>
              </a:defRPr>
            </a:lvl2pPr>
            <a:lvl3pPr>
              <a:defRPr sz="2400">
                <a:solidFill>
                  <a:schemeClr val="tx1"/>
                </a:solidFill>
                <a:latin typeface="Arial" charset="0"/>
                <a:cs typeface="Arial" charset="0"/>
              </a:defRPr>
            </a:lvl3pPr>
            <a:lvl4pPr>
              <a:defRPr sz="2000">
                <a:solidFill>
                  <a:schemeClr val="tx1"/>
                </a:solidFill>
                <a:latin typeface="Arial" charset="0"/>
                <a:cs typeface="Arial" charset="0"/>
              </a:defRPr>
            </a:lvl4pPr>
            <a:lvl5pPr>
              <a:defRPr sz="2000">
                <a:solidFill>
                  <a:schemeClr val="tx1"/>
                </a:solidFill>
                <a:latin typeface="Arial" charset="0"/>
                <a:cs typeface="Arial" charset="0"/>
              </a:defRPr>
            </a:lvl5pPr>
            <a:lvl6pPr eaLnBrk="0" hangingPunct="0">
              <a:defRPr sz="2000">
                <a:solidFill>
                  <a:schemeClr val="tx1"/>
                </a:solidFill>
                <a:latin typeface="Arial" charset="0"/>
                <a:cs typeface="Arial" charset="0"/>
              </a:defRPr>
            </a:lvl6pPr>
            <a:lvl7pPr eaLnBrk="0" hangingPunct="0">
              <a:defRPr sz="2000">
                <a:solidFill>
                  <a:schemeClr val="tx1"/>
                </a:solidFill>
                <a:latin typeface="Arial" charset="0"/>
                <a:cs typeface="Arial" charset="0"/>
              </a:defRPr>
            </a:lvl7pPr>
            <a:lvl8pPr eaLnBrk="0" hangingPunct="0">
              <a:defRPr sz="2000">
                <a:solidFill>
                  <a:schemeClr val="tx1"/>
                </a:solidFill>
                <a:latin typeface="Arial" charset="0"/>
                <a:cs typeface="Arial" charset="0"/>
              </a:defRPr>
            </a:lvl8pPr>
            <a:lvl9pPr eaLnBrk="0" hangingPunct="0">
              <a:defRPr sz="2000">
                <a:solidFill>
                  <a:schemeClr val="tx1"/>
                </a:solidFill>
                <a:latin typeface="Arial" charset="0"/>
                <a:cs typeface="Arial" charset="0"/>
              </a:defRPr>
            </a:lvl9pPr>
          </a:lstStyle>
          <a:p>
            <a:pPr algn="ctr" fontAlgn="base">
              <a:spcBef>
                <a:spcPct val="0"/>
              </a:spcBef>
              <a:spcAft>
                <a:spcPct val="0"/>
              </a:spcAft>
            </a:pPr>
            <a:r>
              <a:rPr lang="es-ES" altLang="es-ES" sz="2400" b="1" i="1" dirty="0">
                <a:solidFill>
                  <a:srgbClr val="00B0F0"/>
                </a:solidFill>
                <a:latin typeface="+mj-lt"/>
              </a:rPr>
              <a:t>La compañía de Mike Tsalikys tuvo que cesar sus operaciones en la década de 1990. Desde entonces, la isla se ha convertido en una atracción turística. Leticia ofrece viajes en barco con un tiempo de viaje de alrededor de una hora. Hoy en día hay varios miles de monos en la isla, en su mayoría monos ardilla. En el extremo norte de la isla hay una estación de visitantes con instalaciones de amarre. Los cuidadores de allí han utilizado a los animales para grupos de visitantes.</a:t>
            </a:r>
          </a:p>
          <a:p>
            <a:pPr algn="ctr" fontAlgn="base">
              <a:spcBef>
                <a:spcPct val="0"/>
              </a:spcBef>
              <a:spcAft>
                <a:spcPct val="0"/>
              </a:spcAft>
            </a:pPr>
            <a:r>
              <a:rPr lang="es-ES" altLang="es-ES" b="1" i="1" dirty="0" smtClean="0">
                <a:solidFill>
                  <a:srgbClr val="00B0F0"/>
                </a:solidFill>
                <a:latin typeface="+mj-lt"/>
              </a:rPr>
              <a:t>.</a:t>
            </a:r>
            <a:endParaRPr lang="es-ES" altLang="es-ES" b="1" i="1" dirty="0">
              <a:solidFill>
                <a:srgbClr val="00B0F0"/>
              </a:solidFill>
              <a:latin typeface="+mj-lt"/>
            </a:endParaRPr>
          </a:p>
        </p:txBody>
      </p:sp>
      <p:pic>
        <p:nvPicPr>
          <p:cNvPr id="5" name="Picture 2" descr="E:\formas montar\2cxx0f8.gif"/>
          <p:cNvPicPr>
            <a:picLocks noChangeAspect="1" noChangeArrowheads="1" noCrop="1"/>
          </p:cNvPicPr>
          <p:nvPr/>
        </p:nvPicPr>
        <p:blipFill>
          <a:blip r:embed="rId3" cstate="email">
            <a:extLst>
              <a:ext uri="{28A0092B-C50C-407E-A947-70E740481C1C}">
                <a14:useLocalDpi xmlns:a14="http://schemas.microsoft.com/office/drawing/2010/main"/>
              </a:ext>
            </a:extLst>
          </a:blip>
          <a:srcRect/>
          <a:stretch>
            <a:fillRect/>
          </a:stretch>
        </p:blipFill>
        <p:spPr bwMode="auto">
          <a:xfrm>
            <a:off x="137026" y="4903383"/>
            <a:ext cx="1401215" cy="1262980"/>
          </a:xfrm>
          <a:prstGeom prst="rect">
            <a:avLst/>
          </a:prstGeom>
          <a:noFill/>
        </p:spPr>
      </p:pic>
    </p:spTree>
    <p:extLst>
      <p:ext uri="{BB962C8B-B14F-4D97-AF65-F5344CB8AC3E}">
        <p14:creationId xmlns:p14="http://schemas.microsoft.com/office/powerpoint/2010/main" val="3173034429"/>
      </p:ext>
    </p:extLst>
  </p:cSld>
  <p:clrMapOvr>
    <a:masterClrMapping/>
  </p:clrMapOvr>
  <mc:AlternateContent xmlns:mc="http://schemas.openxmlformats.org/markup-compatibility/2006">
    <mc:Choice xmlns:p14="http://schemas.microsoft.com/office/powerpoint/2010/main" Requires="p14">
      <p:transition spd="slow" p14:dur="3000" advTm="25000">
        <p14:shred/>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mph" presetSubtype="0" repeatCount="indefinite" fill="hold" nodeType="withEffect">
                                  <p:stCondLst>
                                    <p:cond delay="0"/>
                                  </p:stCondLst>
                                  <p:iterate type="lt">
                                    <p:tmPct val="10000"/>
                                  </p:iterate>
                                  <p:childTnLst>
                                    <p:animClr clrSpc="hsl" dir="cw">
                                      <p:cBhvr override="childStyle">
                                        <p:cTn id="6" dur="500" fill="hold"/>
                                        <p:tgtEl>
                                          <p:spTgt spid="2055">
                                            <p:txEl>
                                              <p:pRg st="0" end="0"/>
                                            </p:txEl>
                                          </p:spTgt>
                                        </p:tgtEl>
                                        <p:attrNameLst>
                                          <p:attrName>style.color</p:attrName>
                                        </p:attrNameLst>
                                      </p:cBhvr>
                                      <p:by>
                                        <p:hsl h="-7200000" s="0" l="0"/>
                                      </p:by>
                                    </p:animClr>
                                    <p:animClr clrSpc="hsl" dir="cw">
                                      <p:cBhvr>
                                        <p:cTn id="7" dur="500" fill="hold"/>
                                        <p:tgtEl>
                                          <p:spTgt spid="2055">
                                            <p:txEl>
                                              <p:pRg st="0" end="0"/>
                                            </p:txEl>
                                          </p:spTgt>
                                        </p:tgtEl>
                                        <p:attrNameLst>
                                          <p:attrName>fillcolor</p:attrName>
                                        </p:attrNameLst>
                                      </p:cBhvr>
                                      <p:by>
                                        <p:hsl h="-7200000" s="0" l="0"/>
                                      </p:by>
                                    </p:animClr>
                                    <p:animClr clrSpc="hsl" dir="cw">
                                      <p:cBhvr>
                                        <p:cTn id="8" dur="500" fill="hold"/>
                                        <p:tgtEl>
                                          <p:spTgt spid="2055">
                                            <p:txEl>
                                              <p:pRg st="0" end="0"/>
                                            </p:txEl>
                                          </p:spTgt>
                                        </p:tgtEl>
                                        <p:attrNameLst>
                                          <p:attrName>stroke.color</p:attrName>
                                        </p:attrNameLst>
                                      </p:cBhvr>
                                      <p:by>
                                        <p:hsl h="-7200000" s="0" l="0"/>
                                      </p:by>
                                    </p:animClr>
                                    <p:set>
                                      <p:cBhvr>
                                        <p:cTn id="9" dur="500" fill="hold"/>
                                        <p:tgtEl>
                                          <p:spTgt spid="2055">
                                            <p:txEl>
                                              <p:pRg st="0" end="0"/>
                                            </p:txEl>
                                          </p:spTgt>
                                        </p:tgtEl>
                                        <p:attrNameLst>
                                          <p:attrName>fill.type</p:attrName>
                                        </p:attrNameLst>
                                      </p:cBhvr>
                                      <p:to>
                                        <p:strVal val="solid"/>
                                      </p:to>
                                    </p:set>
                                  </p:childTnLst>
                                </p:cTn>
                              </p:par>
                              <p:par>
                                <p:cTn id="10" presetID="22" presetClass="emph" presetSubtype="0" repeatCount="indefinite" fill="hold" nodeType="withEffect">
                                  <p:stCondLst>
                                    <p:cond delay="0"/>
                                  </p:stCondLst>
                                  <p:iterate type="lt">
                                    <p:tmPct val="10000"/>
                                  </p:iterate>
                                  <p:childTnLst>
                                    <p:animClr clrSpc="hsl" dir="cw">
                                      <p:cBhvr override="childStyle">
                                        <p:cTn id="11" dur="500" fill="hold"/>
                                        <p:tgtEl>
                                          <p:spTgt spid="2055">
                                            <p:txEl>
                                              <p:pRg st="1" end="1"/>
                                            </p:txEl>
                                          </p:spTgt>
                                        </p:tgtEl>
                                        <p:attrNameLst>
                                          <p:attrName>style.color</p:attrName>
                                        </p:attrNameLst>
                                      </p:cBhvr>
                                      <p:by>
                                        <p:hsl h="-7200000" s="0" l="0"/>
                                      </p:by>
                                    </p:animClr>
                                    <p:animClr clrSpc="hsl" dir="cw">
                                      <p:cBhvr>
                                        <p:cTn id="12" dur="500" fill="hold"/>
                                        <p:tgtEl>
                                          <p:spTgt spid="2055">
                                            <p:txEl>
                                              <p:pRg st="1" end="1"/>
                                            </p:txEl>
                                          </p:spTgt>
                                        </p:tgtEl>
                                        <p:attrNameLst>
                                          <p:attrName>fillcolor</p:attrName>
                                        </p:attrNameLst>
                                      </p:cBhvr>
                                      <p:by>
                                        <p:hsl h="-7200000" s="0" l="0"/>
                                      </p:by>
                                    </p:animClr>
                                    <p:animClr clrSpc="hsl" dir="cw">
                                      <p:cBhvr>
                                        <p:cTn id="13" dur="500" fill="hold"/>
                                        <p:tgtEl>
                                          <p:spTgt spid="2055">
                                            <p:txEl>
                                              <p:pRg st="1" end="1"/>
                                            </p:txEl>
                                          </p:spTgt>
                                        </p:tgtEl>
                                        <p:attrNameLst>
                                          <p:attrName>stroke.color</p:attrName>
                                        </p:attrNameLst>
                                      </p:cBhvr>
                                      <p:by>
                                        <p:hsl h="-7200000" s="0" l="0"/>
                                      </p:by>
                                    </p:animClr>
                                    <p:set>
                                      <p:cBhvr>
                                        <p:cTn id="14" dur="500" fill="hold"/>
                                        <p:tgtEl>
                                          <p:spTgt spid="2055">
                                            <p:txEl>
                                              <p:pRg st="1" end="1"/>
                                            </p:txEl>
                                          </p:spTgt>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La Isla de los Monos en Iquitos - Iquitos Travel Gui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8922046"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236689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4" name="Picture 2" descr="Tour de Leticia a Puerto Nariño - Más rutas y menos ruti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811" y="0"/>
            <a:ext cx="9499664"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163334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https://www.aviatur.com/source/contenidos/isla-de-los-micos-amazonas-colombiano.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70660" name="Picture 4" descr="Isla de Los Micos, Leticia- Información de la isla de los micos Amazo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44463"/>
            <a:ext cx="9108702" cy="68415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411625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Wikiloc | Foto de Hotel Anaconda - Malecon - Isla Arara - Lago Tucuchira -  Isla de los Micos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39" y="0"/>
            <a:ext cx="8923114"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3482758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s://i.ytimg.com/vi/o9vKDfBbqew/maxresdefaul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845" y="-402944"/>
            <a:ext cx="9217024" cy="67402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929993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75733" y="0"/>
            <a:ext cx="4119976" cy="3168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La Isla de los micos un espacio natural en la selva Colombiana. Foto: Shutterstock"/>
          <p:cNvPicPr>
            <a:picLocks noChangeAspect="1" noChangeArrowheads="1"/>
          </p:cNvPicPr>
          <p:nvPr/>
        </p:nvPicPr>
        <p:blipFill rotWithShape="1">
          <a:blip r:embed="rId3">
            <a:extLst>
              <a:ext uri="{28A0092B-C50C-407E-A947-70E740481C1C}">
                <a14:useLocalDpi xmlns:a14="http://schemas.microsoft.com/office/drawing/2010/main" val="0"/>
              </a:ext>
            </a:extLst>
          </a:blip>
          <a:srcRect l="37349" t="252" r="4758" b="-252"/>
          <a:stretch/>
        </p:blipFill>
        <p:spPr bwMode="auto">
          <a:xfrm flipH="1">
            <a:off x="0" y="23247"/>
            <a:ext cx="4775733" cy="63373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4775733" y="3168650"/>
            <a:ext cx="4117442" cy="34609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4515170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 y="34320"/>
            <a:ext cx="9165770" cy="63029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3682916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8893175" cy="66617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1809557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61" y="-12173"/>
            <a:ext cx="8958535" cy="67270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178238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45140"/>
            <a:ext cx="5297214" cy="7052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6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97214" y="0"/>
            <a:ext cx="3681364"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5480253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Este sábado, la 'Isla de los micos', en Sucesos con Jorge Cura en el  Amazonas | Zona Cer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058" y="0"/>
            <a:ext cx="11407289" cy="63832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3332581"/>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732"/>
            <a:ext cx="8893175" cy="66778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100883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3870522"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descr="Lugares turísticos “Isla de Los Micos” #14 — Steemi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0522" y="-1464"/>
            <a:ext cx="5010893" cy="348294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sla de los Micos Colombia | Colombia, Islas, Micos"/>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70522" y="3481480"/>
            <a:ext cx="5010893" cy="28558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775949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micos-o-monos-ardilla-amazonas-colombi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485"/>
            <a:ext cx="8892023" cy="65731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472598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Users\Jose Luis\Desktop\gran-cantidad-de-micos-atractivo-turistic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46298" y="-31408"/>
            <a:ext cx="3946877" cy="6368707"/>
          </a:xfrm>
          <a:prstGeom prst="rect">
            <a:avLst/>
          </a:prstGeom>
          <a:noFill/>
          <a:extLst>
            <a:ext uri="{909E8E84-426E-40DD-AFC4-6F175D3DCCD1}">
              <a14:hiddenFill xmlns:a14="http://schemas.microsoft.com/office/drawing/2010/main">
                <a:solidFill>
                  <a:srgbClr val="FFFFFF"/>
                </a:solidFill>
              </a14:hiddenFill>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50" y="0"/>
            <a:ext cx="4950644" cy="65910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24452510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3" descr="C:\Users\Jose Luis\Desktop\Isla de Los Micos (Leticia) - 2020 Qu%C3%A9 saber antes de ir - Lo m%C3%A1s comentado por la gente - Tripadvisor_files\isla-de-los-micos.jpg"/>
          <p:cNvSpPr>
            <a:spLocks noChangeAspect="1" noChangeArrowheads="1"/>
          </p:cNvSpPr>
          <p:nvPr/>
        </p:nvSpPr>
        <p:spPr bwMode="auto">
          <a:xfrm>
            <a:off x="0" y="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3" name="AutoShape 4" descr="C:\Users\Jose Luis\Desktop\Isla de Los Micos (Leticia) - 2020 Qu%C3%A9 saber antes de ir - Lo m%C3%A1s comentado por la gente - Tripadvisor_files\photo9jpg.jpg"/>
          <p:cNvSpPr>
            <a:spLocks noChangeAspect="1" noChangeArrowheads="1"/>
          </p:cNvSpPr>
          <p:nvPr/>
        </p:nvSpPr>
        <p:spPr bwMode="auto">
          <a:xfrm>
            <a:off x="0" y="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4" name="AutoShape 5" descr="C:\Users\Jose Luis\Desktop\Isla de Los Micos (Leticia) - 2020 Qu%C3%A9 saber antes de ir - Lo m%C3%A1s comentado por la gente - Tripadvisor_files\isla-de-los-micos_005.jpg"/>
          <p:cNvSpPr>
            <a:spLocks noChangeAspect="1" noChangeArrowheads="1"/>
          </p:cNvSpPr>
          <p:nvPr/>
        </p:nvSpPr>
        <p:spPr bwMode="auto">
          <a:xfrm>
            <a:off x="0" y="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5" name="AutoShape 6" descr="C:\Users\Jose Luis\Desktop\Isla de Los Micos (Leticia) - 2020 Qu%C3%A9 saber antes de ir - Lo m%C3%A1s comentado por la gente - Tripadvisor_files\photo3jpg.jpg"/>
          <p:cNvSpPr>
            <a:spLocks noChangeAspect="1" noChangeArrowheads="1"/>
          </p:cNvSpPr>
          <p:nvPr/>
        </p:nvSpPr>
        <p:spPr bwMode="auto">
          <a:xfrm>
            <a:off x="0" y="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6" name="AutoShape 7" descr="C:\Users\Jose Luis\Desktop\Isla de Los Micos (Leticia) - 2020 Qu%C3%A9 saber antes de ir - Lo m%C3%A1s comentado por la gente - Tripadvisor_files\photo1jpg_003.jpg"/>
          <p:cNvSpPr>
            <a:spLocks noChangeAspect="1" noChangeArrowheads="1"/>
          </p:cNvSpPr>
          <p:nvPr/>
        </p:nvSpPr>
        <p:spPr bwMode="auto">
          <a:xfrm>
            <a:off x="0" y="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7" name="AutoShape 8" descr="C:\Users\Jose Luis\Desktop\Isla de Los Micos (Leticia) - 2020 Qu%C3%A9 saber antes de ir - Lo m%C3%A1s comentado por la gente - Tripadvisor_files\photo7jpg.jpg"/>
          <p:cNvSpPr>
            <a:spLocks noChangeAspect="1" noChangeArrowheads="1"/>
          </p:cNvSpPr>
          <p:nvPr/>
        </p:nvSpPr>
        <p:spPr bwMode="auto">
          <a:xfrm>
            <a:off x="0" y="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8" name="AutoShape 9" descr="C:\Users\Jose Luis\Desktop\Isla de Los Micos (Leticia) - 2020 Qu%C3%A9 saber antes de ir - Lo m%C3%A1s comentado por la gente - Tripadvisor_files\photo3jpg_002.jpg"/>
          <p:cNvSpPr>
            <a:spLocks noChangeAspect="1" noChangeArrowheads="1"/>
          </p:cNvSpPr>
          <p:nvPr/>
        </p:nvSpPr>
        <p:spPr bwMode="auto">
          <a:xfrm>
            <a:off x="0" y="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9" name="AutoShape 10" descr="C:\Users\Jose Luis\Desktop\Isla de Los Micos (Leticia) - 2020 Qu%C3%A9 saber antes de ir - Lo m%C3%A1s comentado por la gente - Tripadvisor_files\20180417-092142-largejpg.jpg"/>
          <p:cNvSpPr>
            <a:spLocks noChangeAspect="1" noChangeArrowheads="1"/>
          </p:cNvSpPr>
          <p:nvPr/>
        </p:nvSpPr>
        <p:spPr bwMode="auto">
          <a:xfrm>
            <a:off x="0" y="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0" name="AutoShape 2" descr="C:\Users\Jose Luis\Desktop\Isla de Los Micos (Leticia) - 2020 Qu%C3%A9 saber antes de ir - Lo m%C3%A1s comentado por la gente - Tripadvisor_files\isla-de-los-micos_002.jpg"/>
          <p:cNvSpPr>
            <a:spLocks noChangeAspect="1" noChangeArrowheads="1"/>
          </p:cNvSpPr>
          <p:nvPr/>
        </p:nvSpPr>
        <p:spPr bwMode="auto">
          <a:xfrm>
            <a:off x="50110" y="-1292225"/>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1" name="AutoShape 13" descr="C:\Users\Jose Luis\Desktop\Isla de Los Micos (Leticia) - 2020 Qu%C3%A9 saber antes de ir - Lo m%C3%A1s comentado por la gente - Tripadvisor_files\isla-de-los-micos.jpg"/>
          <p:cNvSpPr>
            <a:spLocks noChangeAspect="1" noChangeArrowheads="1"/>
          </p:cNvSpPr>
          <p:nvPr/>
        </p:nvSpPr>
        <p:spPr bwMode="auto">
          <a:xfrm>
            <a:off x="120263" y="15240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2" name="AutoShape 14" descr="C:\Users\Jose Luis\Desktop\Isla de Los Micos (Leticia) - 2020 Qu%C3%A9 saber antes de ir - Lo m%C3%A1s comentado por la gente - Tripadvisor_files\photo9jpg.jpg"/>
          <p:cNvSpPr>
            <a:spLocks noChangeAspect="1" noChangeArrowheads="1"/>
          </p:cNvSpPr>
          <p:nvPr/>
        </p:nvSpPr>
        <p:spPr bwMode="auto">
          <a:xfrm>
            <a:off x="120263" y="15240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3" name="AutoShape 15" descr="C:\Users\Jose Luis\Desktop\Isla de Los Micos (Leticia) - 2020 Qu%C3%A9 saber antes de ir - Lo m%C3%A1s comentado por la gente - Tripadvisor_files\isla-de-los-micos_005.jpg"/>
          <p:cNvSpPr>
            <a:spLocks noChangeAspect="1" noChangeArrowheads="1"/>
          </p:cNvSpPr>
          <p:nvPr/>
        </p:nvSpPr>
        <p:spPr bwMode="auto">
          <a:xfrm>
            <a:off x="120263" y="15240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4" name="AutoShape 16" descr="C:\Users\Jose Luis\Desktop\Isla de Los Micos (Leticia) - 2020 Qu%C3%A9 saber antes de ir - Lo m%C3%A1s comentado por la gente - Tripadvisor_files\photo3jpg.jpg"/>
          <p:cNvSpPr>
            <a:spLocks noChangeAspect="1" noChangeArrowheads="1"/>
          </p:cNvSpPr>
          <p:nvPr/>
        </p:nvSpPr>
        <p:spPr bwMode="auto">
          <a:xfrm>
            <a:off x="120263" y="15240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5" name="AutoShape 17" descr="C:\Users\Jose Luis\Desktop\Isla de Los Micos (Leticia) - 2020 Qu%C3%A9 saber antes de ir - Lo m%C3%A1s comentado por la gente - Tripadvisor_files\photo1jpg_003.jpg"/>
          <p:cNvSpPr>
            <a:spLocks noChangeAspect="1" noChangeArrowheads="1"/>
          </p:cNvSpPr>
          <p:nvPr/>
        </p:nvSpPr>
        <p:spPr bwMode="auto">
          <a:xfrm>
            <a:off x="120263" y="15240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6" name="AutoShape 18" descr="C:\Users\Jose Luis\Desktop\Isla de Los Micos (Leticia) - 2020 Qu%C3%A9 saber antes de ir - Lo m%C3%A1s comentado por la gente - Tripadvisor_files\photo7jpg.jpg"/>
          <p:cNvSpPr>
            <a:spLocks noChangeAspect="1" noChangeArrowheads="1"/>
          </p:cNvSpPr>
          <p:nvPr/>
        </p:nvSpPr>
        <p:spPr bwMode="auto">
          <a:xfrm>
            <a:off x="120263" y="15240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7" name="AutoShape 19" descr="C:\Users\Jose Luis\Desktop\Isla de Los Micos (Leticia) - 2020 Qu%C3%A9 saber antes de ir - Lo m%C3%A1s comentado por la gente - Tripadvisor_files\photo3jpg_002.jpg"/>
          <p:cNvSpPr>
            <a:spLocks noChangeAspect="1" noChangeArrowheads="1"/>
          </p:cNvSpPr>
          <p:nvPr/>
        </p:nvSpPr>
        <p:spPr bwMode="auto">
          <a:xfrm>
            <a:off x="120263" y="15240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8" name="AutoShape 20" descr="C:\Users\Jose Luis\Desktop\Isla de Los Micos (Leticia) - 2020 Qu%C3%A9 saber antes de ir - Lo m%C3%A1s comentado por la gente - Tripadvisor_files\20180417-092142-largejpg.jpg"/>
          <p:cNvSpPr>
            <a:spLocks noChangeAspect="1" noChangeArrowheads="1"/>
          </p:cNvSpPr>
          <p:nvPr/>
        </p:nvSpPr>
        <p:spPr bwMode="auto">
          <a:xfrm>
            <a:off x="120263" y="152400"/>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sp>
        <p:nvSpPr>
          <p:cNvPr id="19" name="AutoShape 12" descr="C:\Users\Jose Luis\Desktop\Isla de Los Micos (Leticia) - 2020 Qu%C3%A9 saber antes de ir - Lo m%C3%A1s comentado por la gente - Tripadvisor_files\isla-de-los-micos_002.jpg"/>
          <p:cNvSpPr>
            <a:spLocks noChangeAspect="1" noChangeArrowheads="1"/>
          </p:cNvSpPr>
          <p:nvPr/>
        </p:nvSpPr>
        <p:spPr bwMode="auto">
          <a:xfrm>
            <a:off x="170372" y="-1139825"/>
            <a:ext cx="240526"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s-ES"/>
          </a:p>
        </p:txBody>
      </p:sp>
      <p:pic>
        <p:nvPicPr>
          <p:cNvPr id="7189" name="Picture 2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6804"/>
            <a:ext cx="8893175" cy="6394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09286674"/>
      </p:ext>
    </p:extLst>
  </p:cSld>
  <p:clrMapOvr>
    <a:masterClrMapping/>
  </p:clrMapOvr>
  <mc:AlternateContent xmlns:mc="http://schemas.openxmlformats.org/markup-compatibility/2006">
    <mc:Choice xmlns:p14="http://schemas.microsoft.com/office/powerpoint/2010/main" Requires="p14">
      <p:transition spd="slow" p14:dur="2500" advTm="8000">
        <p:checker/>
        <p:sndAc>
          <p:stSnd>
            <p:snd r:embed="rId2" name="4.Musette - En deux mots.wav"/>
          </p:stSnd>
        </p:sndAc>
      </p:transition>
    </mc:Choice>
    <mc:Fallback>
      <p:transition spd="slow" advTm="8000">
        <p:checker/>
        <p:sndAc>
          <p:stSnd>
            <p:snd r:embed="rId2" name="4.Musette - En deux mots.wav"/>
          </p:stSnd>
        </p:sndAc>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Conoce la Isla de los Micos en Colombia - Colombia me gust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656" y="0"/>
            <a:ext cx="9553006"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8035982"/>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Isla de los Micos - un paseo por el amazona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0267"/>
            <a:ext cx="8991922" cy="67453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299665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Users\Jose Luis\Desktop\Screenshot_2020-11-05 Isla de Los Micos (Leticia) - 2020 Qué saber antes de ir - Lo más comentado por la gente - Tripadvisor.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8893176" cy="6337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044376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Pin en Viaj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31" y="0"/>
            <a:ext cx="4744660" cy="63373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1236" y="0"/>
            <a:ext cx="4218933"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4900338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pattFill prst="pct80">
          <a:fgClr>
            <a:srgbClr val="009900"/>
          </a:fgClr>
          <a:bgClr>
            <a:schemeClr val="bg1"/>
          </a:bgClr>
        </a:pattFill>
        <a:effectLst/>
      </p:bgPr>
    </p:bg>
    <p:spTree>
      <p:nvGrpSpPr>
        <p:cNvPr id="1" name=""/>
        <p:cNvGrpSpPr/>
        <p:nvPr/>
      </p:nvGrpSpPr>
      <p:grpSpPr>
        <a:xfrm>
          <a:off x="0" y="0"/>
          <a:ext cx="0" cy="0"/>
          <a:chOff x="0" y="0"/>
          <a:chExt cx="0" cy="0"/>
        </a:xfrm>
      </p:grpSpPr>
      <p:pic>
        <p:nvPicPr>
          <p:cNvPr id="66562" name="Picture 2" descr="Isla de los Micos Colombia | Colombia, Islas, Mic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5801" y="705275"/>
            <a:ext cx="6707453" cy="4944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309836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Grupo de monitos! / Monkeys group! | Outdoor furniture sets, Outdoor,  Outdoor dec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672" y="-179722"/>
            <a:ext cx="9082038" cy="68115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052022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993" y="-29624"/>
            <a:ext cx="8914168" cy="63669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991900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pattFill prst="horzBrick">
          <a:fgClr>
            <a:srgbClr val="009900"/>
          </a:fgClr>
          <a:bgClr>
            <a:schemeClr val="bg1"/>
          </a:bgClr>
        </a:pattFill>
        <a:effectLst/>
      </p:bgPr>
    </p:bg>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0163" y="504354"/>
            <a:ext cx="7359812" cy="55365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762746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
            <a:ext cx="3948503" cy="63373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74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42531" y="-1"/>
            <a:ext cx="4945340" cy="65840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7357188"/>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28" y="0"/>
            <a:ext cx="9089540"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15976866"/>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pattFill prst="plaid">
          <a:fgClr>
            <a:srgbClr val="009900"/>
          </a:fgClr>
          <a:bgClr>
            <a:schemeClr val="bg1"/>
          </a:bgClr>
        </a:pattFill>
        <a:effectLst/>
      </p:bgPr>
    </p:bg>
    <p:spTree>
      <p:nvGrpSpPr>
        <p:cNvPr id="1" name=""/>
        <p:cNvGrpSpPr/>
        <p:nvPr/>
      </p:nvGrpSpPr>
      <p:grpSpPr>
        <a:xfrm>
          <a:off x="0" y="0"/>
          <a:ext cx="0" cy="0"/>
          <a:chOff x="0" y="0"/>
          <a:chExt cx="0" cy="0"/>
        </a:xfrm>
      </p:grpSpPr>
      <p:pic>
        <p:nvPicPr>
          <p:cNvPr id="471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2291" y="388569"/>
            <a:ext cx="5328592" cy="54399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0507749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
            <a:ext cx="8893176" cy="65291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1910054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pattFill prst="sphere">
          <a:fgClr>
            <a:srgbClr val="009900"/>
          </a:fgClr>
          <a:bgClr>
            <a:schemeClr val="bg1"/>
          </a:bgClr>
        </a:pattFill>
        <a:effectLst/>
      </p:bgPr>
    </p:bg>
    <p:spTree>
      <p:nvGrpSpPr>
        <p:cNvPr id="1" name=""/>
        <p:cNvGrpSpPr/>
        <p:nvPr/>
      </p:nvGrpSpPr>
      <p:grpSpPr>
        <a:xfrm>
          <a:off x="0" y="0"/>
          <a:ext cx="0" cy="0"/>
          <a:chOff x="0" y="0"/>
          <a:chExt cx="0" cy="0"/>
        </a:xfrm>
      </p:grpSpPr>
      <p:pic>
        <p:nvPicPr>
          <p:cNvPr id="3" name="Picture 2" descr="C:\Users\Jose Luis\Desktop\dee999a4cb1a0fc067e30430d2f85003.jpg"/>
          <p:cNvPicPr>
            <a:picLocks noChangeAspect="1" noChangeArrowheads="1"/>
          </p:cNvPicPr>
          <p:nvPr/>
        </p:nvPicPr>
        <p:blipFill rotWithShape="1">
          <a:blip r:embed="rId3">
            <a:extLst>
              <a:ext uri="{28A0092B-C50C-407E-A947-70E740481C1C}">
                <a14:useLocalDpi xmlns:a14="http://schemas.microsoft.com/office/drawing/2010/main" val="0"/>
              </a:ext>
            </a:extLst>
          </a:blip>
          <a:srcRect t="16747" b="15988"/>
          <a:stretch/>
        </p:blipFill>
        <p:spPr bwMode="auto">
          <a:xfrm>
            <a:off x="3078435" y="3670"/>
            <a:ext cx="4232462" cy="2339574"/>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692270">
            <a:off x="5989407" y="-225096"/>
            <a:ext cx="3219450" cy="428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638065">
            <a:off x="0" y="3600698"/>
            <a:ext cx="5593278" cy="275596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58947" y="3600698"/>
            <a:ext cx="4234228" cy="23788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483" name="Picture 3"/>
          <p:cNvPicPr>
            <a:picLocks noChangeAspect="1" noChangeArrowheads="1"/>
          </p:cNvPicPr>
          <p:nvPr/>
        </p:nvPicPr>
        <p:blipFill rotWithShape="1">
          <a:blip r:embed="rId7">
            <a:extLst>
              <a:ext uri="{28A0092B-C50C-407E-A947-70E740481C1C}">
                <a14:useLocalDpi xmlns:a14="http://schemas.microsoft.com/office/drawing/2010/main" val="0"/>
              </a:ext>
            </a:extLst>
          </a:blip>
          <a:srcRect t="15979" b="9191"/>
          <a:stretch/>
        </p:blipFill>
        <p:spPr bwMode="auto">
          <a:xfrm rot="21006721">
            <a:off x="-3159" y="1081096"/>
            <a:ext cx="3373365" cy="25242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48427480"/>
      </p:ext>
    </p:extLst>
  </p:cSld>
  <p:clrMapOvr>
    <a:masterClrMapping/>
  </p:clrMapOvr>
  <mc:AlternateContent xmlns:mc="http://schemas.openxmlformats.org/markup-compatibility/2006">
    <mc:Choice xmlns:p14="http://schemas.microsoft.com/office/powerpoint/2010/main" Requires="p14">
      <p:transition spd="slow" p14:dur="2500" advTm="8000">
        <p:checker/>
        <p:sndAc>
          <p:stSnd>
            <p:snd r:embed="rId2" name="2.Musette - Une maman.wav"/>
          </p:stSnd>
        </p:sndAc>
      </p:transition>
    </mc:Choice>
    <mc:Fallback>
      <p:transition spd="slow" advTm="8000">
        <p:checker/>
        <p:sndAc>
          <p:stSnd>
            <p:snd r:embed="rId2" name="2.Musette - Une maman.wav"/>
          </p:stSnd>
        </p:sndAc>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144" y="-21119"/>
            <a:ext cx="5222831" cy="64929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6688" y="-21119"/>
            <a:ext cx="3776487" cy="64571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2363707"/>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4853" y="-128248"/>
            <a:ext cx="3972627" cy="68252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29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4" y="-254736"/>
            <a:ext cx="4976137" cy="6625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95506454"/>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isla-de-los-micos-amazonas-colombiano.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30077" y="-25400"/>
            <a:ext cx="10693328" cy="66504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511503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85" y="0"/>
            <a:ext cx="9741418"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49248860"/>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25372"/>
            <a:ext cx="4129817" cy="63626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301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0786" y="0"/>
            <a:ext cx="4760016"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84945559"/>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4760016" cy="6337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74579" y="-143867"/>
            <a:ext cx="4976137" cy="66250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5460325"/>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696" y="18478"/>
            <a:ext cx="4765304" cy="63443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0575" y="-9826"/>
            <a:ext cx="4292600" cy="63471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42852593"/>
      </p:ext>
    </p:extLst>
  </p:cSld>
  <p:clrMapOvr>
    <a:masterClrMapping/>
  </p:clrMapOvr>
  <mc:AlternateContent xmlns:mc="http://schemas.openxmlformats.org/markup-compatibility/2006" xmlns:p14="http://schemas.microsoft.com/office/powerpoint/2010/main">
    <mc:Choice Requires="p14">
      <p:transition spd="slow" p14:dur="2500" advTm="8000">
        <p:checker/>
      </p:transition>
    </mc:Choice>
    <mc:Fallback xmlns="">
      <p:transition spd="slow" advTm="8000">
        <p:checker/>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8893176" cy="63373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134801" y="3134809"/>
            <a:ext cx="6337300" cy="67696"/>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690679" y="3134809"/>
            <a:ext cx="6337300" cy="67696"/>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6" y="0"/>
            <a:ext cx="8893175" cy="64234"/>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6" y="6268289"/>
            <a:ext cx="8893175" cy="69017"/>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34526" y="5363261"/>
            <a:ext cx="586024" cy="632541"/>
          </a:xfrm>
          <a:prstGeom prst="rect">
            <a:avLst/>
          </a:prstGeom>
          <a:noFill/>
          <a:ln w="38100">
            <a:solidFill>
              <a:srgbClr val="1CDEF8"/>
            </a:solidFill>
            <a:miter lim="800000"/>
            <a:headEnd/>
            <a:tailEnd/>
          </a:ln>
        </p:spPr>
      </p:pic>
      <p:sp>
        <p:nvSpPr>
          <p:cNvPr id="19" name="18 Rectángulo"/>
          <p:cNvSpPr/>
          <p:nvPr/>
        </p:nvSpPr>
        <p:spPr>
          <a:xfrm>
            <a:off x="1926035" y="4224886"/>
            <a:ext cx="2618375"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26540" y="463172"/>
            <a:ext cx="2724413" cy="2907875"/>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023239" y="855417"/>
            <a:ext cx="3402241" cy="6258245"/>
          </a:xfrm>
          <a:prstGeom prst="rect">
            <a:avLst/>
          </a:prstGeom>
          <a:noFill/>
          <a:ln w="38100">
            <a:noFill/>
            <a:miter lim="800000"/>
            <a:headEnd/>
            <a:tailEnd/>
          </a:ln>
          <a:effectLst/>
        </p:spPr>
        <p:txBody>
          <a:bodyPr wrap="square"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miércoles, 11 de noviembre de 2020</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09:43</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schemeClr val="accent3">
                <a:shade val="45000"/>
                <a:satMod val="135000"/>
              </a:schemeClr>
              <a:prstClr val="white"/>
            </a:duotone>
            <a:lum bright="-25000" contrast="48000"/>
          </a:blip>
          <a:srcRect/>
          <a:stretch>
            <a:fillRect/>
          </a:stretch>
        </p:blipFill>
        <p:spPr bwMode="auto">
          <a:xfrm>
            <a:off x="1233296" y="5185320"/>
            <a:ext cx="1953734" cy="863145"/>
          </a:xfrm>
          <a:prstGeom prst="rect">
            <a:avLst/>
          </a:prstGeom>
          <a:noFill/>
        </p:spPr>
      </p:pic>
    </p:spTree>
  </p:cSld>
  <p:clrMapOvr>
    <a:masterClrMapping/>
  </p:clrMapOvr>
  <mc:AlternateContent xmlns:mc="http://schemas.openxmlformats.org/markup-compatibility/2006">
    <mc:Choice xmlns:p14="http://schemas.microsoft.com/office/powerpoint/2010/main" Requires="p14">
      <p:transition spd="slow" p14:dur="2500" advTm="11000">
        <p:checker/>
      </p:transition>
    </mc:Choice>
    <mc:Fallback>
      <p:transition spd="slow" advTm="1100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6" presetClass="exit" presetSubtype="32" fill="hold" nodeType="afterEffect">
                                  <p:stCondLst>
                                    <p:cond delay="0"/>
                                  </p:stCondLst>
                                  <p:childTnLst>
                                    <p:animEffect transition="out" filter="circle(out)">
                                      <p:cBhvr>
                                        <p:cTn id="21" dur="5000"/>
                                        <p:tgtEl>
                                          <p:spTgt spid="14"/>
                                        </p:tgtEl>
                                      </p:cBhvr>
                                    </p:animEffect>
                                    <p:set>
                                      <p:cBhvr>
                                        <p:cTn id="22" dur="1" fill="hold">
                                          <p:stCondLst>
                                            <p:cond delay="4999"/>
                                          </p:stCondLst>
                                        </p:cTn>
                                        <p:tgtEl>
                                          <p:spTgt spid="14"/>
                                        </p:tgtEl>
                                        <p:attrNameLst>
                                          <p:attrName>style.visibility</p:attrName>
                                        </p:attrNameLst>
                                      </p:cBhvr>
                                      <p:to>
                                        <p:strVal val="hidden"/>
                                      </p:to>
                                    </p:set>
                                  </p:childTnLst>
                                </p:cTn>
                              </p:par>
                            </p:childTnLst>
                          </p:cTn>
                        </p:par>
                        <p:par>
                          <p:cTn id="23" fill="hold">
                            <p:stCondLst>
                              <p:cond delay="7000"/>
                            </p:stCondLst>
                            <p:childTnLst>
                              <p:par>
                                <p:cTn id="24" presetID="12" presetClass="entr" presetSubtype="1" fill="hold" grpId="0" nodeType="after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Effect transition="in" filter="slide(fromTop)">
                                      <p:cBhvr>
                                        <p:cTn id="26"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1" y="1478704"/>
            <a:ext cx="8893175" cy="211243"/>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010" tIns="43506" rIns="87010" bIns="43506"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1" y="1689948"/>
            <a:ext cx="8893175" cy="4647353"/>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7010" tIns="43506" rIns="87010" bIns="43506"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26854" y="0"/>
            <a:ext cx="4743027" cy="1443496"/>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1" y="1760363"/>
            <a:ext cx="8893175" cy="22576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010" tIns="43506" rIns="87010" bIns="43506">
            <a:spAutoFit/>
          </a:bodyPr>
          <a:lstStyle/>
          <a:p>
            <a:pPr algn="ctr" fontAlgn="base">
              <a:spcBef>
                <a:spcPct val="50000"/>
              </a:spcBef>
              <a:spcAft>
                <a:spcPct val="0"/>
              </a:spcAft>
            </a:pPr>
            <a:r>
              <a:rPr lang="es-ES" sz="5700" b="1">
                <a:solidFill>
                  <a:srgbClr val="000000"/>
                </a:solidFill>
                <a:latin typeface="Kristen ITC" pitchFamily="66" charset="0"/>
              </a:rPr>
              <a:t>¿Te ha gustado?</a:t>
            </a:r>
            <a:r>
              <a:rPr lang="es-ES" sz="4600">
                <a:solidFill>
                  <a:srgbClr val="000000"/>
                </a:solidFill>
                <a:latin typeface="Kristen ITC" pitchFamily="66" charset="0"/>
              </a:rPr>
              <a:t> </a:t>
            </a:r>
            <a:br>
              <a:rPr lang="es-ES" sz="4600">
                <a:solidFill>
                  <a:srgbClr val="000000"/>
                </a:solidFill>
                <a:latin typeface="Kristen ITC" pitchFamily="66" charset="0"/>
              </a:rPr>
            </a:br>
            <a:r>
              <a:rPr lang="es-ES" sz="4200">
                <a:solidFill>
                  <a:srgbClr val="000000"/>
                </a:solidFill>
                <a:latin typeface="Kristen ITC" pitchFamily="66" charset="0"/>
              </a:rPr>
              <a:t>Puedes ver más entrando </a:t>
            </a:r>
            <a:br>
              <a:rPr lang="es-ES" sz="4200">
                <a:solidFill>
                  <a:srgbClr val="000000"/>
                </a:solidFill>
                <a:latin typeface="Kristen ITC" pitchFamily="66" charset="0"/>
              </a:rPr>
            </a:br>
            <a:r>
              <a:rPr lang="es-ES" sz="4200" b="1">
                <a:solidFill>
                  <a:srgbClr val="40F903"/>
                </a:solidFill>
                <a:latin typeface="Kristen ITC" pitchFamily="66" charset="0"/>
                <a:hlinkClick r:id="rId2"/>
              </a:rPr>
              <a:t>Aquí</a:t>
            </a:r>
            <a:endParaRPr lang="es-ES" sz="4200" b="1">
              <a:solidFill>
                <a:srgbClr val="40F903"/>
              </a:solidFill>
              <a:latin typeface="Kristen ITC" pitchFamily="66" charset="0"/>
            </a:endParaRPr>
          </a:p>
        </p:txBody>
      </p:sp>
      <p:sp>
        <p:nvSpPr>
          <p:cNvPr id="4107" name="Text Box 11"/>
          <p:cNvSpPr txBox="1">
            <a:spLocks noChangeArrowheads="1"/>
          </p:cNvSpPr>
          <p:nvPr/>
        </p:nvSpPr>
        <p:spPr bwMode="auto">
          <a:xfrm>
            <a:off x="1111648" y="4365697"/>
            <a:ext cx="2593843" cy="1888355"/>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7010" tIns="43506" rIns="87010" bIns="43506">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84124" y="3872794"/>
            <a:ext cx="2297404" cy="2182848"/>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27820" y="4506524"/>
            <a:ext cx="1185757" cy="915388"/>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 y="2746163"/>
            <a:ext cx="518769"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 y="3239065"/>
            <a:ext cx="518769"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 y="3731967"/>
            <a:ext cx="518769" cy="492901"/>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1" y="4224868"/>
            <a:ext cx="518769" cy="492901"/>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LA ISLA DE LOS MICOS 1">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LA ISLA DE LOS MICOS 1</Template>
  <TotalTime>36</TotalTime>
  <Words>270</Words>
  <Application>Microsoft Office PowerPoint</Application>
  <PresentationFormat>Personalizado</PresentationFormat>
  <Paragraphs>17</Paragraphs>
  <Slides>61</Slides>
  <Notes>2</Notes>
  <HiddenSlides>0</HiddenSlides>
  <MMClips>0</MMClips>
  <ScaleCrop>false</ScaleCrop>
  <HeadingPairs>
    <vt:vector size="4" baseType="variant">
      <vt:variant>
        <vt:lpstr>Tema</vt:lpstr>
      </vt:variant>
      <vt:variant>
        <vt:i4>2</vt:i4>
      </vt:variant>
      <vt:variant>
        <vt:lpstr>Títulos de diapositiva</vt:lpstr>
      </vt:variant>
      <vt:variant>
        <vt:i4>61</vt:i4>
      </vt:variant>
    </vt:vector>
  </HeadingPairs>
  <TitlesOfParts>
    <vt:vector size="63" baseType="lpstr">
      <vt:lpstr>LA ISLA DE LOS MICOS 1</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16</cp:revision>
  <dcterms:created xsi:type="dcterms:W3CDTF">2020-11-11T08:43:25Z</dcterms:created>
  <dcterms:modified xsi:type="dcterms:W3CDTF">2020-11-11T09:19:50Z</dcterms:modified>
</cp:coreProperties>
</file>