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317" r:id="rId3"/>
    <p:sldId id="308" r:id="rId4"/>
    <p:sldId id="349" r:id="rId5"/>
    <p:sldId id="351" r:id="rId6"/>
    <p:sldId id="347" r:id="rId7"/>
    <p:sldId id="319" r:id="rId8"/>
    <p:sldId id="320" r:id="rId9"/>
    <p:sldId id="321" r:id="rId10"/>
    <p:sldId id="348" r:id="rId11"/>
    <p:sldId id="323" r:id="rId12"/>
    <p:sldId id="298" r:id="rId13"/>
    <p:sldId id="295" r:id="rId14"/>
    <p:sldId id="294" r:id="rId15"/>
    <p:sldId id="344" r:id="rId16"/>
    <p:sldId id="312" r:id="rId17"/>
    <p:sldId id="325" r:id="rId18"/>
    <p:sldId id="327" r:id="rId19"/>
    <p:sldId id="315" r:id="rId20"/>
    <p:sldId id="329" r:id="rId21"/>
    <p:sldId id="330" r:id="rId22"/>
    <p:sldId id="285" r:id="rId23"/>
    <p:sldId id="284" r:id="rId24"/>
    <p:sldId id="281" r:id="rId25"/>
    <p:sldId id="333" r:id="rId26"/>
    <p:sldId id="335" r:id="rId27"/>
    <p:sldId id="275" r:id="rId28"/>
    <p:sldId id="274" r:id="rId29"/>
    <p:sldId id="337" r:id="rId30"/>
    <p:sldId id="272" r:id="rId31"/>
    <p:sldId id="270" r:id="rId32"/>
    <p:sldId id="269" r:id="rId33"/>
    <p:sldId id="267" r:id="rId34"/>
    <p:sldId id="265" r:id="rId35"/>
    <p:sldId id="336" r:id="rId36"/>
    <p:sldId id="339" r:id="rId37"/>
    <p:sldId id="341" r:id="rId38"/>
    <p:sldId id="343" r:id="rId39"/>
    <p:sldId id="332" r:id="rId40"/>
    <p:sldId id="342" r:id="rId41"/>
    <p:sldId id="311" r:id="rId42"/>
    <p:sldId id="352" r:id="rId43"/>
  </p:sldIdLst>
  <p:sldSz cx="9144000" cy="6858000" type="screen4x3"/>
  <p:notesSz cx="6858000" cy="9144000"/>
  <p:embeddedFontLst>
    <p:embeddedFont>
      <p:font typeface="Kristen ITC" panose="03050502040202030202" pitchFamily="66" charset="0"/>
      <p:regular r:id="rId44"/>
    </p:embeddedFont>
    <p:embeddedFont>
      <p:font typeface="Trebuchet MS" panose="020B0603020202020204" pitchFamily="34" charset="0"/>
      <p:regular r:id="rId45"/>
      <p:bold r:id="rId46"/>
      <p:italic r:id="rId47"/>
      <p:boldItalic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Wingdings 2" panose="05020102010507070707" pitchFamily="18" charset="2"/>
      <p:regular r:id="rId53"/>
    </p:embeddedFont>
    <p:embeddedFont>
      <p:font typeface="Verdana" panose="020B0604030504040204" pitchFamily="34" charset="0"/>
      <p:regular r:id="rId54"/>
      <p:bold r:id="rId55"/>
      <p:italic r:id="rId56"/>
      <p:boldItalic r:id="rId57"/>
    </p:embeddedFont>
    <p:embeddedFont>
      <p:font typeface="EckmaDEE" pitchFamily="2" charset="0"/>
      <p:regular r:id="rId58"/>
    </p:embeddedFont>
    <p:embeddedFont>
      <p:font typeface="Algerian" panose="04020705040A02060702" pitchFamily="82" charset="0"/>
      <p:regular r:id="rId5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TXcRsdBe5P8HudzgfsCsw==" hashData="sxwD8z7eJuDckNbAKIS+vSr/Ak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 autoAdjust="0"/>
    <p:restoredTop sz="94627" autoAdjust="0"/>
  </p:normalViewPr>
  <p:slideViewPr>
    <p:cSldViewPr showGuides="1">
      <p:cViewPr>
        <p:scale>
          <a:sx n="75" d="100"/>
          <a:sy n="75" d="100"/>
        </p:scale>
        <p:origin x="-744" y="-7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11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font" Target="fonts/font1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6.fntdata"/><Relationship Id="rId57" Type="http://schemas.openxmlformats.org/officeDocument/2006/relationships/font" Target="fonts/font14.fntdata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8" Type="http://schemas.openxmlformats.org/officeDocument/2006/relationships/slide" Target="slides/slide6.xml"/><Relationship Id="rId51" Type="http://schemas.openxmlformats.org/officeDocument/2006/relationships/font" Target="fonts/font8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3.fntdata"/><Relationship Id="rId59" Type="http://schemas.openxmlformats.org/officeDocument/2006/relationships/font" Target="fonts/font1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75615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230026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266083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21412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554668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955962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114577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569532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368287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64016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642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EBAF8D23-FDFD-426A-8758-C16E500ED331}" type="datetimeFigureOut">
              <a:rPr lang="cs-CZ" smtClean="0"/>
              <a:t>7.11.2015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46323279-6D19-4890-961D-F522DF6C138B}" type="slidenum">
              <a:rPr lang="cs-CZ" smtClean="0"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46339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5" Type="http://schemas.openxmlformats.org/officeDocument/2006/relationships/image" Target="../media/image45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22319" y="2636912"/>
            <a:ext cx="589937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lgerian" panose="04020705040A02060702" pitchFamily="82" charset="0"/>
              </a:rPr>
              <a:t>La </a:t>
            </a:r>
            <a:r>
              <a:rPr lang="cs-CZ" sz="60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lgerian" panose="04020705040A02060702" pitchFamily="82" charset="0"/>
              </a:rPr>
              <a:t>inspiración</a:t>
            </a:r>
            <a:endParaRPr lang="cs-CZ" sz="60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cs-CZ" sz="60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lgerian" panose="04020705040A02060702" pitchFamily="82" charset="0"/>
              </a:rPr>
              <a:t>del</a:t>
            </a:r>
            <a:r>
              <a:rPr lang="cs-CZ" sz="6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cs-CZ" sz="60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lgerian" panose="04020705040A02060702" pitchFamily="82" charset="0"/>
              </a:rPr>
              <a:t>otoŇo</a:t>
            </a:r>
            <a:endParaRPr lang="cs-CZ" sz="6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16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>
        <p:sndAc>
          <p:stSnd loop="1">
            <p:snd r:embed="rId2" name="Elvis Presley - Love Me Tonight.wav"/>
          </p:stSnd>
        </p:sndAc>
      </p:transition>
    </mc:Choice>
    <mc:Fallback xmlns="">
      <p:transition advClick="0" advTm="5000">
        <p:sndAc>
          <p:stSnd loop="1">
            <p:snd r:embed="rId3" name="Elvis Presley - Love Me Ton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908720"/>
            <a:ext cx="7125113" cy="924475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28700"/>
            <a:ext cx="6804756" cy="5436604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3605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908720"/>
            <a:ext cx="7125113" cy="924475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700" y="728700"/>
            <a:ext cx="5436604" cy="5436604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4817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908720"/>
            <a:ext cx="7125113" cy="924475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64704"/>
            <a:ext cx="6912768" cy="5328591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186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908720"/>
            <a:ext cx="7125113" cy="924475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660" y="764704"/>
            <a:ext cx="6120680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5938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134" y="764704"/>
            <a:ext cx="4795732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6122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134" y="764704"/>
            <a:ext cx="4795732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0107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134" y="764704"/>
            <a:ext cx="4795732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4043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764704"/>
            <a:ext cx="4752527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2952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764704"/>
            <a:ext cx="4752528" cy="532859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108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64705"/>
            <a:ext cx="6912768" cy="532859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9305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904" y="764705"/>
            <a:ext cx="6862480" cy="532859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5610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764705"/>
            <a:ext cx="6840761" cy="5328591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5374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439" y="764704"/>
            <a:ext cx="5057114" cy="532859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0127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4"/>
            <a:ext cx="6768752" cy="532859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5908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28700"/>
            <a:ext cx="6768752" cy="5364596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0427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4"/>
            <a:ext cx="6768752" cy="532859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2276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4"/>
            <a:ext cx="6768752" cy="532859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9731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700" y="764704"/>
            <a:ext cx="5400600" cy="532859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8994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700" y="764704"/>
            <a:ext cx="5400600" cy="532859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000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64704"/>
            <a:ext cx="4320480" cy="532859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3634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070" y="764704"/>
            <a:ext cx="7007860" cy="532859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6244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4"/>
            <a:ext cx="6912768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2213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4"/>
            <a:ext cx="6912768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839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4"/>
            <a:ext cx="6912768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0471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424" y="764704"/>
            <a:ext cx="4809144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5459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98" y="764704"/>
            <a:ext cx="7210195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6192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573" y="764704"/>
            <a:ext cx="4852844" cy="540060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7656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305" y="764704"/>
            <a:ext cx="3477381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602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424" y="764704"/>
            <a:ext cx="4809144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2118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900" y="764704"/>
            <a:ext cx="6412192" cy="540060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3028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600" y="764704"/>
            <a:ext cx="6177752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2885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424" y="764704"/>
            <a:ext cx="4809144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2239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764704"/>
            <a:ext cx="5688632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0265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64704"/>
            <a:ext cx="6912768" cy="5400599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1056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553" y="764704"/>
            <a:ext cx="5598893" cy="5400599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1548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764704"/>
            <a:ext cx="5616624" cy="5400599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8921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4"/>
            <a:ext cx="6840760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2907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64704"/>
            <a:ext cx="6912768" cy="540060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3219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830018" y="2644170"/>
            <a:ext cx="14750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EckmaDEE" pitchFamily="2" charset="0"/>
              </a:rPr>
              <a:t>Fin</a:t>
            </a:r>
            <a:endParaRPr lang="cs-CZ" sz="9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EckmaDEE" pitchFamily="2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1560" y="5738812"/>
            <a:ext cx="127567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EckmaDEE" pitchFamily="2" charset="0"/>
              </a:rPr>
              <a:t>Yveta</a:t>
            </a:r>
            <a:endParaRPr lang="cs-CZ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68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Click="0" advTm="18000">
        <p14:vortex dir="r"/>
      </p:transition>
    </mc:Choice>
    <mc:Fallback xmlns="">
      <p:transition spd="slow" advClick="0" advTm="18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250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3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2" presetClass="entr" presetSubtype="3" accel="10000" fill="hold" grpId="0" nodeType="clickEffect" p14:presetBounceEnd="10000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14" dur="2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15" dur="2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250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3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2" presetClass="entr" presetSubtype="3" accel="10000" fill="hold" grpId="0" nodeType="click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</p:bldLst>
      </p:timing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599268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Podzim</Template>
  <TotalTime>0</TotalTime>
  <Words>22</Words>
  <Application>Microsoft Office PowerPoint</Application>
  <PresentationFormat>Prezentácia na obrazovke (4:3)</PresentationFormat>
  <Paragraphs>6</Paragraphs>
  <Slides>41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41</vt:i4>
      </vt:variant>
    </vt:vector>
  </HeadingPairs>
  <TitlesOfParts>
    <vt:vector size="52" baseType="lpstr">
      <vt:lpstr>Arial</vt:lpstr>
      <vt:lpstr>Kristen ITC</vt:lpstr>
      <vt:lpstr>Trebuchet MS</vt:lpstr>
      <vt:lpstr>Calibri</vt:lpstr>
      <vt:lpstr>Wingdings 2</vt:lpstr>
      <vt:lpstr>Verdana</vt:lpstr>
      <vt:lpstr>Courier New</vt:lpstr>
      <vt:lpstr>EckmaDEE</vt:lpstr>
      <vt:lpstr>Algerian</vt:lpstr>
      <vt:lpstr>Autumn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Inspiracion              de Navidad</dc:title>
  <dc:creator/>
  <cp:lastModifiedBy/>
  <cp:revision>55</cp:revision>
  <dcterms:created xsi:type="dcterms:W3CDTF">2015-11-02T17:28:36Z</dcterms:created>
  <dcterms:modified xsi:type="dcterms:W3CDTF">2015-11-07T17:22:55Z</dcterms:modified>
</cp:coreProperties>
</file>