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68"/>
  </p:notesMasterIdLst>
  <p:sldIdLst>
    <p:sldId id="333" r:id="rId3"/>
    <p:sldId id="312" r:id="rId4"/>
    <p:sldId id="334" r:id="rId5"/>
    <p:sldId id="335" r:id="rId6"/>
    <p:sldId id="311" r:id="rId7"/>
    <p:sldId id="317" r:id="rId8"/>
    <p:sldId id="336" r:id="rId9"/>
    <p:sldId id="331" r:id="rId10"/>
    <p:sldId id="354" r:id="rId11"/>
    <p:sldId id="376" r:id="rId12"/>
    <p:sldId id="370" r:id="rId13"/>
    <p:sldId id="337" r:id="rId14"/>
    <p:sldId id="324" r:id="rId15"/>
    <p:sldId id="338" r:id="rId16"/>
    <p:sldId id="339" r:id="rId17"/>
    <p:sldId id="340" r:id="rId18"/>
    <p:sldId id="341" r:id="rId19"/>
    <p:sldId id="342" r:id="rId20"/>
    <p:sldId id="343" r:id="rId21"/>
    <p:sldId id="344" r:id="rId22"/>
    <p:sldId id="306" r:id="rId23"/>
    <p:sldId id="345" r:id="rId24"/>
    <p:sldId id="375" r:id="rId25"/>
    <p:sldId id="347" r:id="rId26"/>
    <p:sldId id="319" r:id="rId27"/>
    <p:sldId id="348" r:id="rId28"/>
    <p:sldId id="349" r:id="rId29"/>
    <p:sldId id="350" r:id="rId30"/>
    <p:sldId id="351" r:id="rId31"/>
    <p:sldId id="352" r:id="rId32"/>
    <p:sldId id="353" r:id="rId33"/>
    <p:sldId id="325" r:id="rId34"/>
    <p:sldId id="355" r:id="rId35"/>
    <p:sldId id="356" r:id="rId36"/>
    <p:sldId id="357" r:id="rId37"/>
    <p:sldId id="358" r:id="rId38"/>
    <p:sldId id="359" r:id="rId39"/>
    <p:sldId id="360" r:id="rId40"/>
    <p:sldId id="361" r:id="rId41"/>
    <p:sldId id="315" r:id="rId42"/>
    <p:sldId id="363" r:id="rId43"/>
    <p:sldId id="364" r:id="rId44"/>
    <p:sldId id="362" r:id="rId45"/>
    <p:sldId id="313" r:id="rId46"/>
    <p:sldId id="365" r:id="rId47"/>
    <p:sldId id="305" r:id="rId48"/>
    <p:sldId id="366" r:id="rId49"/>
    <p:sldId id="308" r:id="rId50"/>
    <p:sldId id="326" r:id="rId51"/>
    <p:sldId id="367" r:id="rId52"/>
    <p:sldId id="318" r:id="rId53"/>
    <p:sldId id="374" r:id="rId54"/>
    <p:sldId id="368" r:id="rId55"/>
    <p:sldId id="314" r:id="rId56"/>
    <p:sldId id="369" r:id="rId57"/>
    <p:sldId id="307" r:id="rId58"/>
    <p:sldId id="310" r:id="rId59"/>
    <p:sldId id="371" r:id="rId60"/>
    <p:sldId id="316" r:id="rId61"/>
    <p:sldId id="327" r:id="rId62"/>
    <p:sldId id="373" r:id="rId63"/>
    <p:sldId id="309" r:id="rId64"/>
    <p:sldId id="372" r:id="rId65"/>
    <p:sldId id="328" r:id="rId66"/>
    <p:sldId id="377" r:id="rId67"/>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4WCqh+DINoGysE//VhhYIQ" hashData="N3revqEfPdHd1T/3RVp+al/n5n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FF00"/>
    <a:srgbClr val="0000CC"/>
    <a:srgbClr val="00FFFF"/>
    <a:srgbClr val="FF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34610" autoAdjust="0"/>
    <p:restoredTop sz="86467" autoAdjust="0"/>
  </p:normalViewPr>
  <p:slideViewPr>
    <p:cSldViewPr snapToObjects="1">
      <p:cViewPr>
        <p:scale>
          <a:sx n="60" d="100"/>
          <a:sy n="60" d="100"/>
        </p:scale>
        <p:origin x="-1650" y="-690"/>
      </p:cViewPr>
      <p:guideLst>
        <p:guide orient="horz" pos="2160"/>
        <p:guide pos="2880"/>
      </p:guideLst>
    </p:cSldViewPr>
  </p:slideViewPr>
  <p:outlineViewPr>
    <p:cViewPr>
      <p:scale>
        <a:sx n="33" d="100"/>
        <a:sy n="33" d="100"/>
      </p:scale>
      <p:origin x="246"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notesMaster" Target="notesMasters/notesMaster1.xml"/><Relationship Id="rId7" Type="http://schemas.openxmlformats.org/officeDocument/2006/relationships/slide" Target="slides/slide5.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fr-CH"/>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lvl1pPr>
          </a:lstStyle>
          <a:p>
            <a:pPr>
              <a:defRPr/>
            </a:pPr>
            <a:fld id="{EC0A7819-C775-4310-AF6A-BEC5629E5E72}" type="datetimeFigureOut">
              <a:rPr lang="fr-CH"/>
              <a:pPr>
                <a:defRPr/>
              </a:pPr>
              <a:t>10.08.2015</a:t>
            </a:fld>
            <a:endParaRPr lang="fr-CH"/>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fr-CH" noProof="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noProof="0" smtClean="0"/>
              <a:t>Cliquez pour modifier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endParaRPr lang="fr-CH" noProof="0"/>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fr-CH"/>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lvl1pPr>
          </a:lstStyle>
          <a:p>
            <a:pPr>
              <a:defRPr/>
            </a:pPr>
            <a:fld id="{F5ED0939-256C-4CEB-89E0-F4E07309DF85}" type="slidenum">
              <a:rPr lang="fr-CH"/>
              <a:pPr>
                <a:defRPr/>
              </a:pPr>
              <a:t>‹Nº›</a:t>
            </a:fld>
            <a:endParaRPr lang="fr-CH"/>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fr-CH"/>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fr-CH"/>
          </a:p>
        </p:txBody>
      </p:sp>
      <p:sp>
        <p:nvSpPr>
          <p:cNvPr id="4" name="Espace réservé de la date 3"/>
          <p:cNvSpPr>
            <a:spLocks noGrp="1"/>
          </p:cNvSpPr>
          <p:nvPr>
            <p:ph type="dt" sz="half" idx="10"/>
          </p:nvPr>
        </p:nvSpPr>
        <p:spPr/>
        <p:txBody>
          <a:bodyPr/>
          <a:lstStyle>
            <a:lvl1pPr>
              <a:defRPr/>
            </a:lvl1pPr>
          </a:lstStyle>
          <a:p>
            <a:pPr>
              <a:defRPr/>
            </a:pPr>
            <a:fld id="{0C149932-2C18-4140-BDC4-CC965A3BD99A}" type="datetimeFigureOut">
              <a:rPr lang="fr-FR"/>
              <a:pPr>
                <a:defRPr/>
              </a:pPr>
              <a:t>10/08/2015</a:t>
            </a:fld>
            <a:endParaRPr lang="fr-CH"/>
          </a:p>
        </p:txBody>
      </p:sp>
      <p:sp>
        <p:nvSpPr>
          <p:cNvPr id="5" name="Espace réservé du pied de page 4"/>
          <p:cNvSpPr>
            <a:spLocks noGrp="1"/>
          </p:cNvSpPr>
          <p:nvPr>
            <p:ph type="ftr" sz="quarter" idx="11"/>
          </p:nvPr>
        </p:nvSpPr>
        <p:spPr/>
        <p:txBody>
          <a:bodyPr/>
          <a:lstStyle>
            <a:lvl1pPr>
              <a:defRPr/>
            </a:lvl1pPr>
          </a:lstStyle>
          <a:p>
            <a:pPr>
              <a:defRPr/>
            </a:pPr>
            <a:endParaRPr lang="fr-CH"/>
          </a:p>
        </p:txBody>
      </p:sp>
      <p:sp>
        <p:nvSpPr>
          <p:cNvPr id="6" name="Espace réservé du numéro de diapositive 5"/>
          <p:cNvSpPr>
            <a:spLocks noGrp="1"/>
          </p:cNvSpPr>
          <p:nvPr>
            <p:ph type="sldNum" sz="quarter" idx="12"/>
          </p:nvPr>
        </p:nvSpPr>
        <p:spPr/>
        <p:txBody>
          <a:bodyPr/>
          <a:lstStyle>
            <a:lvl1pPr>
              <a:defRPr/>
            </a:lvl1pPr>
          </a:lstStyle>
          <a:p>
            <a:pPr>
              <a:defRPr/>
            </a:pPr>
            <a:fld id="{C783246B-43C2-4FFB-B9C5-E5529FCF5117}" type="slidenum">
              <a:rPr lang="fr-CH"/>
              <a:pPr>
                <a:defRPr/>
              </a:pPr>
              <a:t>‹Nº›</a:t>
            </a:fld>
            <a:endParaRPr lang="fr-CH"/>
          </a:p>
        </p:txBody>
      </p:sp>
    </p:spTree>
  </p:cSld>
  <p:clrMapOvr>
    <a:masterClrMapping/>
  </p:clrMapOvr>
  <p:transition advClick="0" advTm="6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CH"/>
          </a:p>
        </p:txBody>
      </p:sp>
      <p:sp>
        <p:nvSpPr>
          <p:cNvPr id="3" name="Espace réservé du contenu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H"/>
          </a:p>
        </p:txBody>
      </p:sp>
      <p:sp>
        <p:nvSpPr>
          <p:cNvPr id="4" name="Espace réservé de la date 3"/>
          <p:cNvSpPr>
            <a:spLocks noGrp="1"/>
          </p:cNvSpPr>
          <p:nvPr>
            <p:ph type="dt" sz="half" idx="10"/>
          </p:nvPr>
        </p:nvSpPr>
        <p:spPr/>
        <p:txBody>
          <a:bodyPr/>
          <a:lstStyle>
            <a:lvl1pPr>
              <a:defRPr/>
            </a:lvl1pPr>
          </a:lstStyle>
          <a:p>
            <a:pPr>
              <a:defRPr/>
            </a:pPr>
            <a:fld id="{79D1793E-84F1-41E8-B611-5086AD008ADB}" type="datetimeFigureOut">
              <a:rPr lang="fr-FR"/>
              <a:pPr>
                <a:defRPr/>
              </a:pPr>
              <a:t>10/08/2015</a:t>
            </a:fld>
            <a:endParaRPr lang="fr-CH"/>
          </a:p>
        </p:txBody>
      </p:sp>
      <p:sp>
        <p:nvSpPr>
          <p:cNvPr id="5" name="Espace réservé du pied de page 4"/>
          <p:cNvSpPr>
            <a:spLocks noGrp="1"/>
          </p:cNvSpPr>
          <p:nvPr>
            <p:ph type="ftr" sz="quarter" idx="11"/>
          </p:nvPr>
        </p:nvSpPr>
        <p:spPr/>
        <p:txBody>
          <a:bodyPr/>
          <a:lstStyle>
            <a:lvl1pPr>
              <a:defRPr/>
            </a:lvl1pPr>
          </a:lstStyle>
          <a:p>
            <a:pPr>
              <a:defRPr/>
            </a:pPr>
            <a:endParaRPr lang="fr-CH"/>
          </a:p>
        </p:txBody>
      </p:sp>
      <p:sp>
        <p:nvSpPr>
          <p:cNvPr id="6" name="Espace réservé du numéro de diapositive 5"/>
          <p:cNvSpPr>
            <a:spLocks noGrp="1"/>
          </p:cNvSpPr>
          <p:nvPr>
            <p:ph type="sldNum" sz="quarter" idx="12"/>
          </p:nvPr>
        </p:nvSpPr>
        <p:spPr/>
        <p:txBody>
          <a:bodyPr/>
          <a:lstStyle>
            <a:lvl1pPr>
              <a:defRPr/>
            </a:lvl1pPr>
          </a:lstStyle>
          <a:p>
            <a:pPr>
              <a:defRPr/>
            </a:pPr>
            <a:fld id="{61CBDA2D-E13B-4459-A234-B497EC9FDDE4}" type="slidenum">
              <a:rPr lang="fr-CH"/>
              <a:pPr>
                <a:defRPr/>
              </a:pPr>
              <a:t>‹Nº›</a:t>
            </a:fld>
            <a:endParaRPr lang="fr-CH"/>
          </a:p>
        </p:txBody>
      </p:sp>
    </p:spTree>
  </p:cSld>
  <p:clrMapOvr>
    <a:masterClrMapping/>
  </p:clrMapOvr>
  <p:transition advClick="0" advTm="6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fr-CH"/>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Espace réservé de la date 3"/>
          <p:cNvSpPr>
            <a:spLocks noGrp="1"/>
          </p:cNvSpPr>
          <p:nvPr>
            <p:ph type="dt" sz="half" idx="10"/>
          </p:nvPr>
        </p:nvSpPr>
        <p:spPr/>
        <p:txBody>
          <a:bodyPr/>
          <a:lstStyle>
            <a:lvl1pPr>
              <a:defRPr/>
            </a:lvl1pPr>
          </a:lstStyle>
          <a:p>
            <a:pPr>
              <a:defRPr/>
            </a:pPr>
            <a:fld id="{007CD5CD-E677-4210-82EC-DEB6FEF60964}" type="datetimeFigureOut">
              <a:rPr lang="fr-FR"/>
              <a:pPr>
                <a:defRPr/>
              </a:pPr>
              <a:t>10/08/2015</a:t>
            </a:fld>
            <a:endParaRPr lang="fr-CH"/>
          </a:p>
        </p:txBody>
      </p:sp>
      <p:sp>
        <p:nvSpPr>
          <p:cNvPr id="5" name="Espace réservé du pied de page 4"/>
          <p:cNvSpPr>
            <a:spLocks noGrp="1"/>
          </p:cNvSpPr>
          <p:nvPr>
            <p:ph type="ftr" sz="quarter" idx="11"/>
          </p:nvPr>
        </p:nvSpPr>
        <p:spPr/>
        <p:txBody>
          <a:bodyPr/>
          <a:lstStyle>
            <a:lvl1pPr>
              <a:defRPr/>
            </a:lvl1pPr>
          </a:lstStyle>
          <a:p>
            <a:pPr>
              <a:defRPr/>
            </a:pPr>
            <a:endParaRPr lang="fr-CH"/>
          </a:p>
        </p:txBody>
      </p:sp>
      <p:sp>
        <p:nvSpPr>
          <p:cNvPr id="6" name="Espace réservé du numéro de diapositive 5"/>
          <p:cNvSpPr>
            <a:spLocks noGrp="1"/>
          </p:cNvSpPr>
          <p:nvPr>
            <p:ph type="sldNum" sz="quarter" idx="12"/>
          </p:nvPr>
        </p:nvSpPr>
        <p:spPr/>
        <p:txBody>
          <a:bodyPr/>
          <a:lstStyle>
            <a:lvl1pPr>
              <a:defRPr/>
            </a:lvl1pPr>
          </a:lstStyle>
          <a:p>
            <a:pPr>
              <a:defRPr/>
            </a:pPr>
            <a:fld id="{C8C2D0F1-3413-4321-81A6-9F6557580FE3}" type="slidenum">
              <a:rPr lang="fr-CH"/>
              <a:pPr>
                <a:defRPr/>
              </a:pPr>
              <a:t>‹Nº›</a:t>
            </a:fld>
            <a:endParaRPr lang="fr-CH"/>
          </a:p>
        </p:txBody>
      </p:sp>
    </p:spTree>
  </p:cSld>
  <p:clrMapOvr>
    <a:masterClrMapping/>
  </p:clrMapOvr>
  <p:transition advClick="0" advTm="6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CH"/>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H"/>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H"/>
          </a:p>
        </p:txBody>
      </p:sp>
      <p:sp>
        <p:nvSpPr>
          <p:cNvPr id="5" name="Espace réservé de la date 3"/>
          <p:cNvSpPr>
            <a:spLocks noGrp="1"/>
          </p:cNvSpPr>
          <p:nvPr>
            <p:ph type="dt" sz="half" idx="10"/>
          </p:nvPr>
        </p:nvSpPr>
        <p:spPr/>
        <p:txBody>
          <a:bodyPr/>
          <a:lstStyle>
            <a:lvl1pPr>
              <a:defRPr/>
            </a:lvl1pPr>
          </a:lstStyle>
          <a:p>
            <a:pPr>
              <a:defRPr/>
            </a:pPr>
            <a:fld id="{42B18265-E86D-44B8-A489-4FDDB3334AB0}" type="datetimeFigureOut">
              <a:rPr lang="fr-FR"/>
              <a:pPr>
                <a:defRPr/>
              </a:pPr>
              <a:t>10/08/2015</a:t>
            </a:fld>
            <a:endParaRPr lang="fr-CH"/>
          </a:p>
        </p:txBody>
      </p:sp>
      <p:sp>
        <p:nvSpPr>
          <p:cNvPr id="6" name="Espace réservé du pied de page 4"/>
          <p:cNvSpPr>
            <a:spLocks noGrp="1"/>
          </p:cNvSpPr>
          <p:nvPr>
            <p:ph type="ftr" sz="quarter" idx="11"/>
          </p:nvPr>
        </p:nvSpPr>
        <p:spPr/>
        <p:txBody>
          <a:bodyPr/>
          <a:lstStyle>
            <a:lvl1pPr>
              <a:defRPr/>
            </a:lvl1pPr>
          </a:lstStyle>
          <a:p>
            <a:pPr>
              <a:defRPr/>
            </a:pPr>
            <a:endParaRPr lang="fr-CH"/>
          </a:p>
        </p:txBody>
      </p:sp>
      <p:sp>
        <p:nvSpPr>
          <p:cNvPr id="7" name="Espace réservé du numéro de diapositive 5"/>
          <p:cNvSpPr>
            <a:spLocks noGrp="1"/>
          </p:cNvSpPr>
          <p:nvPr>
            <p:ph type="sldNum" sz="quarter" idx="12"/>
          </p:nvPr>
        </p:nvSpPr>
        <p:spPr/>
        <p:txBody>
          <a:bodyPr/>
          <a:lstStyle>
            <a:lvl1pPr>
              <a:defRPr/>
            </a:lvl1pPr>
          </a:lstStyle>
          <a:p>
            <a:pPr>
              <a:defRPr/>
            </a:pPr>
            <a:fld id="{EA00D724-95A0-49A5-8964-30BED6F0D03F}" type="slidenum">
              <a:rPr lang="fr-CH"/>
              <a:pPr>
                <a:defRPr/>
              </a:pPr>
              <a:t>‹Nº›</a:t>
            </a:fld>
            <a:endParaRPr lang="fr-CH"/>
          </a:p>
        </p:txBody>
      </p:sp>
    </p:spTree>
  </p:cSld>
  <p:clrMapOvr>
    <a:masterClrMapping/>
  </p:clrMapOvr>
  <p:transition advClick="0" advTm="6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es-ES" smtClean="0"/>
              <a:t>Haga clic para modificar el estilo de título del patrón</a:t>
            </a:r>
            <a:endParaRPr lang="fr-CH"/>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H"/>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H"/>
          </a:p>
        </p:txBody>
      </p:sp>
      <p:sp>
        <p:nvSpPr>
          <p:cNvPr id="7" name="Espace réservé de la date 3"/>
          <p:cNvSpPr>
            <a:spLocks noGrp="1"/>
          </p:cNvSpPr>
          <p:nvPr>
            <p:ph type="dt" sz="half" idx="10"/>
          </p:nvPr>
        </p:nvSpPr>
        <p:spPr/>
        <p:txBody>
          <a:bodyPr/>
          <a:lstStyle>
            <a:lvl1pPr>
              <a:defRPr/>
            </a:lvl1pPr>
          </a:lstStyle>
          <a:p>
            <a:pPr>
              <a:defRPr/>
            </a:pPr>
            <a:fld id="{AB7587C7-88F2-4B16-A85C-F4D539CE1928}" type="datetimeFigureOut">
              <a:rPr lang="fr-FR"/>
              <a:pPr>
                <a:defRPr/>
              </a:pPr>
              <a:t>10/08/2015</a:t>
            </a:fld>
            <a:endParaRPr lang="fr-CH"/>
          </a:p>
        </p:txBody>
      </p:sp>
      <p:sp>
        <p:nvSpPr>
          <p:cNvPr id="8" name="Espace réservé du pied de page 4"/>
          <p:cNvSpPr>
            <a:spLocks noGrp="1"/>
          </p:cNvSpPr>
          <p:nvPr>
            <p:ph type="ftr" sz="quarter" idx="11"/>
          </p:nvPr>
        </p:nvSpPr>
        <p:spPr/>
        <p:txBody>
          <a:bodyPr/>
          <a:lstStyle>
            <a:lvl1pPr>
              <a:defRPr/>
            </a:lvl1pPr>
          </a:lstStyle>
          <a:p>
            <a:pPr>
              <a:defRPr/>
            </a:pPr>
            <a:endParaRPr lang="fr-CH"/>
          </a:p>
        </p:txBody>
      </p:sp>
      <p:sp>
        <p:nvSpPr>
          <p:cNvPr id="9" name="Espace réservé du numéro de diapositive 5"/>
          <p:cNvSpPr>
            <a:spLocks noGrp="1"/>
          </p:cNvSpPr>
          <p:nvPr>
            <p:ph type="sldNum" sz="quarter" idx="12"/>
          </p:nvPr>
        </p:nvSpPr>
        <p:spPr/>
        <p:txBody>
          <a:bodyPr/>
          <a:lstStyle>
            <a:lvl1pPr>
              <a:defRPr/>
            </a:lvl1pPr>
          </a:lstStyle>
          <a:p>
            <a:pPr>
              <a:defRPr/>
            </a:pPr>
            <a:fld id="{03919E3A-A680-4E63-A233-9AE30F5A9029}" type="slidenum">
              <a:rPr lang="fr-CH"/>
              <a:pPr>
                <a:defRPr/>
              </a:pPr>
              <a:t>‹Nº›</a:t>
            </a:fld>
            <a:endParaRPr lang="fr-CH"/>
          </a:p>
        </p:txBody>
      </p:sp>
    </p:spTree>
  </p:cSld>
  <p:clrMapOvr>
    <a:masterClrMapping/>
  </p:clrMapOvr>
  <p:transition advClick="0" advTm="6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CH"/>
          </a:p>
        </p:txBody>
      </p:sp>
      <p:sp>
        <p:nvSpPr>
          <p:cNvPr id="3" name="Espace réservé de la date 3"/>
          <p:cNvSpPr>
            <a:spLocks noGrp="1"/>
          </p:cNvSpPr>
          <p:nvPr>
            <p:ph type="dt" sz="half" idx="10"/>
          </p:nvPr>
        </p:nvSpPr>
        <p:spPr/>
        <p:txBody>
          <a:bodyPr/>
          <a:lstStyle>
            <a:lvl1pPr>
              <a:defRPr/>
            </a:lvl1pPr>
          </a:lstStyle>
          <a:p>
            <a:pPr>
              <a:defRPr/>
            </a:pPr>
            <a:fld id="{45122CCF-D493-4F42-8880-C607AB4F9B31}" type="datetimeFigureOut">
              <a:rPr lang="fr-FR"/>
              <a:pPr>
                <a:defRPr/>
              </a:pPr>
              <a:t>10/08/2015</a:t>
            </a:fld>
            <a:endParaRPr lang="fr-CH"/>
          </a:p>
        </p:txBody>
      </p:sp>
      <p:sp>
        <p:nvSpPr>
          <p:cNvPr id="4" name="Espace réservé du pied de page 4"/>
          <p:cNvSpPr>
            <a:spLocks noGrp="1"/>
          </p:cNvSpPr>
          <p:nvPr>
            <p:ph type="ftr" sz="quarter" idx="11"/>
          </p:nvPr>
        </p:nvSpPr>
        <p:spPr/>
        <p:txBody>
          <a:bodyPr/>
          <a:lstStyle>
            <a:lvl1pPr>
              <a:defRPr/>
            </a:lvl1pPr>
          </a:lstStyle>
          <a:p>
            <a:pPr>
              <a:defRPr/>
            </a:pPr>
            <a:endParaRPr lang="fr-CH"/>
          </a:p>
        </p:txBody>
      </p:sp>
      <p:sp>
        <p:nvSpPr>
          <p:cNvPr id="5" name="Espace réservé du numéro de diapositive 5"/>
          <p:cNvSpPr>
            <a:spLocks noGrp="1"/>
          </p:cNvSpPr>
          <p:nvPr>
            <p:ph type="sldNum" sz="quarter" idx="12"/>
          </p:nvPr>
        </p:nvSpPr>
        <p:spPr/>
        <p:txBody>
          <a:bodyPr/>
          <a:lstStyle>
            <a:lvl1pPr>
              <a:defRPr/>
            </a:lvl1pPr>
          </a:lstStyle>
          <a:p>
            <a:pPr>
              <a:defRPr/>
            </a:pPr>
            <a:fld id="{2579CBFD-3812-4208-BB3E-54510BDF0422}" type="slidenum">
              <a:rPr lang="fr-CH"/>
              <a:pPr>
                <a:defRPr/>
              </a:pPr>
              <a:t>‹Nº›</a:t>
            </a:fld>
            <a:endParaRPr lang="fr-CH"/>
          </a:p>
        </p:txBody>
      </p:sp>
    </p:spTree>
  </p:cSld>
  <p:clrMapOvr>
    <a:masterClrMapping/>
  </p:clrMapOvr>
  <p:transition advClick="0" advTm="6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78BD7DA4-768C-448B-9527-C34BA3D36136}" type="datetimeFigureOut">
              <a:rPr lang="fr-FR"/>
              <a:pPr>
                <a:defRPr/>
              </a:pPr>
              <a:t>10/08/2015</a:t>
            </a:fld>
            <a:endParaRPr lang="fr-CH"/>
          </a:p>
        </p:txBody>
      </p:sp>
      <p:sp>
        <p:nvSpPr>
          <p:cNvPr id="3" name="Espace réservé du pied de page 4"/>
          <p:cNvSpPr>
            <a:spLocks noGrp="1"/>
          </p:cNvSpPr>
          <p:nvPr>
            <p:ph type="ftr" sz="quarter" idx="11"/>
          </p:nvPr>
        </p:nvSpPr>
        <p:spPr/>
        <p:txBody>
          <a:bodyPr/>
          <a:lstStyle>
            <a:lvl1pPr>
              <a:defRPr/>
            </a:lvl1pPr>
          </a:lstStyle>
          <a:p>
            <a:pPr>
              <a:defRPr/>
            </a:pPr>
            <a:endParaRPr lang="fr-CH"/>
          </a:p>
        </p:txBody>
      </p:sp>
      <p:sp>
        <p:nvSpPr>
          <p:cNvPr id="4" name="Espace réservé du numéro de diapositive 5"/>
          <p:cNvSpPr>
            <a:spLocks noGrp="1"/>
          </p:cNvSpPr>
          <p:nvPr>
            <p:ph type="sldNum" sz="quarter" idx="12"/>
          </p:nvPr>
        </p:nvSpPr>
        <p:spPr/>
        <p:txBody>
          <a:bodyPr/>
          <a:lstStyle>
            <a:lvl1pPr>
              <a:defRPr/>
            </a:lvl1pPr>
          </a:lstStyle>
          <a:p>
            <a:pPr>
              <a:defRPr/>
            </a:pPr>
            <a:fld id="{3556ACC0-BA3A-43B5-B77B-E6F182995006}" type="slidenum">
              <a:rPr lang="fr-CH"/>
              <a:pPr>
                <a:defRPr/>
              </a:pPr>
              <a:t>‹Nº›</a:t>
            </a:fld>
            <a:endParaRPr lang="fr-CH"/>
          </a:p>
        </p:txBody>
      </p:sp>
    </p:spTree>
  </p:cSld>
  <p:clrMapOvr>
    <a:masterClrMapping/>
  </p:clrMapOvr>
  <p:transition advClick="0" advTm="6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fr-CH"/>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H"/>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3E6A836D-DE4A-4886-BE68-0883EDD2D7F6}" type="datetimeFigureOut">
              <a:rPr lang="fr-FR"/>
              <a:pPr>
                <a:defRPr/>
              </a:pPr>
              <a:t>10/08/2015</a:t>
            </a:fld>
            <a:endParaRPr lang="fr-CH"/>
          </a:p>
        </p:txBody>
      </p:sp>
      <p:sp>
        <p:nvSpPr>
          <p:cNvPr id="6" name="Espace réservé du pied de page 4"/>
          <p:cNvSpPr>
            <a:spLocks noGrp="1"/>
          </p:cNvSpPr>
          <p:nvPr>
            <p:ph type="ftr" sz="quarter" idx="11"/>
          </p:nvPr>
        </p:nvSpPr>
        <p:spPr/>
        <p:txBody>
          <a:bodyPr/>
          <a:lstStyle>
            <a:lvl1pPr>
              <a:defRPr/>
            </a:lvl1pPr>
          </a:lstStyle>
          <a:p>
            <a:pPr>
              <a:defRPr/>
            </a:pPr>
            <a:endParaRPr lang="fr-CH"/>
          </a:p>
        </p:txBody>
      </p:sp>
      <p:sp>
        <p:nvSpPr>
          <p:cNvPr id="7" name="Espace réservé du numéro de diapositive 5"/>
          <p:cNvSpPr>
            <a:spLocks noGrp="1"/>
          </p:cNvSpPr>
          <p:nvPr>
            <p:ph type="sldNum" sz="quarter" idx="12"/>
          </p:nvPr>
        </p:nvSpPr>
        <p:spPr/>
        <p:txBody>
          <a:bodyPr/>
          <a:lstStyle>
            <a:lvl1pPr>
              <a:defRPr/>
            </a:lvl1pPr>
          </a:lstStyle>
          <a:p>
            <a:pPr>
              <a:defRPr/>
            </a:pPr>
            <a:fld id="{561792C4-9BCA-4CC2-819F-7B8C79631CE3}" type="slidenum">
              <a:rPr lang="fr-CH"/>
              <a:pPr>
                <a:defRPr/>
              </a:pPr>
              <a:t>‹Nº›</a:t>
            </a:fld>
            <a:endParaRPr lang="fr-CH"/>
          </a:p>
        </p:txBody>
      </p:sp>
    </p:spTree>
  </p:cSld>
  <p:clrMapOvr>
    <a:masterClrMapping/>
  </p:clrMapOvr>
  <p:transition advClick="0" advTm="6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fr-CH"/>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fr-CH"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9B7C84C0-BAFC-40E1-9DFE-22952D47FD88}" type="datetimeFigureOut">
              <a:rPr lang="fr-FR"/>
              <a:pPr>
                <a:defRPr/>
              </a:pPr>
              <a:t>10/08/2015</a:t>
            </a:fld>
            <a:endParaRPr lang="fr-CH"/>
          </a:p>
        </p:txBody>
      </p:sp>
      <p:sp>
        <p:nvSpPr>
          <p:cNvPr id="6" name="Espace réservé du pied de page 4"/>
          <p:cNvSpPr>
            <a:spLocks noGrp="1"/>
          </p:cNvSpPr>
          <p:nvPr>
            <p:ph type="ftr" sz="quarter" idx="11"/>
          </p:nvPr>
        </p:nvSpPr>
        <p:spPr/>
        <p:txBody>
          <a:bodyPr/>
          <a:lstStyle>
            <a:lvl1pPr>
              <a:defRPr/>
            </a:lvl1pPr>
          </a:lstStyle>
          <a:p>
            <a:pPr>
              <a:defRPr/>
            </a:pPr>
            <a:endParaRPr lang="fr-CH"/>
          </a:p>
        </p:txBody>
      </p:sp>
      <p:sp>
        <p:nvSpPr>
          <p:cNvPr id="7" name="Espace réservé du numéro de diapositive 5"/>
          <p:cNvSpPr>
            <a:spLocks noGrp="1"/>
          </p:cNvSpPr>
          <p:nvPr>
            <p:ph type="sldNum" sz="quarter" idx="12"/>
          </p:nvPr>
        </p:nvSpPr>
        <p:spPr/>
        <p:txBody>
          <a:bodyPr/>
          <a:lstStyle>
            <a:lvl1pPr>
              <a:defRPr/>
            </a:lvl1pPr>
          </a:lstStyle>
          <a:p>
            <a:pPr>
              <a:defRPr/>
            </a:pPr>
            <a:fld id="{D118F938-C145-4E9B-8083-E61DF960DCD2}" type="slidenum">
              <a:rPr lang="fr-CH"/>
              <a:pPr>
                <a:defRPr/>
              </a:pPr>
              <a:t>‹Nº›</a:t>
            </a:fld>
            <a:endParaRPr lang="fr-CH"/>
          </a:p>
        </p:txBody>
      </p:sp>
    </p:spTree>
  </p:cSld>
  <p:clrMapOvr>
    <a:masterClrMapping/>
  </p:clrMapOvr>
  <p:transition advClick="0" advTm="6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CH"/>
          </a:p>
        </p:txBody>
      </p:sp>
      <p:sp>
        <p:nvSpPr>
          <p:cNvPr id="3" name="Espace réservé du texte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H"/>
          </a:p>
        </p:txBody>
      </p:sp>
      <p:sp>
        <p:nvSpPr>
          <p:cNvPr id="4" name="Espace réservé de la date 3"/>
          <p:cNvSpPr>
            <a:spLocks noGrp="1"/>
          </p:cNvSpPr>
          <p:nvPr>
            <p:ph type="dt" sz="half" idx="10"/>
          </p:nvPr>
        </p:nvSpPr>
        <p:spPr/>
        <p:txBody>
          <a:bodyPr/>
          <a:lstStyle>
            <a:lvl1pPr>
              <a:defRPr/>
            </a:lvl1pPr>
          </a:lstStyle>
          <a:p>
            <a:pPr>
              <a:defRPr/>
            </a:pPr>
            <a:fld id="{5EE09C7D-32EB-4EEE-BE7D-F3B680C5215D}" type="datetimeFigureOut">
              <a:rPr lang="fr-FR"/>
              <a:pPr>
                <a:defRPr/>
              </a:pPr>
              <a:t>10/08/2015</a:t>
            </a:fld>
            <a:endParaRPr lang="fr-CH"/>
          </a:p>
        </p:txBody>
      </p:sp>
      <p:sp>
        <p:nvSpPr>
          <p:cNvPr id="5" name="Espace réservé du pied de page 4"/>
          <p:cNvSpPr>
            <a:spLocks noGrp="1"/>
          </p:cNvSpPr>
          <p:nvPr>
            <p:ph type="ftr" sz="quarter" idx="11"/>
          </p:nvPr>
        </p:nvSpPr>
        <p:spPr/>
        <p:txBody>
          <a:bodyPr/>
          <a:lstStyle>
            <a:lvl1pPr>
              <a:defRPr/>
            </a:lvl1pPr>
          </a:lstStyle>
          <a:p>
            <a:pPr>
              <a:defRPr/>
            </a:pPr>
            <a:endParaRPr lang="fr-CH"/>
          </a:p>
        </p:txBody>
      </p:sp>
      <p:sp>
        <p:nvSpPr>
          <p:cNvPr id="6" name="Espace réservé du numéro de diapositive 5"/>
          <p:cNvSpPr>
            <a:spLocks noGrp="1"/>
          </p:cNvSpPr>
          <p:nvPr>
            <p:ph type="sldNum" sz="quarter" idx="12"/>
          </p:nvPr>
        </p:nvSpPr>
        <p:spPr/>
        <p:txBody>
          <a:bodyPr/>
          <a:lstStyle>
            <a:lvl1pPr>
              <a:defRPr/>
            </a:lvl1pPr>
          </a:lstStyle>
          <a:p>
            <a:pPr>
              <a:defRPr/>
            </a:pPr>
            <a:fld id="{EFB063BE-A258-47CA-8ECE-DD4DC8C65215}" type="slidenum">
              <a:rPr lang="fr-CH"/>
              <a:pPr>
                <a:defRPr/>
              </a:pPr>
              <a:t>‹Nº›</a:t>
            </a:fld>
            <a:endParaRPr lang="fr-CH"/>
          </a:p>
        </p:txBody>
      </p:sp>
    </p:spTree>
  </p:cSld>
  <p:clrMapOvr>
    <a:masterClrMapping/>
  </p:clrMapOvr>
  <p:transition advClick="0" advTm="6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fr-CH"/>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H"/>
          </a:p>
        </p:txBody>
      </p:sp>
      <p:sp>
        <p:nvSpPr>
          <p:cNvPr id="4" name="Espace réservé de la date 3"/>
          <p:cNvSpPr>
            <a:spLocks noGrp="1"/>
          </p:cNvSpPr>
          <p:nvPr>
            <p:ph type="dt" sz="half" idx="10"/>
          </p:nvPr>
        </p:nvSpPr>
        <p:spPr/>
        <p:txBody>
          <a:bodyPr/>
          <a:lstStyle>
            <a:lvl1pPr>
              <a:defRPr/>
            </a:lvl1pPr>
          </a:lstStyle>
          <a:p>
            <a:pPr>
              <a:defRPr/>
            </a:pPr>
            <a:fld id="{DC29A4BB-9B4B-40AE-8080-FE542A38D33B}" type="datetimeFigureOut">
              <a:rPr lang="fr-FR"/>
              <a:pPr>
                <a:defRPr/>
              </a:pPr>
              <a:t>10/08/2015</a:t>
            </a:fld>
            <a:endParaRPr lang="fr-CH"/>
          </a:p>
        </p:txBody>
      </p:sp>
      <p:sp>
        <p:nvSpPr>
          <p:cNvPr id="5" name="Espace réservé du pied de page 4"/>
          <p:cNvSpPr>
            <a:spLocks noGrp="1"/>
          </p:cNvSpPr>
          <p:nvPr>
            <p:ph type="ftr" sz="quarter" idx="11"/>
          </p:nvPr>
        </p:nvSpPr>
        <p:spPr/>
        <p:txBody>
          <a:bodyPr/>
          <a:lstStyle>
            <a:lvl1pPr>
              <a:defRPr/>
            </a:lvl1pPr>
          </a:lstStyle>
          <a:p>
            <a:pPr>
              <a:defRPr/>
            </a:pPr>
            <a:endParaRPr lang="fr-CH"/>
          </a:p>
        </p:txBody>
      </p:sp>
      <p:sp>
        <p:nvSpPr>
          <p:cNvPr id="6" name="Espace réservé du numéro de diapositive 5"/>
          <p:cNvSpPr>
            <a:spLocks noGrp="1"/>
          </p:cNvSpPr>
          <p:nvPr>
            <p:ph type="sldNum" sz="quarter" idx="12"/>
          </p:nvPr>
        </p:nvSpPr>
        <p:spPr/>
        <p:txBody>
          <a:bodyPr/>
          <a:lstStyle>
            <a:lvl1pPr>
              <a:defRPr/>
            </a:lvl1pPr>
          </a:lstStyle>
          <a:p>
            <a:pPr>
              <a:defRPr/>
            </a:pPr>
            <a:fld id="{565ABC59-8F54-4C1D-85C3-F49E48845BF2}" type="slidenum">
              <a:rPr lang="fr-CH"/>
              <a:pPr>
                <a:defRPr/>
              </a:pPr>
              <a:t>‹Nº›</a:t>
            </a:fld>
            <a:endParaRPr lang="fr-CH"/>
          </a:p>
        </p:txBody>
      </p:sp>
    </p:spTree>
  </p:cSld>
  <p:clrMapOvr>
    <a:masterClrMapping/>
  </p:clrMapOvr>
  <p:transition advClick="0" advTm="6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smtClean="0"/>
              <a:t>Cliquez pour modifier le style du titre</a:t>
            </a:r>
            <a:endParaRPr lang="fr-CH" smtClean="0"/>
          </a:p>
        </p:txBody>
      </p:sp>
      <p:sp>
        <p:nvSpPr>
          <p:cNvPr id="1027" name="Espace réservé du texte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H" smtClean="0"/>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1956B1BD-1CFF-4AE0-B906-592ACB15009F}" type="datetimeFigureOut">
              <a:rPr lang="fr-FR"/>
              <a:pPr>
                <a:defRPr/>
              </a:pPr>
              <a:t>10/08/2015</a:t>
            </a:fld>
            <a:endParaRPr lang="fr-CH"/>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fr-CH"/>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E3960020-E632-4865-871A-E02B687A1CB5}" type="slidenum">
              <a:rPr lang="fr-CH"/>
              <a:pPr>
                <a:defRPr/>
              </a:pPr>
              <a:t>‹Nº›</a:t>
            </a:fld>
            <a:endParaRPr lang="fr-CH"/>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advClick="0" advTm="10000"/>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hyperlink" Target="https://www.muralesyvinilos.com/fotomurales/texturas" TargetMode="Externa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6.gif"/><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hyperlink" Target="http://www.google.es/url?sa=i&amp;rct=j&amp;q=&amp;esrc=s&amp;source=images&amp;cd=&amp;cad=rja&amp;uact=8&amp;ved=0CAcQjRxqFQoTCJ2r0tDsl8cCFYPHFAod7LEE5w&amp;url=http://es.forwallpaper.com/wallpaper/yellow-sunlight-237357.html&amp;ei=IxrFVd2NEIOPU-zjkrgO&amp;bvm=bv.99804247,d.d24&amp;psig=AFQjCNHhv37WUBCyuUMVc6GWmQjclMJr2w&amp;ust=1439066994612338" TargetMode="Externa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3.gif"/><Relationship Id="rId4" Type="http://schemas.openxmlformats.org/officeDocument/2006/relationships/image" Target="../media/image77.jpeg"/></Relationships>
</file>

<file path=ppt/slides/_rels/slide65.xml.rels><?xml version="1.0" encoding="UTF-8" standalone="yes"?>
<Relationships xmlns="http://schemas.openxmlformats.org/package/2006/relationships"><Relationship Id="rId8" Type="http://schemas.openxmlformats.org/officeDocument/2006/relationships/image" Target="../media/image81.png"/><Relationship Id="rId13" Type="http://schemas.openxmlformats.org/officeDocument/2006/relationships/hyperlink" Target="https://vk.com/mispps" TargetMode="External"/><Relationship Id="rId3" Type="http://schemas.openxmlformats.org/officeDocument/2006/relationships/image" Target="../media/image78.png"/><Relationship Id="rId7" Type="http://schemas.openxmlformats.org/officeDocument/2006/relationships/hyperlink" Target="https://www.facebook.com/mispps" TargetMode="External"/><Relationship Id="rId12" Type="http://schemas.openxmlformats.org/officeDocument/2006/relationships/image" Target="../media/image8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0.png"/><Relationship Id="rId11" Type="http://schemas.openxmlformats.org/officeDocument/2006/relationships/hyperlink" Target="https://plus.google.com/+Mispps/" TargetMode="External"/><Relationship Id="rId5" Type="http://schemas.openxmlformats.org/officeDocument/2006/relationships/image" Target="../media/image79.png"/><Relationship Id="rId10" Type="http://schemas.openxmlformats.org/officeDocument/2006/relationships/image" Target="../media/image8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4.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pic>
        <p:nvPicPr>
          <p:cNvPr id="2" name="Image 1" descr="Image3.jpg"/>
          <p:cNvPicPr>
            <a:picLocks noChangeAspect="1"/>
          </p:cNvPicPr>
          <p:nvPr/>
        </p:nvPicPr>
        <p:blipFill>
          <a:blip r:embed="rId3"/>
          <a:srcRect/>
          <a:stretch>
            <a:fillRect/>
          </a:stretch>
        </p:blipFill>
        <p:spPr bwMode="auto">
          <a:xfrm>
            <a:off x="0" y="1"/>
            <a:ext cx="9144000" cy="6858000"/>
          </a:xfrm>
          <a:prstGeom prst="rect">
            <a:avLst/>
          </a:prstGeom>
          <a:noFill/>
          <a:ln w="9525">
            <a:noFill/>
            <a:miter lim="800000"/>
            <a:headEnd/>
            <a:tailEnd/>
          </a:ln>
        </p:spPr>
      </p:pic>
      <p:pic>
        <p:nvPicPr>
          <p:cNvPr id="3" name="Image 1" descr="Image20.jpg"/>
          <p:cNvPicPr>
            <a:picLocks noChangeAspect="1"/>
          </p:cNvPicPr>
          <p:nvPr/>
        </p:nvPicPr>
        <p:blipFill>
          <a:blip r:embed="rId4"/>
          <a:srcRect/>
          <a:stretch>
            <a:fillRect/>
          </a:stretch>
        </p:blipFill>
        <p:spPr bwMode="auto">
          <a:xfrm>
            <a:off x="0" y="0"/>
            <a:ext cx="9213850" cy="6783389"/>
          </a:xfrm>
          <a:prstGeom prst="rect">
            <a:avLst/>
          </a:prstGeom>
          <a:noFill/>
          <a:ln w="9525">
            <a:noFill/>
            <a:miter lim="800000"/>
            <a:headEnd/>
            <a:tailEnd/>
          </a:ln>
        </p:spPr>
      </p:pic>
      <p:pic>
        <p:nvPicPr>
          <p:cNvPr id="13" name="Image 2" descr="swirlrainbw3.gif"/>
          <p:cNvPicPr>
            <a:picLocks noChangeAspect="1"/>
          </p:cNvPicPr>
          <p:nvPr/>
        </p:nvPicPr>
        <p:blipFill>
          <a:blip r:embed="rId5"/>
          <a:srcRect/>
          <a:stretch>
            <a:fillRect/>
          </a:stretch>
        </p:blipFill>
        <p:spPr bwMode="auto">
          <a:xfrm rot="5400000">
            <a:off x="1143000" y="-1143002"/>
            <a:ext cx="6858000" cy="9144000"/>
          </a:xfrm>
          <a:prstGeom prst="rect">
            <a:avLst/>
          </a:prstGeom>
          <a:noFill/>
          <a:ln w="9525">
            <a:noFill/>
            <a:miter lim="800000"/>
            <a:headEnd/>
            <a:tailEnd/>
          </a:ln>
        </p:spPr>
      </p:pic>
      <p:pic>
        <p:nvPicPr>
          <p:cNvPr id="40962" name="Picture 2" descr="CARA"/>
          <p:cNvPicPr>
            <a:picLocks noChangeAspect="1" noChangeArrowheads="1"/>
          </p:cNvPicPr>
          <p:nvPr/>
        </p:nvPicPr>
        <p:blipFill>
          <a:blip r:embed="rId6" cstate="print"/>
          <a:srcRect/>
          <a:stretch>
            <a:fillRect/>
          </a:stretch>
        </p:blipFill>
        <p:spPr bwMode="auto">
          <a:xfrm>
            <a:off x="428597" y="5460890"/>
            <a:ext cx="785818" cy="1014536"/>
          </a:xfrm>
          <a:prstGeom prst="rect">
            <a:avLst/>
          </a:prstGeom>
          <a:noFill/>
          <a:ln w="38100">
            <a:solidFill>
              <a:srgbClr val="1CDEF8"/>
            </a:solidFill>
            <a:miter lim="800000"/>
            <a:headEnd/>
            <a:tailEnd/>
          </a:ln>
        </p:spPr>
      </p:pic>
      <p:sp>
        <p:nvSpPr>
          <p:cNvPr id="40963" name="WordArt 3" descr="rainbow"/>
          <p:cNvSpPr>
            <a:spLocks noChangeArrowheads="1" noChangeShapeType="1" noTextEdit="1"/>
          </p:cNvSpPr>
          <p:nvPr/>
        </p:nvSpPr>
        <p:spPr bwMode="auto">
          <a:xfrm>
            <a:off x="1428728" y="6072206"/>
            <a:ext cx="1931986" cy="287336"/>
          </a:xfrm>
          <a:prstGeom prst="rect">
            <a:avLst/>
          </a:prstGeom>
        </p:spPr>
        <p:txBody>
          <a:bodyPr wrap="none" fromWordArt="1">
            <a:prstTxWarp prst="textPlain">
              <a:avLst>
                <a:gd name="adj" fmla="val 50000"/>
              </a:avLst>
            </a:prstTxWarp>
          </a:bodyPr>
          <a:lstStyle/>
          <a:p>
            <a:pPr algn="ctr"/>
            <a:r>
              <a:rPr lang="es-ES" sz="3600" b="1" kern="10" dirty="0">
                <a:ln w="9525">
                  <a:solidFill>
                    <a:srgbClr val="FFFF00"/>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Forte"/>
              </a:rPr>
              <a:t>José Luis</a:t>
            </a:r>
          </a:p>
        </p:txBody>
      </p:sp>
      <p:pic>
        <p:nvPicPr>
          <p:cNvPr id="40964"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40965"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40966"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40967" name="Image 2" descr="swirlrainbw3.gif"/>
          <p:cNvPicPr>
            <a:picLocks noChangeAspect="1"/>
          </p:cNvPicPr>
          <p:nvPr/>
        </p:nvPicPr>
        <p:blipFill>
          <a:blip r:embed="rId5"/>
          <a:srcRect/>
          <a:stretch>
            <a:fillRect/>
          </a:stretch>
        </p:blipFill>
        <p:spPr bwMode="auto">
          <a:xfrm rot="10800000">
            <a:off x="0" y="6783388"/>
            <a:ext cx="9144000" cy="74612"/>
          </a:xfrm>
          <a:prstGeom prst="rect">
            <a:avLst/>
          </a:prstGeom>
          <a:noFill/>
          <a:ln w="9525">
            <a:noFill/>
            <a:miter lim="800000"/>
            <a:headEnd/>
            <a:tailEnd/>
          </a:ln>
        </p:spPr>
      </p:pic>
      <p:pic>
        <p:nvPicPr>
          <p:cNvPr id="40968" name="Picture 8"/>
          <p:cNvPicPr>
            <a:picLocks noChangeAspect="1" noChangeArrowheads="1"/>
          </p:cNvPicPr>
          <p:nvPr/>
        </p:nvPicPr>
        <p:blipFill>
          <a:blip r:embed="rId8"/>
          <a:srcRect/>
          <a:stretch>
            <a:fillRect/>
          </a:stretch>
        </p:blipFill>
        <p:spPr bwMode="auto">
          <a:xfrm>
            <a:off x="285720" y="214290"/>
            <a:ext cx="1025525" cy="723900"/>
          </a:xfrm>
          <a:prstGeom prst="rect">
            <a:avLst/>
          </a:prstGeom>
          <a:noFill/>
          <a:ln w="9525">
            <a:noFill/>
            <a:round/>
            <a:headEnd/>
            <a:tailEnd/>
          </a:ln>
          <a:effectLst/>
        </p:spPr>
      </p:pic>
      <p:sp>
        <p:nvSpPr>
          <p:cNvPr id="40969" name="WordArt 5"/>
          <p:cNvSpPr>
            <a:spLocks noChangeArrowheads="1" noChangeShapeType="1" noTextEdit="1"/>
          </p:cNvSpPr>
          <p:nvPr/>
        </p:nvSpPr>
        <p:spPr bwMode="auto">
          <a:xfrm>
            <a:off x="1311245" y="1643050"/>
            <a:ext cx="6072230" cy="2657481"/>
          </a:xfrm>
          <a:prstGeom prst="rect">
            <a:avLst/>
          </a:prstGeom>
        </p:spPr>
        <p:txBody>
          <a:bodyPr wrap="none" fromWordArt="1">
            <a:prstTxWarp prst="textPlain">
              <a:avLst>
                <a:gd name="adj" fmla="val 50000"/>
              </a:avLst>
            </a:prstTxWarp>
          </a:bodyPr>
          <a:lstStyle/>
          <a:p>
            <a:pPr algn="ctr"/>
            <a:r>
              <a:rPr lang="es-ES" sz="4000" b="1" i="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Gill Sans Ultra Bold Condensed" pitchFamily="34" charset="0"/>
              </a:rPr>
              <a:t>LA INFLUENCIA</a:t>
            </a:r>
          </a:p>
          <a:p>
            <a:pPr algn="ctr"/>
            <a:r>
              <a:rPr lang="es-ES" sz="4000" b="1" i="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Gill Sans Ultra Bold Condensed" pitchFamily="34" charset="0"/>
              </a:rPr>
              <a:t> DE LOS COLORES</a:t>
            </a:r>
            <a:endParaRPr lang="es-ES" sz="4000" b="1" i="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Gill Sans Ultra Bold Condensed" pitchFamily="34" charset="0"/>
            </a:endParaRPr>
          </a:p>
        </p:txBody>
      </p:sp>
      <p:sp>
        <p:nvSpPr>
          <p:cNvPr id="40970" name="Text Box 10"/>
          <p:cNvSpPr txBox="1">
            <a:spLocks noChangeArrowheads="1"/>
          </p:cNvSpPr>
          <p:nvPr/>
        </p:nvSpPr>
        <p:spPr bwMode="auto">
          <a:xfrm>
            <a:off x="285720" y="815414"/>
            <a:ext cx="1564333" cy="315372"/>
          </a:xfrm>
          <a:prstGeom prst="rect">
            <a:avLst/>
          </a:prstGeom>
          <a:solidFill>
            <a:srgbClr val="1116E9"/>
          </a:solidFill>
          <a:ln w="9525">
            <a:solidFill>
              <a:srgbClr val="E31C07"/>
            </a:solidFill>
            <a:miter lim="800000"/>
            <a:headEnd/>
            <a:tailEnd/>
          </a:ln>
          <a:effectLst/>
        </p:spPr>
        <p:txBody>
          <a:bodyPr wrap="none" lIns="38002" tIns="19001" rIns="38002" bIns="19001">
            <a:spAutoFit/>
          </a:bodyPr>
          <a:lstStyle/>
          <a:p>
            <a:pPr defTabSz="919163"/>
            <a:r>
              <a:rPr lang="es-ES" dirty="0" smtClean="0">
                <a:solidFill>
                  <a:schemeClr val="bg1"/>
                </a:solidFill>
              </a:rPr>
              <a:t>Fausto </a:t>
            </a:r>
            <a:r>
              <a:rPr lang="es-ES" dirty="0" err="1" smtClean="0">
                <a:solidFill>
                  <a:schemeClr val="bg1"/>
                </a:solidFill>
              </a:rPr>
              <a:t>Papetti</a:t>
            </a:r>
            <a:endParaRPr lang="es-ES" dirty="0">
              <a:solidFill>
                <a:schemeClr val="bg1"/>
              </a:solidFill>
            </a:endParaRPr>
          </a:p>
        </p:txBody>
      </p:sp>
    </p:spTree>
  </p:cSld>
  <p:clrMapOvr>
    <a:masterClrMapping/>
  </p:clrMapOvr>
  <p:transition advClick="0" advTm="18000">
    <p:sndAc>
      <p:stSnd loop="1">
        <p:snd r:embed="rId2" name="fausto papetti - popurri de julio iglesi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afterEffect">
                                  <p:stCondLst>
                                    <p:cond delay="0"/>
                                  </p:stCondLst>
                                  <p:childTnLst>
                                    <p:animEffect transition="out" filter="barn(outVertical)">
                                      <p:cBhvr>
                                        <p:cTn id="6" dur="5000"/>
                                        <p:tgtEl>
                                          <p:spTgt spid="13"/>
                                        </p:tgtEl>
                                      </p:cBhvr>
                                    </p:animEffect>
                                    <p:set>
                                      <p:cBhvr>
                                        <p:cTn id="7" dur="1" fill="hold">
                                          <p:stCondLst>
                                            <p:cond delay="4999"/>
                                          </p:stCondLst>
                                        </p:cTn>
                                        <p:tgtEl>
                                          <p:spTgt spid="13"/>
                                        </p:tgtEl>
                                        <p:attrNameLst>
                                          <p:attrName>style.visibility</p:attrName>
                                        </p:attrNameLst>
                                      </p:cBhvr>
                                      <p:to>
                                        <p:strVal val="hidden"/>
                                      </p:to>
                                    </p:set>
                                  </p:childTnLst>
                                </p:cTn>
                              </p:par>
                            </p:childTnLst>
                          </p:cTn>
                        </p:par>
                        <p:par>
                          <p:cTn id="8" fill="hold">
                            <p:stCondLst>
                              <p:cond delay="5000"/>
                            </p:stCondLst>
                            <p:childTnLst>
                              <p:par>
                                <p:cTn id="9" presetID="10"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0"/>
                                        <p:tgtEl>
                                          <p:spTgt spid="2"/>
                                        </p:tgtEl>
                                      </p:cBhvr>
                                    </p:animEffect>
                                  </p:childTnLst>
                                </p:cTn>
                              </p:par>
                            </p:childTnLst>
                          </p:cTn>
                        </p:par>
                        <p:par>
                          <p:cTn id="12" fill="hold">
                            <p:stCondLst>
                              <p:cond delay="10000"/>
                            </p:stCondLst>
                            <p:childTnLst>
                              <p:par>
                                <p:cTn id="13" presetID="2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edge">
                                      <p:cBhvr>
                                        <p:cTn id="15"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Image 1" descr="Image15.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1026" name="Picture 2" descr="http://idecogrupo.com/wp-content/uploads/2014/08/Abstract-Rainbow-Colours-Wallpapers-5.jpg"/>
          <p:cNvPicPr>
            <a:picLocks noChangeAspect="1" noChangeArrowheads="1"/>
          </p:cNvPicPr>
          <p:nvPr/>
        </p:nvPicPr>
        <p:blipFill>
          <a:blip r:embed="rId2"/>
          <a:srcRect/>
          <a:stretch>
            <a:fillRect/>
          </a:stretch>
        </p:blipFill>
        <p:spPr bwMode="auto">
          <a:xfrm>
            <a:off x="0" y="0"/>
            <a:ext cx="9154068" cy="6858000"/>
          </a:xfrm>
          <a:prstGeom prst="rect">
            <a:avLst/>
          </a:prstGeom>
          <a:noFill/>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155" decel="100000"/>
                                        <p:tgtEl>
                                          <p:spTgt spid="1026"/>
                                        </p:tgtEl>
                                      </p:cBhvr>
                                    </p:animEffect>
                                    <p:animScale>
                                      <p:cBhvr>
                                        <p:cTn id="8" dur="1155" decel="100000"/>
                                        <p:tgtEl>
                                          <p:spTgt spid="1026"/>
                                        </p:tgtEl>
                                      </p:cBhvr>
                                      <p:from x="10000" y="10000"/>
                                      <p:to x="200000" y="450000"/>
                                    </p:animScale>
                                    <p:animScale>
                                      <p:cBhvr>
                                        <p:cTn id="9" dur="1845" accel="100000" fill="hold">
                                          <p:stCondLst>
                                            <p:cond delay="1155"/>
                                          </p:stCondLst>
                                        </p:cTn>
                                        <p:tgtEl>
                                          <p:spTgt spid="1026"/>
                                        </p:tgtEl>
                                      </p:cBhvr>
                                      <p:from x="200000" y="450000"/>
                                      <p:to x="100000" y="100000"/>
                                    </p:animScale>
                                    <p:set>
                                      <p:cBhvr>
                                        <p:cTn id="10" dur="1155" fill="hold"/>
                                        <p:tgtEl>
                                          <p:spTgt spid="1026"/>
                                        </p:tgtEl>
                                        <p:attrNameLst>
                                          <p:attrName>ppt_x</p:attrName>
                                        </p:attrNameLst>
                                      </p:cBhvr>
                                      <p:to>
                                        <p:strVal val="(0.5)"/>
                                      </p:to>
                                    </p:set>
                                    <p:anim from="(0.5)" to="(#ppt_x)" calcmode="lin" valueType="num">
                                      <p:cBhvr>
                                        <p:cTn id="11" dur="1845" accel="100000" fill="hold">
                                          <p:stCondLst>
                                            <p:cond delay="1155"/>
                                          </p:stCondLst>
                                        </p:cTn>
                                        <p:tgtEl>
                                          <p:spTgt spid="1026"/>
                                        </p:tgtEl>
                                        <p:attrNameLst>
                                          <p:attrName>ppt_x</p:attrName>
                                        </p:attrNameLst>
                                      </p:cBhvr>
                                    </p:anim>
                                    <p:set>
                                      <p:cBhvr>
                                        <p:cTn id="12" dur="1155" fill="hold"/>
                                        <p:tgtEl>
                                          <p:spTgt spid="1026"/>
                                        </p:tgtEl>
                                        <p:attrNameLst>
                                          <p:attrName>ppt_y</p:attrName>
                                        </p:attrNameLst>
                                      </p:cBhvr>
                                      <p:to>
                                        <p:strVal val="(#ppt_y+0.4)"/>
                                      </p:to>
                                    </p:set>
                                    <p:anim from="(#ppt_y+0.4)" to="(#ppt_y)" calcmode="lin" valueType="num">
                                      <p:cBhvr>
                                        <p:cTn id="13" dur="1845" accel="100000" fill="hold">
                                          <p:stCondLst>
                                            <p:cond delay="1155"/>
                                          </p:stCondLst>
                                        </p:cTn>
                                        <p:tgtEl>
                                          <p:spTgt spid="1026"/>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00FF"/>
        </a:solidFill>
        <a:effectLst/>
      </p:bgPr>
    </p:bg>
    <p:spTree>
      <p:nvGrpSpPr>
        <p:cNvPr id="1" name=""/>
        <p:cNvGrpSpPr/>
        <p:nvPr/>
      </p:nvGrpSpPr>
      <p:grpSpPr>
        <a:xfrm>
          <a:off x="0" y="0"/>
          <a:ext cx="0" cy="0"/>
          <a:chOff x="0" y="0"/>
          <a:chExt cx="0" cy="0"/>
        </a:xfrm>
      </p:grpSpPr>
      <p:pic>
        <p:nvPicPr>
          <p:cNvPr id="3" name="Picture 2" descr="http://2.bp.blogspot.com/-NVHokmP4KJY/TzMs37UE1YI/AAAAAAAACVs/y8IlnmCQkq4/s1600/0k0289_gif-sicodelicos-16.gif"/>
          <p:cNvPicPr>
            <a:picLocks noChangeAspect="1" noChangeArrowheads="1" noCrop="1"/>
          </p:cNvPicPr>
          <p:nvPr/>
        </p:nvPicPr>
        <p:blipFill>
          <a:blip r:embed="rId2" cstate="print">
            <a:duotone>
              <a:schemeClr val="accent4">
                <a:shade val="45000"/>
                <a:satMod val="135000"/>
              </a:schemeClr>
              <a:prstClr val="white"/>
            </a:duotone>
            <a:lum bright="43000"/>
          </a:blip>
          <a:srcRect/>
          <a:stretch>
            <a:fillRect/>
          </a:stretch>
        </p:blipFill>
        <p:spPr bwMode="auto">
          <a:xfrm>
            <a:off x="0" y="0"/>
            <a:ext cx="9144001" cy="6858000"/>
          </a:xfrm>
          <a:prstGeom prst="rect">
            <a:avLst/>
          </a:prstGeom>
          <a:noFill/>
        </p:spPr>
      </p:pic>
      <p:sp>
        <p:nvSpPr>
          <p:cNvPr id="2" name="1 Rectángulo"/>
          <p:cNvSpPr/>
          <p:nvPr/>
        </p:nvSpPr>
        <p:spPr>
          <a:xfrm>
            <a:off x="1714480" y="1428736"/>
            <a:ext cx="5715040" cy="4093428"/>
          </a:xfrm>
          <a:prstGeom prst="rect">
            <a:avLst/>
          </a:prstGeom>
        </p:spPr>
        <p:txBody>
          <a:bodyPr wrap="square">
            <a:spAutoFit/>
          </a:bodyPr>
          <a:lstStyle/>
          <a:p>
            <a:pPr algn="ctr"/>
            <a:r>
              <a:rPr lang="es-ES" sz="2000" b="1" i="1" dirty="0" smtClean="0"/>
              <a:t>Desde que el hombre descubrió la existencia de los colores en su propia Aura ( Energía lumínica emitida por el cuerpo humano, representada por los colores del arco iris ) ha sentido la necesidad de conocer la relación existente entre dichos colores manifestados y su estado de animo o incluso llegar a manifestar la existencia de una determinada enfermedad.</a:t>
            </a:r>
            <a:endParaRPr lang="es-ES" sz="2000" i="1" dirty="0" smtClean="0"/>
          </a:p>
          <a:p>
            <a:pPr algn="ctr"/>
            <a:r>
              <a:rPr lang="es-ES" sz="2000" b="1" i="1" dirty="0" smtClean="0"/>
              <a:t>Así se ha podido comprobar como a determinadas manifestaciones de colores, se corresponderian determinados estados emocionales y físicos.</a:t>
            </a:r>
            <a:endParaRPr lang="es-ES" sz="2000" i="1" dirty="0" smtClean="0"/>
          </a:p>
        </p:txBody>
      </p:sp>
      <p:pic>
        <p:nvPicPr>
          <p:cNvPr id="5" name="Picture 4" descr="pc12"/>
          <p:cNvPicPr>
            <a:picLocks noChangeAspect="1" noChangeArrowheads="1" noCrop="1"/>
          </p:cNvPicPr>
          <p:nvPr/>
        </p:nvPicPr>
        <p:blipFill>
          <a:blip r:embed="rId3"/>
          <a:srcRect/>
          <a:stretch>
            <a:fillRect/>
          </a:stretch>
        </p:blipFill>
        <p:spPr bwMode="auto">
          <a:xfrm>
            <a:off x="214282" y="5729367"/>
            <a:ext cx="928694" cy="1128633"/>
          </a:xfrm>
          <a:prstGeom prst="rect">
            <a:avLst/>
          </a:prstGeom>
          <a:noFill/>
          <a:ln w="9525">
            <a:noFill/>
            <a:miter lim="800000"/>
            <a:headEnd/>
            <a:tailEnd/>
          </a:ln>
        </p:spPr>
      </p:pic>
    </p:spTree>
  </p:cSld>
  <p:clrMapOvr>
    <a:masterClrMapping/>
  </p:clrMapOvr>
  <p:transition advTm="3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par>
                                <p:cTn id="12" presetID="10" presetClass="entr" presetSubtype="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Image 1" descr="Image16.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Image 1" descr="Image7.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pic>
        <p:nvPicPr>
          <p:cNvPr id="3" name="Picture 2" descr="http://2.bp.blogspot.com/-NVHokmP4KJY/TzMs37UE1YI/AAAAAAAACVs/y8IlnmCQkq4/s1600/0k0289_gif-sicodelicos-16.gif"/>
          <p:cNvPicPr>
            <a:picLocks noChangeAspect="1" noChangeArrowheads="1" noCrop="1"/>
          </p:cNvPicPr>
          <p:nvPr/>
        </p:nvPicPr>
        <p:blipFill>
          <a:blip r:embed="rId2" cstate="print">
            <a:duotone>
              <a:schemeClr val="accent5">
                <a:shade val="45000"/>
                <a:satMod val="135000"/>
              </a:schemeClr>
              <a:prstClr val="white"/>
            </a:duotone>
            <a:lum bright="34000"/>
          </a:blip>
          <a:srcRect/>
          <a:stretch>
            <a:fillRect/>
          </a:stretch>
        </p:blipFill>
        <p:spPr bwMode="auto">
          <a:xfrm>
            <a:off x="-1" y="0"/>
            <a:ext cx="9144001" cy="6858000"/>
          </a:xfrm>
          <a:prstGeom prst="rect">
            <a:avLst/>
          </a:prstGeom>
          <a:noFill/>
        </p:spPr>
      </p:pic>
      <p:sp>
        <p:nvSpPr>
          <p:cNvPr id="2" name="1 Rectángulo"/>
          <p:cNvSpPr/>
          <p:nvPr/>
        </p:nvSpPr>
        <p:spPr>
          <a:xfrm>
            <a:off x="1500166" y="1714488"/>
            <a:ext cx="5786462" cy="3416320"/>
          </a:xfrm>
          <a:prstGeom prst="rect">
            <a:avLst/>
          </a:prstGeom>
        </p:spPr>
        <p:txBody>
          <a:bodyPr wrap="square">
            <a:spAutoFit/>
          </a:bodyPr>
          <a:lstStyle/>
          <a:p>
            <a:pPr algn="ctr"/>
            <a:r>
              <a:rPr lang="es-ES" sz="2400" b="1" i="1" dirty="0" smtClean="0"/>
              <a:t>Tal evidencia, se ha llegado a manifestar en los refranes y frases populares, así podemos ver como alguien que se siente alegre y optimista suele decir que "ve la vida de color de rosa" y al contrario, cuando las cosas no van como deseamos se suele decir : " lo veo todo negro ".</a:t>
            </a:r>
            <a:endParaRPr lang="es-ES" sz="2400" i="1" dirty="0" smtClean="0"/>
          </a:p>
        </p:txBody>
      </p:sp>
      <p:pic>
        <p:nvPicPr>
          <p:cNvPr id="4" name="Picture 4" descr="pc12"/>
          <p:cNvPicPr>
            <a:picLocks noChangeAspect="1" noChangeArrowheads="1" noCrop="1"/>
          </p:cNvPicPr>
          <p:nvPr/>
        </p:nvPicPr>
        <p:blipFill>
          <a:blip r:embed="rId3"/>
          <a:srcRect/>
          <a:stretch>
            <a:fillRect/>
          </a:stretch>
        </p:blipFill>
        <p:spPr bwMode="auto">
          <a:xfrm>
            <a:off x="214282" y="5729367"/>
            <a:ext cx="928694" cy="1128633"/>
          </a:xfrm>
          <a:prstGeom prst="rect">
            <a:avLst/>
          </a:prstGeom>
          <a:noFill/>
          <a:ln w="9525">
            <a:noFill/>
            <a:miter lim="800000"/>
            <a:headEnd/>
            <a:tailEnd/>
          </a:ln>
        </p:spPr>
      </p:pic>
    </p:spTree>
  </p:cSld>
  <p:clrMapOvr>
    <a:masterClrMapping/>
  </p:clrMapOvr>
  <p:transition advTm="2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par>
                                <p:cTn id="12" presetID="10" presetClass="entr" presetSubtype="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2" name="Image 1" descr="Image22.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FF3399"/>
            </a:gs>
            <a:gs pos="25000">
              <a:srgbClr val="FF6633"/>
            </a:gs>
            <a:gs pos="50000">
              <a:srgbClr val="FFFF00"/>
            </a:gs>
            <a:gs pos="75000">
              <a:srgbClr val="01A78F"/>
            </a:gs>
            <a:gs pos="100000">
              <a:srgbClr val="3366FF"/>
            </a:gs>
          </a:gsLst>
          <a:lin ang="5400000" scaled="0"/>
        </a:gradFill>
        <a:effectLst/>
      </p:bgPr>
    </p:bg>
    <p:spTree>
      <p:nvGrpSpPr>
        <p:cNvPr id="1" name=""/>
        <p:cNvGrpSpPr/>
        <p:nvPr/>
      </p:nvGrpSpPr>
      <p:grpSpPr>
        <a:xfrm>
          <a:off x="0" y="0"/>
          <a:ext cx="0" cy="0"/>
          <a:chOff x="0" y="0"/>
          <a:chExt cx="0" cy="0"/>
        </a:xfrm>
      </p:grpSpPr>
      <p:pic>
        <p:nvPicPr>
          <p:cNvPr id="59394" name="Picture 2" descr="https://c4.staticflickr.com/8/7205/7097221691_c80c1c32f9_b.jpg"/>
          <p:cNvPicPr>
            <a:picLocks noChangeAspect="1" noChangeArrowheads="1"/>
          </p:cNvPicPr>
          <p:nvPr/>
        </p:nvPicPr>
        <p:blipFill>
          <a:blip r:embed="rId2"/>
          <a:srcRect/>
          <a:stretch>
            <a:fillRect/>
          </a:stretch>
        </p:blipFill>
        <p:spPr bwMode="auto">
          <a:xfrm>
            <a:off x="0" y="0"/>
            <a:ext cx="9167551" cy="6858000"/>
          </a:xfrm>
          <a:prstGeom prst="rect">
            <a:avLst/>
          </a:prstGeom>
          <a:noFill/>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59394"/>
                                        </p:tgtEl>
                                        <p:attrNameLst>
                                          <p:attrName>style.visibility</p:attrName>
                                        </p:attrNameLst>
                                      </p:cBhvr>
                                      <p:to>
                                        <p:strVal val="visible"/>
                                      </p:to>
                                    </p:set>
                                    <p:animEffect transition="in" filter="barn(outVertical)">
                                      <p:cBhvr>
                                        <p:cTn id="7" dur="3000"/>
                                        <p:tgtEl>
                                          <p:spTgt spid="593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NVHokmP4KJY/TzMs37UE1YI/AAAAAAAACVs/y8IlnmCQkq4/s1600/0k0289_gif-sicodelicos-16.gif"/>
          <p:cNvPicPr>
            <a:picLocks noChangeAspect="1" noChangeArrowheads="1" noCrop="1"/>
          </p:cNvPicPr>
          <p:nvPr/>
        </p:nvPicPr>
        <p:blipFill>
          <a:blip r:embed="rId2" cstate="print">
            <a:duotone>
              <a:schemeClr val="accent5">
                <a:shade val="45000"/>
                <a:satMod val="135000"/>
              </a:schemeClr>
              <a:prstClr val="white"/>
            </a:duotone>
            <a:lum bright="34000"/>
          </a:blip>
          <a:srcRect/>
          <a:stretch>
            <a:fillRect/>
          </a:stretch>
        </p:blipFill>
        <p:spPr bwMode="auto">
          <a:xfrm>
            <a:off x="-1" y="0"/>
            <a:ext cx="9144001" cy="6858000"/>
          </a:xfrm>
          <a:prstGeom prst="rect">
            <a:avLst/>
          </a:prstGeom>
          <a:noFill/>
        </p:spPr>
      </p:pic>
      <p:sp>
        <p:nvSpPr>
          <p:cNvPr id="2" name="1 Rectángulo"/>
          <p:cNvSpPr/>
          <p:nvPr/>
        </p:nvSpPr>
        <p:spPr>
          <a:xfrm>
            <a:off x="1500166" y="1428736"/>
            <a:ext cx="6429404" cy="3785652"/>
          </a:xfrm>
          <a:prstGeom prst="rect">
            <a:avLst/>
          </a:prstGeom>
        </p:spPr>
        <p:txBody>
          <a:bodyPr wrap="square">
            <a:spAutoFit/>
          </a:bodyPr>
          <a:lstStyle/>
          <a:p>
            <a:pPr algn="ctr"/>
            <a:r>
              <a:rPr lang="es-ES" sz="2400" b="1" i="1" dirty="0" smtClean="0"/>
              <a:t>Esta definición podríamos ampliarla a varios colores, como decir de tal persona que es "un personaje gris", "está rojo de cólera" o " lo puso verde ", dando a entender una critica destructiva del aludido.</a:t>
            </a:r>
            <a:endParaRPr lang="es-ES" sz="2400" i="1" dirty="0" smtClean="0"/>
          </a:p>
          <a:p>
            <a:pPr algn="ctr"/>
            <a:r>
              <a:rPr lang="es-ES" sz="2400" b="1" i="1" dirty="0" smtClean="0"/>
              <a:t>Tomando como referencia los colores que componen el arco iris, te voy a detallar algunos ejemplos sobre el significado que nos sugiere.</a:t>
            </a:r>
            <a:endParaRPr lang="es-ES" sz="2400" i="1" dirty="0" smtClean="0"/>
          </a:p>
        </p:txBody>
      </p:sp>
      <p:pic>
        <p:nvPicPr>
          <p:cNvPr id="4" name="Picture 4" descr="pc12"/>
          <p:cNvPicPr>
            <a:picLocks noChangeAspect="1" noChangeArrowheads="1" noCrop="1"/>
          </p:cNvPicPr>
          <p:nvPr/>
        </p:nvPicPr>
        <p:blipFill>
          <a:blip r:embed="rId3"/>
          <a:srcRect/>
          <a:stretch>
            <a:fillRect/>
          </a:stretch>
        </p:blipFill>
        <p:spPr bwMode="auto">
          <a:xfrm>
            <a:off x="214282" y="5729367"/>
            <a:ext cx="928694" cy="1128633"/>
          </a:xfrm>
          <a:prstGeom prst="rect">
            <a:avLst/>
          </a:prstGeom>
          <a:noFill/>
          <a:ln w="9525">
            <a:noFill/>
            <a:miter lim="800000"/>
            <a:headEnd/>
            <a:tailEnd/>
          </a:ln>
        </p:spPr>
      </p:pic>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par>
                                <p:cTn id="12" presetID="10" presetClass="entr" presetSubtype="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2" name="Image 1" descr="Image10.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imagenes.4ever.eu/data/download/naturaleza/arbol-amarillo,-arbol-en-el-campo,-grano-168226.jpg"/>
          <p:cNvPicPr>
            <a:picLocks noChangeAspect="1" noChangeArrowheads="1"/>
          </p:cNvPicPr>
          <p:nvPr/>
        </p:nvPicPr>
        <p:blipFill>
          <a:blip r:embed="rId2"/>
          <a:srcRect t="3125"/>
          <a:stretch>
            <a:fillRect/>
          </a:stretch>
        </p:blipFill>
        <p:spPr bwMode="auto">
          <a:xfrm>
            <a:off x="0" y="0"/>
            <a:ext cx="9169470" cy="6858000"/>
          </a:xfrm>
          <a:prstGeom prst="rect">
            <a:avLst/>
          </a:prstGeom>
          <a:noFill/>
        </p:spPr>
      </p:pic>
      <p:sp>
        <p:nvSpPr>
          <p:cNvPr id="2" name="1 Rectángulo"/>
          <p:cNvSpPr/>
          <p:nvPr/>
        </p:nvSpPr>
        <p:spPr>
          <a:xfrm>
            <a:off x="214282" y="214290"/>
            <a:ext cx="4572000" cy="1754326"/>
          </a:xfrm>
          <a:prstGeom prst="rect">
            <a:avLst/>
          </a:prstGeom>
        </p:spPr>
        <p:txBody>
          <a:bodyPr>
            <a:spAutoFit/>
          </a:bodyPr>
          <a:lstStyle/>
          <a:p>
            <a:r>
              <a:rPr lang="es-ES" b="1" i="1" dirty="0" smtClean="0"/>
              <a:t>AMARILLO :</a:t>
            </a:r>
            <a:endParaRPr lang="es-ES" i="1" dirty="0" smtClean="0"/>
          </a:p>
          <a:p>
            <a:r>
              <a:rPr lang="es-ES" b="1" i="1" dirty="0" smtClean="0"/>
              <a:t>El color amarillo está asociado con la capacidad de reflexión, denota alegría y felicidad y suele atribuírsele a personajes con luz propia. Es un color festivo y jovial</a:t>
            </a:r>
            <a:endParaRPr lang="es-ES" i="1" dirty="0"/>
          </a:p>
        </p:txBody>
      </p:sp>
    </p:spTree>
  </p:cSld>
  <p:clrMapOvr>
    <a:masterClrMapping/>
  </p:clrMapOvr>
  <p:transition advTm="20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Image 1" descr="Image5.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static.panoramio.com/photos/original/22512276.jpg"/>
          <p:cNvPicPr>
            <a:picLocks noChangeAspect="1" noChangeArrowheads="1"/>
          </p:cNvPicPr>
          <p:nvPr/>
        </p:nvPicPr>
        <p:blipFill>
          <a:blip r:embed="rId2"/>
          <a:srcRect r="6570"/>
          <a:stretch>
            <a:fillRect/>
          </a:stretch>
        </p:blipFill>
        <p:spPr bwMode="auto">
          <a:xfrm>
            <a:off x="0" y="-1"/>
            <a:ext cx="9144000" cy="7046621"/>
          </a:xfrm>
          <a:prstGeom prst="rect">
            <a:avLst/>
          </a:prstGeom>
          <a:noFill/>
        </p:spPr>
      </p:pic>
      <p:sp>
        <p:nvSpPr>
          <p:cNvPr id="2" name="1 Rectángulo"/>
          <p:cNvSpPr/>
          <p:nvPr/>
        </p:nvSpPr>
        <p:spPr>
          <a:xfrm>
            <a:off x="1857356" y="428604"/>
            <a:ext cx="4572000" cy="2031325"/>
          </a:xfrm>
          <a:prstGeom prst="rect">
            <a:avLst/>
          </a:prstGeom>
        </p:spPr>
        <p:txBody>
          <a:bodyPr>
            <a:spAutoFit/>
          </a:bodyPr>
          <a:lstStyle/>
          <a:p>
            <a:pPr algn="ctr"/>
            <a:r>
              <a:rPr lang="es-ES" b="1" i="1" dirty="0" smtClean="0"/>
              <a:t>AMBAR :</a:t>
            </a:r>
            <a:endParaRPr lang="es-ES" i="1" dirty="0" smtClean="0"/>
          </a:p>
          <a:p>
            <a:pPr algn="ctr"/>
            <a:r>
              <a:rPr lang="es-ES" b="1" i="1" dirty="0" smtClean="0"/>
              <a:t>Color cálido, estimulante, idóneo para decorados de ambientes cálidos y acogedores, resultando muy indicado en lugares donde compartir experiencias con otras personas, pues facilita la interrelación. </a:t>
            </a:r>
            <a:endParaRPr lang="es-ES" i="1" dirty="0" smtClean="0"/>
          </a:p>
        </p:txBody>
      </p:sp>
    </p:spTree>
  </p:cSld>
  <p:clrMapOvr>
    <a:masterClrMapping/>
  </p:clrMapOvr>
  <p:transition advTm="17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http://www.10fondos.com/wp-content/uploads/2013/07/bolas-3D-55.jpg"/>
          <p:cNvPicPr>
            <a:picLocks noChangeAspect="1" noChangeArrowheads="1"/>
          </p:cNvPicPr>
          <p:nvPr/>
        </p:nvPicPr>
        <p:blipFill>
          <a:blip r:embed="rId2"/>
          <a:srcRect/>
          <a:stretch>
            <a:fillRect/>
          </a:stretch>
        </p:blipFill>
        <p:spPr bwMode="auto">
          <a:xfrm>
            <a:off x="0" y="0"/>
            <a:ext cx="9252217" cy="6858000"/>
          </a:xfrm>
          <a:prstGeom prst="rect">
            <a:avLst/>
          </a:prstGeom>
          <a:noFill/>
        </p:spPr>
      </p:pic>
    </p:spTree>
  </p:cSld>
  <p:clrMapOvr>
    <a:masterClrMapping/>
  </p:clrMapOvr>
  <p:transition advTm="8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fondosdepantalla.biz/images/wallpapers/arbol-azul-wallpaper-269697.jpeg"/>
          <p:cNvPicPr>
            <a:picLocks noChangeAspect="1" noChangeArrowheads="1"/>
          </p:cNvPicPr>
          <p:nvPr/>
        </p:nvPicPr>
        <p:blipFill>
          <a:blip r:embed="rId2"/>
          <a:srcRect/>
          <a:stretch>
            <a:fillRect/>
          </a:stretch>
        </p:blipFill>
        <p:spPr bwMode="auto">
          <a:xfrm>
            <a:off x="1" y="0"/>
            <a:ext cx="9144000" cy="6858000"/>
          </a:xfrm>
          <a:prstGeom prst="rect">
            <a:avLst/>
          </a:prstGeom>
          <a:noFill/>
        </p:spPr>
      </p:pic>
      <p:sp>
        <p:nvSpPr>
          <p:cNvPr id="2" name="1 Rectángulo"/>
          <p:cNvSpPr/>
          <p:nvPr/>
        </p:nvSpPr>
        <p:spPr>
          <a:xfrm>
            <a:off x="214282" y="285728"/>
            <a:ext cx="4572000" cy="2308324"/>
          </a:xfrm>
          <a:prstGeom prst="rect">
            <a:avLst/>
          </a:prstGeom>
        </p:spPr>
        <p:txBody>
          <a:bodyPr>
            <a:spAutoFit/>
          </a:bodyPr>
          <a:lstStyle/>
          <a:p>
            <a:r>
              <a:rPr lang="es-ES" b="1" i="1" dirty="0" smtClean="0">
                <a:solidFill>
                  <a:srgbClr val="FFFF00"/>
                </a:solidFill>
              </a:rPr>
              <a:t>AZUL :</a:t>
            </a:r>
            <a:endParaRPr lang="es-ES" i="1" dirty="0" smtClean="0">
              <a:solidFill>
                <a:srgbClr val="FFFF00"/>
              </a:solidFill>
            </a:endParaRPr>
          </a:p>
          <a:p>
            <a:r>
              <a:rPr lang="es-ES" b="1" i="1" dirty="0" smtClean="0">
                <a:solidFill>
                  <a:srgbClr val="FFFF00"/>
                </a:solidFill>
              </a:rPr>
              <a:t>Color eminentemente protector y con sensaciones de paz, tranquilidad y calma. En su matiz más suave manifiesta la sensación de pureza ( el cielo y el mar en calma es un ejemplo ) y el frío en el aspecto más fuerte ( azul oscuro).</a:t>
            </a:r>
            <a:endParaRPr lang="es-ES" i="1" dirty="0" smtClean="0">
              <a:solidFill>
                <a:srgbClr val="FFFF00"/>
              </a:solidFill>
            </a:endParaRPr>
          </a:p>
        </p:txBody>
      </p:sp>
    </p:spTree>
  </p:cSld>
  <p:clrMapOvr>
    <a:masterClrMapping/>
  </p:clrMapOvr>
  <p:transition advTm="19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canal.turadiofortaleza.com/backgroundresize/images/Colores-brillantes.jpg"/>
          <p:cNvPicPr>
            <a:picLocks noChangeAspect="1" noChangeArrowheads="1"/>
          </p:cNvPicPr>
          <p:nvPr/>
        </p:nvPicPr>
        <p:blipFill>
          <a:blip r:embed="rId2"/>
          <a:srcRect/>
          <a:stretch>
            <a:fillRect/>
          </a:stretch>
        </p:blipFill>
        <p:spPr bwMode="auto">
          <a:xfrm>
            <a:off x="-1" y="0"/>
            <a:ext cx="9252217" cy="6858000"/>
          </a:xfrm>
          <a:prstGeom prst="rect">
            <a:avLst/>
          </a:prstGeom>
          <a:noFill/>
        </p:spPr>
      </p:pic>
    </p:spTree>
  </p:cSld>
  <p:clrMapOvr>
    <a:masterClrMapping/>
  </p:clrMapOvr>
  <p:transition advTm="7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3.bp.blogspot.com/-hLR31k_NrXM/UCmaMDd3NzI/AAAAAAAAJ1A/eQtZC8aQIxA/s1600/Fraxinus+Fresno+oto%C3%B1al.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Rectángulo"/>
          <p:cNvSpPr/>
          <p:nvPr/>
        </p:nvSpPr>
        <p:spPr>
          <a:xfrm>
            <a:off x="3357554" y="3929066"/>
            <a:ext cx="5500694" cy="2585323"/>
          </a:xfrm>
          <a:prstGeom prst="rect">
            <a:avLst/>
          </a:prstGeom>
        </p:spPr>
        <p:txBody>
          <a:bodyPr wrap="square">
            <a:spAutoFit/>
          </a:bodyPr>
          <a:lstStyle/>
          <a:p>
            <a:pPr algn="r"/>
            <a:r>
              <a:rPr lang="es-ES" b="1" i="1" dirty="0" smtClean="0">
                <a:solidFill>
                  <a:srgbClr val="F6F6F6"/>
                </a:solidFill>
              </a:rPr>
              <a:t>BRONCE o DORADO :</a:t>
            </a:r>
            <a:endParaRPr lang="es-ES" i="1" dirty="0" smtClean="0">
              <a:solidFill>
                <a:srgbClr val="F6F6F6"/>
              </a:solidFill>
            </a:endParaRPr>
          </a:p>
          <a:p>
            <a:pPr algn="r"/>
            <a:r>
              <a:rPr lang="es-ES" b="1" i="1" dirty="0" smtClean="0">
                <a:solidFill>
                  <a:srgbClr val="F6F6F6"/>
                </a:solidFill>
              </a:rPr>
              <a:t>Este color de por si ya manifiesta cierta singularidad, al representar la perfección. La clarividencia mística, la luz espiritual, la plenitud. Representaría el estado supremo de la evolución, de ahí que a los místicos y maestros ascendidos se les represente rodeados de una aureola dorada o como a Buda, totalmente bañados en dicho color.</a:t>
            </a:r>
            <a:endParaRPr lang="es-ES" i="1" dirty="0" smtClean="0">
              <a:solidFill>
                <a:srgbClr val="F6F6F6"/>
              </a:solidFill>
            </a:endParaRPr>
          </a:p>
        </p:txBody>
      </p:sp>
    </p:spTree>
  </p:cSld>
  <p:clrMapOvr>
    <a:masterClrMapping/>
  </p:clrMapOvr>
  <p:transition advTm="19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pixabay.com/static/uploads/photo/2013/07/12/18/31/rainbow-colors-153443_640.png"/>
          <p:cNvPicPr>
            <a:picLocks noChangeAspect="1" noChangeArrowheads="1"/>
          </p:cNvPicPr>
          <p:nvPr/>
        </p:nvPicPr>
        <p:blipFill>
          <a:blip r:embed="rId2"/>
          <a:srcRect/>
          <a:stretch>
            <a:fillRect/>
          </a:stretch>
        </p:blipFill>
        <p:spPr bwMode="auto">
          <a:xfrm>
            <a:off x="-2143172" y="-2214602"/>
            <a:ext cx="12858840" cy="11358642"/>
          </a:xfrm>
          <a:prstGeom prst="rect">
            <a:avLst/>
          </a:prstGeom>
          <a:noFill/>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afterEffect">
                                  <p:stCondLst>
                                    <p:cond delay="0"/>
                                  </p:stCondLst>
                                  <p:childTnLst>
                                    <p:animRot by="21600000">
                                      <p:cBhvr>
                                        <p:cTn id="6" dur="5000" fill="hold"/>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http://quecuchi.net/imagen50.jpg?1311171408"/>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Rectángulo"/>
          <p:cNvSpPr/>
          <p:nvPr/>
        </p:nvSpPr>
        <p:spPr>
          <a:xfrm>
            <a:off x="285720" y="4857760"/>
            <a:ext cx="5000660" cy="1754326"/>
          </a:xfrm>
          <a:prstGeom prst="rect">
            <a:avLst/>
          </a:prstGeom>
        </p:spPr>
        <p:txBody>
          <a:bodyPr wrap="square">
            <a:spAutoFit/>
          </a:bodyPr>
          <a:lstStyle/>
          <a:p>
            <a:r>
              <a:rPr lang="es-ES" b="1" i="1" dirty="0" smtClean="0"/>
              <a:t>INDIGO o TURQUESA :</a:t>
            </a:r>
            <a:endParaRPr lang="es-ES" i="1" dirty="0" smtClean="0"/>
          </a:p>
          <a:p>
            <a:r>
              <a:rPr lang="es-ES" b="1" i="1" dirty="0" smtClean="0"/>
              <a:t>Este color está relacionado con el desarrollo y la evolución espiritual, afín con la capacidad y facultad de discernir y activar de forma positiva cualquier actividad que se proponga.</a:t>
            </a:r>
            <a:endParaRPr lang="es-ES" i="1" dirty="0" smtClean="0"/>
          </a:p>
        </p:txBody>
      </p:sp>
    </p:spTree>
  </p:cSld>
  <p:clrMapOvr>
    <a:masterClrMapping/>
  </p:clrMapOvr>
  <p:transition advTm="16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Image 1" descr="Image21.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rojotirandoanegro.blogspot.es/img/rojo.jpg"/>
          <p:cNvPicPr>
            <a:picLocks noChangeAspect="1" noChangeArrowheads="1"/>
          </p:cNvPicPr>
          <p:nvPr/>
        </p:nvPicPr>
        <p:blipFill>
          <a:blip r:embed="rId2"/>
          <a:srcRect/>
          <a:stretch>
            <a:fillRect/>
          </a:stretch>
        </p:blipFill>
        <p:spPr bwMode="auto">
          <a:xfrm>
            <a:off x="0" y="0"/>
            <a:ext cx="9140476" cy="6858000"/>
          </a:xfrm>
          <a:prstGeom prst="rect">
            <a:avLst/>
          </a:prstGeom>
          <a:noFill/>
        </p:spPr>
      </p:pic>
      <p:sp>
        <p:nvSpPr>
          <p:cNvPr id="2" name="1 Rectángulo"/>
          <p:cNvSpPr/>
          <p:nvPr/>
        </p:nvSpPr>
        <p:spPr>
          <a:xfrm>
            <a:off x="2928926" y="4143380"/>
            <a:ext cx="6000760" cy="2308324"/>
          </a:xfrm>
          <a:prstGeom prst="rect">
            <a:avLst/>
          </a:prstGeom>
        </p:spPr>
        <p:txBody>
          <a:bodyPr wrap="square">
            <a:spAutoFit/>
          </a:bodyPr>
          <a:lstStyle/>
          <a:p>
            <a:pPr algn="r"/>
            <a:r>
              <a:rPr lang="es-ES" b="1" i="1" dirty="0" smtClean="0">
                <a:solidFill>
                  <a:srgbClr val="FFFF00"/>
                </a:solidFill>
              </a:rPr>
              <a:t>ROJO :</a:t>
            </a:r>
            <a:endParaRPr lang="es-ES" i="1" dirty="0" smtClean="0">
              <a:solidFill>
                <a:srgbClr val="FFFF00"/>
              </a:solidFill>
            </a:endParaRPr>
          </a:p>
          <a:p>
            <a:pPr algn="r"/>
            <a:r>
              <a:rPr lang="es-ES" b="1" i="1" dirty="0" smtClean="0">
                <a:solidFill>
                  <a:srgbClr val="FFFF00"/>
                </a:solidFill>
              </a:rPr>
              <a:t>Al visualizar el color rojo, lo relacionaremos inmediatamente como una señal de peligro, como el semáforo en rojo, la sangre o la mayoría de señales de tráfico, pero también significará otra serie de sentimientos como la pasión, acción , desenfreno y gran vitalidad, y en el aspecto más negativo representaría la ira, cólera y actitudes agresivas</a:t>
            </a:r>
            <a:r>
              <a:rPr lang="es-ES" b="1" i="1" dirty="0" smtClean="0">
                <a:solidFill>
                  <a:srgbClr val="0000FF"/>
                </a:solidFill>
              </a:rPr>
              <a:t>.</a:t>
            </a:r>
            <a:endParaRPr lang="es-ES" i="1" dirty="0" smtClean="0">
              <a:solidFill>
                <a:srgbClr val="0000FF"/>
              </a:solidFill>
            </a:endParaRPr>
          </a:p>
        </p:txBody>
      </p:sp>
    </p:spTree>
  </p:cSld>
  <p:clrMapOvr>
    <a:masterClrMapping/>
  </p:clrMapOvr>
  <p:transition advTm="20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26" name="Picture 2" descr="http://idecogrupo.com/wp-content/uploads/2014/08/Abstract-Rainbow-Colours-Wallpapers-5.jpg"/>
          <p:cNvPicPr>
            <a:picLocks noChangeAspect="1" noChangeArrowheads="1"/>
          </p:cNvPicPr>
          <p:nvPr/>
        </p:nvPicPr>
        <p:blipFill>
          <a:blip r:embed="rId2"/>
          <a:srcRect/>
          <a:stretch>
            <a:fillRect/>
          </a:stretch>
        </p:blipFill>
        <p:spPr bwMode="auto">
          <a:xfrm>
            <a:off x="0" y="0"/>
            <a:ext cx="9154068" cy="6858000"/>
          </a:xfrm>
          <a:prstGeom prst="rect">
            <a:avLst/>
          </a:prstGeom>
          <a:noFill/>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70" decel="100000"/>
                                        <p:tgtEl>
                                          <p:spTgt spid="1026"/>
                                        </p:tgtEl>
                                      </p:cBhvr>
                                    </p:animEffect>
                                    <p:animScale>
                                      <p:cBhvr>
                                        <p:cTn id="8" dur="770" decel="100000"/>
                                        <p:tgtEl>
                                          <p:spTgt spid="1026"/>
                                        </p:tgtEl>
                                      </p:cBhvr>
                                      <p:from x="10000" y="10000"/>
                                      <p:to x="200000" y="450000"/>
                                    </p:animScale>
                                    <p:animScale>
                                      <p:cBhvr>
                                        <p:cTn id="9" dur="1230" accel="100000" fill="hold">
                                          <p:stCondLst>
                                            <p:cond delay="770"/>
                                          </p:stCondLst>
                                        </p:cTn>
                                        <p:tgtEl>
                                          <p:spTgt spid="1026"/>
                                        </p:tgtEl>
                                      </p:cBhvr>
                                      <p:from x="200000" y="450000"/>
                                      <p:to x="100000" y="100000"/>
                                    </p:animScale>
                                    <p:set>
                                      <p:cBhvr>
                                        <p:cTn id="10" dur="770" fill="hold"/>
                                        <p:tgtEl>
                                          <p:spTgt spid="1026"/>
                                        </p:tgtEl>
                                        <p:attrNameLst>
                                          <p:attrName>ppt_x</p:attrName>
                                        </p:attrNameLst>
                                      </p:cBhvr>
                                      <p:to>
                                        <p:strVal val="(0.5)"/>
                                      </p:to>
                                    </p:set>
                                    <p:anim from="(0.5)" to="(#ppt_x)" calcmode="lin" valueType="num">
                                      <p:cBhvr>
                                        <p:cTn id="11" dur="1230" accel="100000" fill="hold">
                                          <p:stCondLst>
                                            <p:cond delay="770"/>
                                          </p:stCondLst>
                                        </p:cTn>
                                        <p:tgtEl>
                                          <p:spTgt spid="1026"/>
                                        </p:tgtEl>
                                        <p:attrNameLst>
                                          <p:attrName>ppt_x</p:attrName>
                                        </p:attrNameLst>
                                      </p:cBhvr>
                                    </p:anim>
                                    <p:set>
                                      <p:cBhvr>
                                        <p:cTn id="12" dur="770" fill="hold"/>
                                        <p:tgtEl>
                                          <p:spTgt spid="1026"/>
                                        </p:tgtEl>
                                        <p:attrNameLst>
                                          <p:attrName>ppt_y</p:attrName>
                                        </p:attrNameLst>
                                      </p:cBhvr>
                                      <p:to>
                                        <p:strVal val="(#ppt_y+0.4)"/>
                                      </p:to>
                                    </p:set>
                                    <p:anim from="(#ppt_y+0.4)" to="(#ppt_y)" calcmode="lin" valueType="num">
                                      <p:cBhvr>
                                        <p:cTn id="13" dur="1230" accel="100000" fill="hold">
                                          <p:stCondLst>
                                            <p:cond delay="770"/>
                                          </p:stCondLst>
                                        </p:cTn>
                                        <p:tgtEl>
                                          <p:spTgt spid="1026"/>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s://encrypted-tbn1.gstatic.com/images?q=tbn:ANd9GcSnrxBN5NCjURg4lI-38nScLRnBBYForwAM9HpPJvvLGmj5ciPB"/>
          <p:cNvPicPr>
            <a:picLocks noChangeAspect="1" noChangeArrowheads="1"/>
          </p:cNvPicPr>
          <p:nvPr/>
        </p:nvPicPr>
        <p:blipFill>
          <a:blip r:embed="rId2"/>
          <a:srcRect/>
          <a:stretch>
            <a:fillRect/>
          </a:stretch>
        </p:blipFill>
        <p:spPr bwMode="auto">
          <a:xfrm>
            <a:off x="0" y="0"/>
            <a:ext cx="9284474" cy="6858000"/>
          </a:xfrm>
          <a:prstGeom prst="rect">
            <a:avLst/>
          </a:prstGeom>
          <a:noFill/>
        </p:spPr>
      </p:pic>
      <p:sp>
        <p:nvSpPr>
          <p:cNvPr id="2" name="1 Rectángulo"/>
          <p:cNvSpPr/>
          <p:nvPr/>
        </p:nvSpPr>
        <p:spPr>
          <a:xfrm>
            <a:off x="214282" y="2071678"/>
            <a:ext cx="4572000" cy="1477328"/>
          </a:xfrm>
          <a:prstGeom prst="rect">
            <a:avLst/>
          </a:prstGeom>
        </p:spPr>
        <p:txBody>
          <a:bodyPr>
            <a:spAutoFit/>
          </a:bodyPr>
          <a:lstStyle/>
          <a:p>
            <a:r>
              <a:rPr lang="es-ES" b="1" i="1" dirty="0" smtClean="0">
                <a:solidFill>
                  <a:srgbClr val="F6F6F6"/>
                </a:solidFill>
              </a:rPr>
              <a:t>ROSA :</a:t>
            </a:r>
            <a:endParaRPr lang="es-ES" i="1" dirty="0" smtClean="0">
              <a:solidFill>
                <a:srgbClr val="F6F6F6"/>
              </a:solidFill>
            </a:endParaRPr>
          </a:p>
          <a:p>
            <a:r>
              <a:rPr lang="es-ES" b="1" i="1" dirty="0" smtClean="0">
                <a:solidFill>
                  <a:srgbClr val="F6F6F6"/>
                </a:solidFill>
              </a:rPr>
              <a:t>El rosa es el color del amor por excelencia, representa la ternura y el afecto. Está indicado como relajante en personas agresivas.</a:t>
            </a:r>
            <a:endParaRPr lang="es-ES" i="1" dirty="0" smtClean="0">
              <a:solidFill>
                <a:srgbClr val="F6F6F6"/>
              </a:solidFill>
            </a:endParaRPr>
          </a:p>
        </p:txBody>
      </p:sp>
    </p:spTree>
  </p:cSld>
  <p:clrMapOvr>
    <a:masterClrMapping/>
  </p:clrMapOvr>
  <p:transition advTm="17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Image 1" descr="Image1.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www.mamanatural.com.mx/wp-content/uploads/2012/04/verde2.jpg"/>
          <p:cNvPicPr>
            <a:picLocks noChangeAspect="1" noChangeArrowheads="1"/>
          </p:cNvPicPr>
          <p:nvPr/>
        </p:nvPicPr>
        <p:blipFill>
          <a:blip r:embed="rId2"/>
          <a:srcRect/>
          <a:stretch>
            <a:fillRect/>
          </a:stretch>
        </p:blipFill>
        <p:spPr bwMode="auto">
          <a:xfrm>
            <a:off x="0" y="0"/>
            <a:ext cx="9144000" cy="6865398"/>
          </a:xfrm>
          <a:prstGeom prst="rect">
            <a:avLst/>
          </a:prstGeom>
          <a:noFill/>
        </p:spPr>
      </p:pic>
      <p:sp>
        <p:nvSpPr>
          <p:cNvPr id="2" name="1 Rectángulo"/>
          <p:cNvSpPr/>
          <p:nvPr/>
        </p:nvSpPr>
        <p:spPr>
          <a:xfrm>
            <a:off x="4143372" y="5000636"/>
            <a:ext cx="4572000" cy="1477328"/>
          </a:xfrm>
          <a:prstGeom prst="rect">
            <a:avLst/>
          </a:prstGeom>
        </p:spPr>
        <p:txBody>
          <a:bodyPr>
            <a:spAutoFit/>
          </a:bodyPr>
          <a:lstStyle/>
          <a:p>
            <a:pPr algn="r"/>
            <a:r>
              <a:rPr lang="es-ES" b="1" i="1" dirty="0" smtClean="0">
                <a:solidFill>
                  <a:srgbClr val="FFFF00"/>
                </a:solidFill>
              </a:rPr>
              <a:t>VERDE :</a:t>
            </a:r>
            <a:endParaRPr lang="es-ES" i="1" dirty="0" smtClean="0">
              <a:solidFill>
                <a:srgbClr val="FFFF00"/>
              </a:solidFill>
            </a:endParaRPr>
          </a:p>
          <a:p>
            <a:pPr algn="r"/>
            <a:r>
              <a:rPr lang="es-ES" b="1" i="1" dirty="0" smtClean="0">
                <a:solidFill>
                  <a:srgbClr val="FFFF00"/>
                </a:solidFill>
              </a:rPr>
              <a:t>Es el color de la Naturaleza por excelencia, representa la fecundidad, la renovación, posee cualidades curativas e induce a la relajación</a:t>
            </a:r>
            <a:r>
              <a:rPr lang="es-ES" b="1" i="1" dirty="0" smtClean="0">
                <a:solidFill>
                  <a:srgbClr val="0000FF"/>
                </a:solidFill>
              </a:rPr>
              <a:t>.</a:t>
            </a:r>
            <a:endParaRPr lang="es-ES" i="1" dirty="0" smtClean="0">
              <a:solidFill>
                <a:srgbClr val="0000FF"/>
              </a:solidFill>
            </a:endParaRPr>
          </a:p>
        </p:txBody>
      </p:sp>
    </p:spTree>
  </p:cSld>
  <p:clrMapOvr>
    <a:masterClrMapping/>
  </p:clrMapOvr>
  <p:transition advTm="15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pic>
        <p:nvPicPr>
          <p:cNvPr id="54274" name="Picture 2" descr="http://images.forwallpaper.com/files/thumbs/preview/45/451374__many-colors_p.jpg"/>
          <p:cNvPicPr>
            <a:picLocks noChangeAspect="1" noChangeArrowheads="1"/>
          </p:cNvPicPr>
          <p:nvPr/>
        </p:nvPicPr>
        <p:blipFill>
          <a:blip r:embed="rId2"/>
          <a:srcRect/>
          <a:stretch>
            <a:fillRect/>
          </a:stretch>
        </p:blipFill>
        <p:spPr bwMode="auto">
          <a:xfrm>
            <a:off x="-85725" y="0"/>
            <a:ext cx="9229725" cy="6858000"/>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afterEffect">
                                  <p:stCondLst>
                                    <p:cond delay="0"/>
                                  </p:stCondLst>
                                  <p:childTnLst>
                                    <p:set>
                                      <p:cBhvr>
                                        <p:cTn id="6" dur="1" fill="hold">
                                          <p:stCondLst>
                                            <p:cond delay="0"/>
                                          </p:stCondLst>
                                        </p:cTn>
                                        <p:tgtEl>
                                          <p:spTgt spid="54274"/>
                                        </p:tgtEl>
                                        <p:attrNameLst>
                                          <p:attrName>style.visibility</p:attrName>
                                        </p:attrNameLst>
                                      </p:cBhvr>
                                      <p:to>
                                        <p:strVal val="visible"/>
                                      </p:to>
                                    </p:set>
                                    <p:animEffect transition="in" filter="blinds(vertical)">
                                      <p:cBhvr>
                                        <p:cTn id="7" dur="2000"/>
                                        <p:tgtEl>
                                          <p:spTgt spid="542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img08.deviantart.net/9b9a/i/2014/035/b/6/landscape_violeta__by_tatiana931220-d753jc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Rectángulo"/>
          <p:cNvSpPr/>
          <p:nvPr/>
        </p:nvSpPr>
        <p:spPr>
          <a:xfrm>
            <a:off x="1285852" y="285728"/>
            <a:ext cx="4572000" cy="2031325"/>
          </a:xfrm>
          <a:prstGeom prst="rect">
            <a:avLst/>
          </a:prstGeom>
        </p:spPr>
        <p:txBody>
          <a:bodyPr>
            <a:spAutoFit/>
          </a:bodyPr>
          <a:lstStyle/>
          <a:p>
            <a:r>
              <a:rPr lang="es-ES" b="1" i="1" dirty="0" smtClean="0">
                <a:solidFill>
                  <a:srgbClr val="FFFF00"/>
                </a:solidFill>
              </a:rPr>
              <a:t>VIOLETA :</a:t>
            </a:r>
            <a:endParaRPr lang="es-ES" i="1" dirty="0" smtClean="0">
              <a:solidFill>
                <a:srgbClr val="FFFF00"/>
              </a:solidFill>
            </a:endParaRPr>
          </a:p>
          <a:p>
            <a:r>
              <a:rPr lang="es-ES" b="1" i="1" dirty="0" smtClean="0">
                <a:solidFill>
                  <a:srgbClr val="FFFF00"/>
                </a:solidFill>
              </a:rPr>
              <a:t>Este color ha sido siempre el color tradicional en la representación del dolor y del sacrificio, si bien se relaciona con las facultades extrasensoriales y la espiritualidad. Imprime sensibilidad.</a:t>
            </a:r>
            <a:endParaRPr lang="es-ES" i="1" dirty="0" smtClean="0">
              <a:solidFill>
                <a:srgbClr val="FFFF00"/>
              </a:solidFill>
            </a:endParaRPr>
          </a:p>
        </p:txBody>
      </p:sp>
    </p:spTree>
  </p:cSld>
  <p:clrMapOvr>
    <a:masterClrMapping/>
  </p:clrMapOvr>
  <p:transition advTm="20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static.flickr.com/85/216754564_f60e0f04da.jpg"/>
          <p:cNvPicPr>
            <a:picLocks noChangeAspect="1" noChangeArrowheads="1"/>
          </p:cNvPicPr>
          <p:nvPr/>
        </p:nvPicPr>
        <p:blipFill>
          <a:blip r:embed="rId2"/>
          <a:srcRect/>
          <a:stretch>
            <a:fillRect/>
          </a:stretch>
        </p:blipFill>
        <p:spPr bwMode="auto">
          <a:xfrm>
            <a:off x="-1" y="0"/>
            <a:ext cx="9214429" cy="6858000"/>
          </a:xfrm>
          <a:prstGeom prst="rect">
            <a:avLst/>
          </a:prstGeom>
          <a:noFill/>
        </p:spPr>
      </p:pic>
      <p:sp>
        <p:nvSpPr>
          <p:cNvPr id="2" name="1 Rectángulo"/>
          <p:cNvSpPr/>
          <p:nvPr/>
        </p:nvSpPr>
        <p:spPr>
          <a:xfrm>
            <a:off x="428596" y="357166"/>
            <a:ext cx="4572032" cy="2031325"/>
          </a:xfrm>
          <a:prstGeom prst="rect">
            <a:avLst/>
          </a:prstGeom>
        </p:spPr>
        <p:txBody>
          <a:bodyPr wrap="square">
            <a:spAutoFit/>
          </a:bodyPr>
          <a:lstStyle/>
          <a:p>
            <a:endParaRPr lang="es-ES" b="1" i="1" dirty="0" smtClean="0"/>
          </a:p>
          <a:p>
            <a:r>
              <a:rPr lang="es-ES" b="1" i="1" dirty="0" smtClean="0"/>
              <a:t>Como resumen de las cualidades de todos los colores tendríamos al BLANCO, que representaría la fusión de todos ellos y la manifestación de la luz. En el lado opuesto estaría el color NEGRO, la ausencia del color y la luz.</a:t>
            </a:r>
            <a:endParaRPr lang="es-ES" i="1" dirty="0" smtClean="0"/>
          </a:p>
        </p:txBody>
      </p:sp>
    </p:spTree>
  </p:cSld>
  <p:clrMapOvr>
    <a:masterClrMapping/>
  </p:clrMapOvr>
  <p:transition advTm="17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3" name="Picture 2" descr="http://2.bp.blogspot.com/-NVHokmP4KJY/TzMs37UE1YI/AAAAAAAACVs/y8IlnmCQkq4/s1600/0k0289_gif-sicodelicos-16.gif"/>
          <p:cNvPicPr>
            <a:picLocks noChangeAspect="1" noChangeArrowheads="1" noCrop="1"/>
          </p:cNvPicPr>
          <p:nvPr/>
        </p:nvPicPr>
        <p:blipFill>
          <a:blip r:embed="rId2" cstate="print">
            <a:duotone>
              <a:schemeClr val="accent6">
                <a:shade val="45000"/>
                <a:satMod val="135000"/>
              </a:schemeClr>
              <a:prstClr val="white"/>
            </a:duotone>
            <a:lum bright="26000"/>
          </a:blip>
          <a:srcRect/>
          <a:stretch>
            <a:fillRect/>
          </a:stretch>
        </p:blipFill>
        <p:spPr bwMode="auto">
          <a:xfrm>
            <a:off x="0" y="0"/>
            <a:ext cx="9144001" cy="6858000"/>
          </a:xfrm>
          <a:prstGeom prst="rect">
            <a:avLst/>
          </a:prstGeom>
          <a:noFill/>
        </p:spPr>
      </p:pic>
      <p:sp>
        <p:nvSpPr>
          <p:cNvPr id="2" name="1 Rectángulo"/>
          <p:cNvSpPr/>
          <p:nvPr/>
        </p:nvSpPr>
        <p:spPr>
          <a:xfrm>
            <a:off x="2286000" y="1997839"/>
            <a:ext cx="4572000" cy="3170099"/>
          </a:xfrm>
          <a:prstGeom prst="rect">
            <a:avLst/>
          </a:prstGeom>
        </p:spPr>
        <p:txBody>
          <a:bodyPr>
            <a:spAutoFit/>
          </a:bodyPr>
          <a:lstStyle/>
          <a:p>
            <a:pPr algn="ctr"/>
            <a:r>
              <a:rPr lang="es-ES" sz="2000" b="1" i="1" dirty="0" smtClean="0"/>
              <a:t>Teniendo en cuenta las cualidades ya descritas de los colores y su influencia en el comportamiento emocional y físico del ser humano, se ha desarrollado una técnica terapéutica denominada " Cromoterapia", destinada a corregir los desequilibrios energéticos producidos tanto en el plano físico como en el psíquico o emocional.</a:t>
            </a:r>
            <a:endParaRPr lang="es-ES" sz="2000" i="1" dirty="0" smtClean="0"/>
          </a:p>
        </p:txBody>
      </p:sp>
      <p:pic>
        <p:nvPicPr>
          <p:cNvPr id="4" name="Picture 4" descr="pc12"/>
          <p:cNvPicPr>
            <a:picLocks noChangeAspect="1" noChangeArrowheads="1" noCrop="1"/>
          </p:cNvPicPr>
          <p:nvPr/>
        </p:nvPicPr>
        <p:blipFill>
          <a:blip r:embed="rId3"/>
          <a:srcRect/>
          <a:stretch>
            <a:fillRect/>
          </a:stretch>
        </p:blipFill>
        <p:spPr bwMode="auto">
          <a:xfrm>
            <a:off x="214282" y="5729367"/>
            <a:ext cx="928694" cy="1128633"/>
          </a:xfrm>
          <a:prstGeom prst="rect">
            <a:avLst/>
          </a:prstGeom>
          <a:noFill/>
          <a:ln w="9525">
            <a:noFill/>
            <a:miter lim="800000"/>
            <a:headEnd/>
            <a:tailEnd/>
          </a:ln>
        </p:spPr>
      </p:pic>
    </p:spTree>
  </p:cSld>
  <p:clrMapOvr>
    <a:masterClrMapping/>
  </p:clrMapOvr>
  <p:transition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par>
                                <p:cTn id="12" presetID="10" presetClass="entr" presetSubtype="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1442" name="Picture 2" descr="https://www.muralesyvinilos.com/murales/ladrillos_colores_muralesyvinilos_2852257__L.jpg">
            <a:hlinkClick r:id="rId2"/>
          </p:cNvPr>
          <p:cNvPicPr>
            <a:picLocks noChangeAspect="1" noChangeArrowheads="1"/>
          </p:cNvPicPr>
          <p:nvPr/>
        </p:nvPicPr>
        <p:blipFill>
          <a:blip r:embed="rId3"/>
          <a:srcRect/>
          <a:stretch>
            <a:fillRect/>
          </a:stretch>
        </p:blipFill>
        <p:spPr bwMode="auto">
          <a:xfrm>
            <a:off x="0" y="0"/>
            <a:ext cx="9286908" cy="6858000"/>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61442"/>
                                        </p:tgtEl>
                                        <p:attrNameLst>
                                          <p:attrName>style.visibility</p:attrName>
                                        </p:attrNameLst>
                                      </p:cBhvr>
                                      <p:to>
                                        <p:strVal val="visible"/>
                                      </p:to>
                                    </p:set>
                                    <p:animEffect transition="in" filter="blinds(horizontal)">
                                      <p:cBhvr>
                                        <p:cTn id="7" dur="3000"/>
                                        <p:tgtEl>
                                          <p:spTgt spid="614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Image 1" descr="Image4.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effectLst/>
      </p:bgPr>
    </p:bg>
    <p:spTree>
      <p:nvGrpSpPr>
        <p:cNvPr id="1" name=""/>
        <p:cNvGrpSpPr/>
        <p:nvPr/>
      </p:nvGrpSpPr>
      <p:grpSpPr>
        <a:xfrm>
          <a:off x="0" y="0"/>
          <a:ext cx="0" cy="0"/>
          <a:chOff x="0" y="0"/>
          <a:chExt cx="0" cy="0"/>
        </a:xfrm>
      </p:grpSpPr>
      <p:pic>
        <p:nvPicPr>
          <p:cNvPr id="3" name="Picture 2" descr="http://2.bp.blogspot.com/-NVHokmP4KJY/TzMs37UE1YI/AAAAAAAACVs/y8IlnmCQkq4/s1600/0k0289_gif-sicodelicos-16.gif"/>
          <p:cNvPicPr>
            <a:picLocks noChangeAspect="1" noChangeArrowheads="1" noCrop="1"/>
          </p:cNvPicPr>
          <p:nvPr/>
        </p:nvPicPr>
        <p:blipFill>
          <a:blip r:embed="rId2" cstate="print">
            <a:duotone>
              <a:schemeClr val="accent3">
                <a:shade val="45000"/>
                <a:satMod val="135000"/>
              </a:schemeClr>
              <a:prstClr val="white"/>
            </a:duotone>
            <a:lum bright="17000"/>
          </a:blip>
          <a:srcRect/>
          <a:stretch>
            <a:fillRect/>
          </a:stretch>
        </p:blipFill>
        <p:spPr bwMode="auto">
          <a:xfrm>
            <a:off x="-1" y="0"/>
            <a:ext cx="9144001" cy="6858000"/>
          </a:xfrm>
          <a:prstGeom prst="rect">
            <a:avLst/>
          </a:prstGeom>
          <a:noFill/>
        </p:spPr>
      </p:pic>
      <p:sp>
        <p:nvSpPr>
          <p:cNvPr id="2" name="1 Rectángulo"/>
          <p:cNvSpPr/>
          <p:nvPr/>
        </p:nvSpPr>
        <p:spPr>
          <a:xfrm>
            <a:off x="1643042" y="1571612"/>
            <a:ext cx="5857900" cy="3785652"/>
          </a:xfrm>
          <a:prstGeom prst="rect">
            <a:avLst/>
          </a:prstGeom>
        </p:spPr>
        <p:txBody>
          <a:bodyPr wrap="square">
            <a:spAutoFit/>
          </a:bodyPr>
          <a:lstStyle/>
          <a:p>
            <a:pPr algn="ctr"/>
            <a:r>
              <a:rPr lang="es-ES" sz="2400" b="1" i="1" dirty="0" smtClean="0"/>
              <a:t>Así en el desarrollo de la Cromoterapia, la cual podremos utilizar por nosotros mismos, serán de aplicación las cualidades antes descritas de los colores, siendo a modo de ejemplo las siguientes aplicaciones :</a:t>
            </a:r>
            <a:endParaRPr lang="es-ES" sz="2400" i="1" dirty="0" smtClean="0"/>
          </a:p>
          <a:p>
            <a:pPr algn="ctr"/>
            <a:r>
              <a:rPr lang="es-ES" sz="2400" b="1" i="1" dirty="0" smtClean="0"/>
              <a:t>Para superar la timidez , utilizaremos ropa de colores cálidos o incluso de color rojo. </a:t>
            </a:r>
            <a:endParaRPr lang="es-ES" sz="2400" i="1" dirty="0" smtClean="0"/>
          </a:p>
        </p:txBody>
      </p:sp>
      <p:pic>
        <p:nvPicPr>
          <p:cNvPr id="4" name="Picture 4" descr="pc12"/>
          <p:cNvPicPr>
            <a:picLocks noChangeAspect="1" noChangeArrowheads="1" noCrop="1"/>
          </p:cNvPicPr>
          <p:nvPr/>
        </p:nvPicPr>
        <p:blipFill>
          <a:blip r:embed="rId3"/>
          <a:srcRect/>
          <a:stretch>
            <a:fillRect/>
          </a:stretch>
        </p:blipFill>
        <p:spPr bwMode="auto">
          <a:xfrm>
            <a:off x="214282" y="5729367"/>
            <a:ext cx="928694" cy="1128633"/>
          </a:xfrm>
          <a:prstGeom prst="rect">
            <a:avLst/>
          </a:prstGeom>
          <a:noFill/>
          <a:ln w="9525">
            <a:noFill/>
            <a:miter lim="800000"/>
            <a:headEnd/>
            <a:tailEnd/>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par>
                                <p:cTn id="12" presetID="10" presetClass="entr" presetSubtype="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Rich verde pomposo árbol que se despertó en la primavera en el bacjground de cielo azul claro&#10; Foto de archivo - 2939543"/>
          <p:cNvPicPr>
            <a:picLocks noChangeAspect="1" noChangeArrowheads="1"/>
          </p:cNvPicPr>
          <p:nvPr/>
        </p:nvPicPr>
        <p:blipFill>
          <a:blip r:embed="rId2"/>
          <a:srcRect/>
          <a:stretch>
            <a:fillRect/>
          </a:stretch>
        </p:blipFill>
        <p:spPr bwMode="auto">
          <a:xfrm>
            <a:off x="0" y="0"/>
            <a:ext cx="9291651" cy="6858000"/>
          </a:xfrm>
          <a:prstGeom prst="rect">
            <a:avLst/>
          </a:prstGeom>
          <a:noFill/>
        </p:spPr>
      </p:pic>
      <p:sp>
        <p:nvSpPr>
          <p:cNvPr id="2" name="1 Rectángulo"/>
          <p:cNvSpPr/>
          <p:nvPr/>
        </p:nvSpPr>
        <p:spPr>
          <a:xfrm>
            <a:off x="214282" y="428604"/>
            <a:ext cx="3357586" cy="1477328"/>
          </a:xfrm>
          <a:prstGeom prst="rect">
            <a:avLst/>
          </a:prstGeom>
        </p:spPr>
        <p:txBody>
          <a:bodyPr wrap="square">
            <a:spAutoFit/>
          </a:bodyPr>
          <a:lstStyle/>
          <a:p>
            <a:r>
              <a:rPr lang="es-ES" b="1" i="1" dirty="0" smtClean="0"/>
              <a:t>Para paliar la hiperactividad de un niño, utilizaremos</a:t>
            </a:r>
          </a:p>
          <a:p>
            <a:r>
              <a:rPr lang="es-ES" b="1" i="1" dirty="0" smtClean="0"/>
              <a:t>los colores suaves </a:t>
            </a:r>
          </a:p>
          <a:p>
            <a:r>
              <a:rPr lang="es-ES" b="1" i="1" dirty="0" smtClean="0"/>
              <a:t>( azul claro, </a:t>
            </a:r>
          </a:p>
          <a:p>
            <a:r>
              <a:rPr lang="es-ES" b="1" i="1" dirty="0" smtClean="0"/>
              <a:t>verde claro).</a:t>
            </a:r>
            <a:endParaRPr lang="es-ES" i="1" dirty="0" smtClean="0"/>
          </a:p>
        </p:txBody>
      </p:sp>
      <p:pic>
        <p:nvPicPr>
          <p:cNvPr id="4" name="Image 2" descr="swirlrainbw3.gif"/>
          <p:cNvPicPr>
            <a:picLocks noChangeAspect="1"/>
          </p:cNvPicPr>
          <p:nvPr/>
        </p:nvPicPr>
        <p:blipFill>
          <a:blip r:embed="rId3"/>
          <a:srcRect/>
          <a:stretch>
            <a:fillRect/>
          </a:stretch>
        </p:blipFill>
        <p:spPr bwMode="auto">
          <a:xfrm rot="5400000">
            <a:off x="1357330" y="-1357330"/>
            <a:ext cx="6858000" cy="9572660"/>
          </a:xfrm>
          <a:prstGeom prst="rect">
            <a:avLst/>
          </a:prstGeom>
          <a:noFill/>
          <a:ln w="9525">
            <a:noFill/>
            <a:miter lim="800000"/>
            <a:headEnd/>
            <a:tailEnd/>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xit" presetSubtype="0" accel="100000" fill="hold" nodeType="afterEffect">
                                  <p:stCondLst>
                                    <p:cond delay="0"/>
                                  </p:stCondLst>
                                  <p:childTnLst>
                                    <p:anim calcmode="lin" valueType="num">
                                      <p:cBhvr>
                                        <p:cTn id="6" dur="3000"/>
                                        <p:tgtEl>
                                          <p:spTgt spid="4"/>
                                        </p:tgtEl>
                                        <p:attrNameLst>
                                          <p:attrName>ppt_w</p:attrName>
                                        </p:attrNameLst>
                                      </p:cBhvr>
                                      <p:tavLst>
                                        <p:tav tm="0">
                                          <p:val>
                                            <p:strVal val="ppt_w"/>
                                          </p:val>
                                        </p:tav>
                                        <p:tav tm="100000">
                                          <p:val>
                                            <p:strVal val="ppt_w+.3"/>
                                          </p:val>
                                        </p:tav>
                                      </p:tavLst>
                                    </p:anim>
                                    <p:anim calcmode="lin" valueType="num">
                                      <p:cBhvr>
                                        <p:cTn id="7" dur="3000"/>
                                        <p:tgtEl>
                                          <p:spTgt spid="4"/>
                                        </p:tgtEl>
                                        <p:attrNameLst>
                                          <p:attrName>ppt_h</p:attrName>
                                        </p:attrNameLst>
                                      </p:cBhvr>
                                      <p:tavLst>
                                        <p:tav tm="0">
                                          <p:val>
                                            <p:strVal val="ppt_h"/>
                                          </p:val>
                                        </p:tav>
                                        <p:tav tm="100000">
                                          <p:val>
                                            <p:strVal val="ppt_h"/>
                                          </p:val>
                                        </p:tav>
                                      </p:tavLst>
                                    </p:anim>
                                    <p:animEffect transition="out" filter="fade">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cdns2.freepik.com/free-photo/yellow-leaves--scene_19-121246.jpg"/>
          <p:cNvPicPr>
            <a:picLocks noChangeAspect="1" noChangeArrowheads="1"/>
          </p:cNvPicPr>
          <p:nvPr/>
        </p:nvPicPr>
        <p:blipFill>
          <a:blip r:embed="rId2"/>
          <a:srcRect/>
          <a:stretch>
            <a:fillRect/>
          </a:stretch>
        </p:blipFill>
        <p:spPr bwMode="auto">
          <a:xfrm>
            <a:off x="0" y="0"/>
            <a:ext cx="9245000" cy="6858000"/>
          </a:xfrm>
          <a:prstGeom prst="rect">
            <a:avLst/>
          </a:prstGeom>
          <a:noFill/>
        </p:spPr>
      </p:pic>
      <p:sp>
        <p:nvSpPr>
          <p:cNvPr id="2" name="1 Rectángulo"/>
          <p:cNvSpPr/>
          <p:nvPr/>
        </p:nvSpPr>
        <p:spPr>
          <a:xfrm>
            <a:off x="1428728" y="4929198"/>
            <a:ext cx="4071966" cy="1631216"/>
          </a:xfrm>
          <a:prstGeom prst="rect">
            <a:avLst/>
          </a:prstGeom>
        </p:spPr>
        <p:txBody>
          <a:bodyPr wrap="square">
            <a:spAutoFit/>
          </a:bodyPr>
          <a:lstStyle/>
          <a:p>
            <a:pPr algn="ctr"/>
            <a:r>
              <a:rPr lang="es-ES" sz="2000" b="1" i="1" dirty="0" smtClean="0"/>
              <a:t>Para potenciar la creatividad utilizaremos el color amarillo y verde.</a:t>
            </a:r>
            <a:endParaRPr lang="es-ES" sz="2000" i="1" dirty="0" smtClean="0"/>
          </a:p>
          <a:p>
            <a:pPr algn="ctr"/>
            <a:r>
              <a:rPr lang="es-ES" sz="2000" b="1" i="1" dirty="0" smtClean="0"/>
              <a:t>Para la relajación y curación, utilizaremos el verde claro.</a:t>
            </a:r>
            <a:endParaRPr lang="es-ES" sz="2000" i="1" dirty="0" smtClean="0"/>
          </a:p>
        </p:txBody>
      </p:sp>
    </p:spTree>
  </p:cSld>
  <p:clrMapOvr>
    <a:masterClrMapping/>
  </p:clrMapOvr>
  <p:transition advTm="12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www.bankoboev.ru/images/MjIwMDQ4/Bankoboev.Ru_mnogo_zelenyh_listev.jpg"/>
          <p:cNvPicPr>
            <a:picLocks noChangeAspect="1" noChangeArrowheads="1"/>
          </p:cNvPicPr>
          <p:nvPr/>
        </p:nvPicPr>
        <p:blipFill>
          <a:blip r:embed="rId2"/>
          <a:srcRect/>
          <a:stretch>
            <a:fillRect/>
          </a:stretch>
        </p:blipFill>
        <p:spPr bwMode="auto">
          <a:xfrm>
            <a:off x="0" y="0"/>
            <a:ext cx="9144000" cy="7121905"/>
          </a:xfrm>
          <a:prstGeom prst="rect">
            <a:avLst/>
          </a:prstGeom>
          <a:noFill/>
        </p:spPr>
      </p:pic>
      <p:sp>
        <p:nvSpPr>
          <p:cNvPr id="2" name="1 Rectángulo"/>
          <p:cNvSpPr/>
          <p:nvPr/>
        </p:nvSpPr>
        <p:spPr>
          <a:xfrm>
            <a:off x="642910" y="5572140"/>
            <a:ext cx="4572000" cy="646331"/>
          </a:xfrm>
          <a:prstGeom prst="rect">
            <a:avLst/>
          </a:prstGeom>
        </p:spPr>
        <p:txBody>
          <a:bodyPr>
            <a:spAutoFit/>
          </a:bodyPr>
          <a:lstStyle/>
          <a:p>
            <a:r>
              <a:rPr lang="es-ES" b="1" i="1" dirty="0" smtClean="0"/>
              <a:t>Para la relajación y curación, utilizaremos el verde claro.</a:t>
            </a:r>
            <a:endParaRPr lang="es-ES" i="1" dirty="0" smtClean="0"/>
          </a:p>
        </p:txBody>
      </p:sp>
    </p:spTree>
  </p:cSld>
  <p:clrMapOvr>
    <a:masterClrMapping/>
  </p:clrMapOvr>
  <p:transition advTm="8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pic>
        <p:nvPicPr>
          <p:cNvPr id="53250" name="Picture 2" descr="http://www.learningfirst.org/sites/default/files/assets/ColoredPencilsCircleWEB.jpg"/>
          <p:cNvPicPr>
            <a:picLocks noChangeAspect="1" noChangeArrowheads="1"/>
          </p:cNvPicPr>
          <p:nvPr/>
        </p:nvPicPr>
        <p:blipFill>
          <a:blip r:embed="rId2"/>
          <a:srcRect/>
          <a:stretch>
            <a:fillRect/>
          </a:stretch>
        </p:blipFill>
        <p:spPr bwMode="auto">
          <a:xfrm>
            <a:off x="0" y="-214338"/>
            <a:ext cx="10144196" cy="7541409"/>
          </a:xfrm>
          <a:prstGeom prst="rect">
            <a:avLst/>
          </a:prstGeom>
          <a:noFill/>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3250"/>
                                        </p:tgtEl>
                                        <p:attrNameLst>
                                          <p:attrName>style.visibility</p:attrName>
                                        </p:attrNameLst>
                                      </p:cBhvr>
                                      <p:to>
                                        <p:strVal val="visible"/>
                                      </p:to>
                                    </p:set>
                                    <p:animEffect transition="in" filter="circle(out)">
                                      <p:cBhvr>
                                        <p:cTn id="7" dur="2000"/>
                                        <p:tgtEl>
                                          <p:spTgt spid="53250"/>
                                        </p:tgtEl>
                                      </p:cBhvr>
                                    </p:animEffect>
                                  </p:childTnLst>
                                </p:cTn>
                              </p:par>
                              <p:par>
                                <p:cTn id="8" presetID="35" presetClass="entr" presetSubtype="0" fill="hold" nodeType="withEffect">
                                  <p:stCondLst>
                                    <p:cond delay="0"/>
                                  </p:stCondLst>
                                  <p:childTnLst>
                                    <p:set>
                                      <p:cBhvr>
                                        <p:cTn id="9" dur="1" fill="hold">
                                          <p:stCondLst>
                                            <p:cond delay="0"/>
                                          </p:stCondLst>
                                        </p:cTn>
                                        <p:tgtEl>
                                          <p:spTgt spid="53250"/>
                                        </p:tgtEl>
                                        <p:attrNameLst>
                                          <p:attrName>style.visibility</p:attrName>
                                        </p:attrNameLst>
                                      </p:cBhvr>
                                      <p:to>
                                        <p:strVal val="visible"/>
                                      </p:to>
                                    </p:set>
                                    <p:animEffect transition="in" filter="fade">
                                      <p:cBhvr>
                                        <p:cTn id="10" dur="2000"/>
                                        <p:tgtEl>
                                          <p:spTgt spid="53250"/>
                                        </p:tgtEl>
                                      </p:cBhvr>
                                    </p:animEffect>
                                    <p:anim calcmode="lin" valueType="num">
                                      <p:cBhvr>
                                        <p:cTn id="11" dur="2000" fill="hold"/>
                                        <p:tgtEl>
                                          <p:spTgt spid="53250"/>
                                        </p:tgtEl>
                                        <p:attrNameLst>
                                          <p:attrName>style.rotation</p:attrName>
                                        </p:attrNameLst>
                                      </p:cBhvr>
                                      <p:tavLst>
                                        <p:tav tm="0">
                                          <p:val>
                                            <p:fltVal val="720"/>
                                          </p:val>
                                        </p:tav>
                                        <p:tav tm="100000">
                                          <p:val>
                                            <p:fltVal val="0"/>
                                          </p:val>
                                        </p:tav>
                                      </p:tavLst>
                                    </p:anim>
                                    <p:anim calcmode="lin" valueType="num">
                                      <p:cBhvr>
                                        <p:cTn id="12" dur="2000" fill="hold"/>
                                        <p:tgtEl>
                                          <p:spTgt spid="53250"/>
                                        </p:tgtEl>
                                        <p:attrNameLst>
                                          <p:attrName>ppt_h</p:attrName>
                                        </p:attrNameLst>
                                      </p:cBhvr>
                                      <p:tavLst>
                                        <p:tav tm="0">
                                          <p:val>
                                            <p:fltVal val="0"/>
                                          </p:val>
                                        </p:tav>
                                        <p:tav tm="100000">
                                          <p:val>
                                            <p:strVal val="#ppt_h"/>
                                          </p:val>
                                        </p:tav>
                                      </p:tavLst>
                                    </p:anim>
                                    <p:anim calcmode="lin" valueType="num">
                                      <p:cBhvr>
                                        <p:cTn id="13" dur="2000" fill="hold"/>
                                        <p:tgtEl>
                                          <p:spTgt spid="53250"/>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Picture 2" descr="http://2.bp.blogspot.com/-NVHokmP4KJY/TzMs37UE1YI/AAAAAAAACVs/y8IlnmCQkq4/s1600/0k0289_gif-sicodelicos-16.gif"/>
          <p:cNvPicPr>
            <a:picLocks noChangeAspect="1" noChangeArrowheads="1" noCrop="1"/>
          </p:cNvPicPr>
          <p:nvPr/>
        </p:nvPicPr>
        <p:blipFill>
          <a:blip r:embed="rId2" cstate="print">
            <a:duotone>
              <a:schemeClr val="accent4">
                <a:shade val="45000"/>
                <a:satMod val="135000"/>
              </a:schemeClr>
              <a:prstClr val="white"/>
            </a:duotone>
          </a:blip>
          <a:srcRect/>
          <a:stretch>
            <a:fillRect/>
          </a:stretch>
        </p:blipFill>
        <p:spPr bwMode="auto">
          <a:xfrm>
            <a:off x="0" y="0"/>
            <a:ext cx="9144001" cy="6858000"/>
          </a:xfrm>
          <a:prstGeom prst="rect">
            <a:avLst/>
          </a:prstGeom>
          <a:noFill/>
        </p:spPr>
      </p:pic>
      <p:sp>
        <p:nvSpPr>
          <p:cNvPr id="2" name="1 Rectángulo"/>
          <p:cNvSpPr/>
          <p:nvPr/>
        </p:nvSpPr>
        <p:spPr>
          <a:xfrm>
            <a:off x="1714480" y="1714488"/>
            <a:ext cx="5572148" cy="3046988"/>
          </a:xfrm>
          <a:prstGeom prst="rect">
            <a:avLst/>
          </a:prstGeom>
        </p:spPr>
        <p:txBody>
          <a:bodyPr wrap="square">
            <a:spAutoFit/>
          </a:bodyPr>
          <a:lstStyle/>
          <a:p>
            <a:pPr algn="ctr"/>
            <a:r>
              <a:rPr lang="es-ES" sz="2400" b="1" i="1" dirty="0" smtClean="0"/>
              <a:t>Y así sucesivamente utilizaremos los distintos colores para potenciar las cualidades que cada uno de ellos posee.</a:t>
            </a:r>
            <a:endParaRPr lang="es-ES" sz="2400" i="1" dirty="0" smtClean="0"/>
          </a:p>
          <a:p>
            <a:pPr algn="ctr"/>
            <a:r>
              <a:rPr lang="es-ES" sz="2400" b="1" i="1" dirty="0" smtClean="0"/>
              <a:t>También podemos aplicar un color a cada día de la semana, de acuerdo al siguiente detalle :</a:t>
            </a:r>
            <a:endParaRPr lang="es-ES" sz="2400" i="1" dirty="0" smtClean="0"/>
          </a:p>
          <a:p>
            <a:pPr algn="ctr"/>
            <a:r>
              <a:rPr lang="es-ES" sz="2400" b="1" i="1" dirty="0" smtClean="0"/>
              <a:t>Día Planeta Color</a:t>
            </a:r>
            <a:endParaRPr lang="es-ES" sz="2400" i="1" dirty="0" smtClean="0"/>
          </a:p>
        </p:txBody>
      </p:sp>
      <p:pic>
        <p:nvPicPr>
          <p:cNvPr id="4" name="Picture 4" descr="pc12"/>
          <p:cNvPicPr>
            <a:picLocks noChangeAspect="1" noChangeArrowheads="1" noCrop="1"/>
          </p:cNvPicPr>
          <p:nvPr/>
        </p:nvPicPr>
        <p:blipFill>
          <a:blip r:embed="rId3"/>
          <a:srcRect/>
          <a:stretch>
            <a:fillRect/>
          </a:stretch>
        </p:blipFill>
        <p:spPr bwMode="auto">
          <a:xfrm>
            <a:off x="214282" y="5729367"/>
            <a:ext cx="928694" cy="1128633"/>
          </a:xfrm>
          <a:prstGeom prst="rect">
            <a:avLst/>
          </a:prstGeom>
          <a:noFill/>
          <a:ln w="9525">
            <a:noFill/>
            <a:miter lim="800000"/>
            <a:headEnd/>
            <a:tailEnd/>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par>
                                <p:cTn id="12" presetID="10" presetClass="entr" presetSubtype="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pic>
        <p:nvPicPr>
          <p:cNvPr id="2" name="Image 2" descr="swirlrainbw3.gif"/>
          <p:cNvPicPr>
            <a:picLocks noChangeAspect="1"/>
          </p:cNvPicPr>
          <p:nvPr/>
        </p:nvPicPr>
        <p:blipFill>
          <a:blip r:embed="rId2"/>
          <a:srcRect/>
          <a:stretch>
            <a:fillRect/>
          </a:stretch>
        </p:blipFill>
        <p:spPr bwMode="auto">
          <a:xfrm>
            <a:off x="293374" y="642918"/>
            <a:ext cx="1898233" cy="1714512"/>
          </a:xfrm>
          <a:prstGeom prst="heart">
            <a:avLst/>
          </a:prstGeom>
          <a:noFill/>
          <a:ln w="9525">
            <a:noFill/>
            <a:miter lim="800000"/>
            <a:headEnd/>
            <a:tailEnd/>
          </a:ln>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lum bright="52000" contrast="67000"/>
          </a:blip>
          <a:srcRect/>
          <a:stretch>
            <a:fillRect/>
          </a:stretch>
        </p:blipFill>
        <p:spPr bwMode="auto">
          <a:xfrm>
            <a:off x="2643174" y="642918"/>
            <a:ext cx="1714512" cy="1785926"/>
          </a:xfrm>
          <a:prstGeom prst="heart">
            <a:avLst/>
          </a:prstGeom>
          <a:noFill/>
        </p:spPr>
      </p:pic>
      <p:pic>
        <p:nvPicPr>
          <p:cNvPr id="8" name="Image 2" descr="swirlrainbw3.gif"/>
          <p:cNvPicPr>
            <a:picLocks noChangeAspect="1"/>
          </p:cNvPicPr>
          <p:nvPr/>
        </p:nvPicPr>
        <p:blipFill>
          <a:blip r:embed="rId2"/>
          <a:srcRect/>
          <a:stretch>
            <a:fillRect/>
          </a:stretch>
        </p:blipFill>
        <p:spPr bwMode="auto">
          <a:xfrm>
            <a:off x="4643438" y="714356"/>
            <a:ext cx="1819140" cy="1643074"/>
          </a:xfrm>
          <a:prstGeom prst="heart">
            <a:avLst/>
          </a:prstGeom>
          <a:noFill/>
          <a:ln w="9525">
            <a:noFill/>
            <a:miter lim="800000"/>
            <a:headEnd/>
            <a:tailEnd/>
          </a:ln>
        </p:spPr>
      </p:pic>
      <p:pic>
        <p:nvPicPr>
          <p:cNvPr id="9"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lum bright="52000" contrast="67000"/>
          </a:blip>
          <a:srcRect/>
          <a:stretch>
            <a:fillRect/>
          </a:stretch>
        </p:blipFill>
        <p:spPr bwMode="auto">
          <a:xfrm>
            <a:off x="285720" y="2714620"/>
            <a:ext cx="1714512" cy="1785926"/>
          </a:xfrm>
          <a:prstGeom prst="heart">
            <a:avLst/>
          </a:prstGeom>
          <a:noFill/>
        </p:spPr>
      </p:pic>
      <p:pic>
        <p:nvPicPr>
          <p:cNvPr id="10" name="Image 2" descr="swirlrainbw3.gif"/>
          <p:cNvPicPr>
            <a:picLocks noChangeAspect="1"/>
          </p:cNvPicPr>
          <p:nvPr/>
        </p:nvPicPr>
        <p:blipFill>
          <a:blip r:embed="rId2"/>
          <a:srcRect/>
          <a:stretch>
            <a:fillRect/>
          </a:stretch>
        </p:blipFill>
        <p:spPr bwMode="auto">
          <a:xfrm>
            <a:off x="2500298" y="2786058"/>
            <a:ext cx="1819140" cy="1643074"/>
          </a:xfrm>
          <a:prstGeom prst="heart">
            <a:avLst/>
          </a:prstGeom>
          <a:noFill/>
          <a:ln w="9525">
            <a:noFill/>
            <a:miter lim="800000"/>
            <a:headEnd/>
            <a:tailEnd/>
          </a:ln>
        </p:spPr>
      </p:pic>
      <p:pic>
        <p:nvPicPr>
          <p:cNvPr id="11"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lum bright="52000" contrast="67000"/>
          </a:blip>
          <a:srcRect/>
          <a:stretch>
            <a:fillRect/>
          </a:stretch>
        </p:blipFill>
        <p:spPr bwMode="auto">
          <a:xfrm>
            <a:off x="4572000" y="2643182"/>
            <a:ext cx="1714512" cy="1785926"/>
          </a:xfrm>
          <a:prstGeom prst="heart">
            <a:avLst/>
          </a:prstGeom>
          <a:noFill/>
        </p:spPr>
      </p:pic>
      <p:pic>
        <p:nvPicPr>
          <p:cNvPr id="1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lum bright="52000" contrast="67000"/>
          </a:blip>
          <a:srcRect/>
          <a:stretch>
            <a:fillRect/>
          </a:stretch>
        </p:blipFill>
        <p:spPr bwMode="auto">
          <a:xfrm>
            <a:off x="2500298" y="4643446"/>
            <a:ext cx="1714512" cy="1785926"/>
          </a:xfrm>
          <a:prstGeom prst="heart">
            <a:avLst/>
          </a:prstGeom>
          <a:noFill/>
        </p:spPr>
      </p:pic>
      <p:pic>
        <p:nvPicPr>
          <p:cNvPr id="1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lum bright="52000" contrast="67000"/>
          </a:blip>
          <a:srcRect/>
          <a:stretch>
            <a:fillRect/>
          </a:stretch>
        </p:blipFill>
        <p:spPr bwMode="auto">
          <a:xfrm>
            <a:off x="6858016" y="785794"/>
            <a:ext cx="1714512" cy="1785926"/>
          </a:xfrm>
          <a:prstGeom prst="heart">
            <a:avLst/>
          </a:prstGeom>
          <a:noFill/>
        </p:spPr>
      </p:pic>
      <p:pic>
        <p:nvPicPr>
          <p:cNvPr id="14" name="Image 2" descr="swirlrainbw3.gif"/>
          <p:cNvPicPr>
            <a:picLocks noChangeAspect="1"/>
          </p:cNvPicPr>
          <p:nvPr/>
        </p:nvPicPr>
        <p:blipFill>
          <a:blip r:embed="rId2"/>
          <a:srcRect/>
          <a:stretch>
            <a:fillRect/>
          </a:stretch>
        </p:blipFill>
        <p:spPr bwMode="auto">
          <a:xfrm>
            <a:off x="285720" y="4714884"/>
            <a:ext cx="1898233" cy="1714512"/>
          </a:xfrm>
          <a:prstGeom prst="heart">
            <a:avLst/>
          </a:prstGeom>
          <a:noFill/>
          <a:ln w="9525">
            <a:noFill/>
            <a:miter lim="800000"/>
            <a:headEnd/>
            <a:tailEnd/>
          </a:ln>
        </p:spPr>
      </p:pic>
      <p:pic>
        <p:nvPicPr>
          <p:cNvPr id="15" name="Image 2" descr="swirlrainbw3.gif"/>
          <p:cNvPicPr>
            <a:picLocks noChangeAspect="1"/>
          </p:cNvPicPr>
          <p:nvPr/>
        </p:nvPicPr>
        <p:blipFill>
          <a:blip r:embed="rId2"/>
          <a:srcRect/>
          <a:stretch>
            <a:fillRect/>
          </a:stretch>
        </p:blipFill>
        <p:spPr bwMode="auto">
          <a:xfrm>
            <a:off x="6858016" y="2786058"/>
            <a:ext cx="1898233" cy="1714512"/>
          </a:xfrm>
          <a:prstGeom prst="heart">
            <a:avLst/>
          </a:prstGeom>
          <a:noFill/>
          <a:ln w="9525">
            <a:noFill/>
            <a:miter lim="800000"/>
            <a:headEnd/>
            <a:tailEnd/>
          </a:ln>
        </p:spPr>
      </p:pic>
      <p:pic>
        <p:nvPicPr>
          <p:cNvPr id="16" name="Image 2" descr="swirlrainbw3.gif"/>
          <p:cNvPicPr>
            <a:picLocks noChangeAspect="1"/>
          </p:cNvPicPr>
          <p:nvPr/>
        </p:nvPicPr>
        <p:blipFill>
          <a:blip r:embed="rId2"/>
          <a:srcRect/>
          <a:stretch>
            <a:fillRect/>
          </a:stretch>
        </p:blipFill>
        <p:spPr bwMode="auto">
          <a:xfrm>
            <a:off x="4714876" y="4714884"/>
            <a:ext cx="1898233" cy="1714512"/>
          </a:xfrm>
          <a:prstGeom prst="heart">
            <a:avLst/>
          </a:prstGeom>
          <a:noFill/>
          <a:ln w="9525">
            <a:noFill/>
            <a:miter lim="800000"/>
            <a:headEnd/>
            <a:tailEnd/>
          </a:ln>
        </p:spPr>
      </p:pic>
      <p:pic>
        <p:nvPicPr>
          <p:cNvPr id="17"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lum bright="52000" contrast="67000"/>
          </a:blip>
          <a:srcRect/>
          <a:stretch>
            <a:fillRect/>
          </a:stretch>
        </p:blipFill>
        <p:spPr bwMode="auto">
          <a:xfrm>
            <a:off x="6929454" y="4786322"/>
            <a:ext cx="1714512" cy="1785926"/>
          </a:xfrm>
          <a:prstGeom prst="heart">
            <a:avLst/>
          </a:prstGeom>
          <a:noFill/>
        </p:spPr>
      </p:pic>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5000"/>
                                        <p:tgtEl>
                                          <p:spTgt spid="3"/>
                                        </p:tgtEl>
                                      </p:cBhvr>
                                    </p:animEffect>
                                  </p:childTnLst>
                                </p:cTn>
                              </p:par>
                              <p:par>
                                <p:cTn id="8" presetID="12" presetClass="entr" presetSubtype="4"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slide(fromBottom)">
                                      <p:cBhvr>
                                        <p:cTn id="10" dur="5000"/>
                                        <p:tgtEl>
                                          <p:spTgt spid="2"/>
                                        </p:tgtEl>
                                      </p:cBhvr>
                                    </p:animEffect>
                                  </p:childTnLst>
                                </p:cTn>
                              </p:par>
                              <p:par>
                                <p:cTn id="11" presetID="12" presetClass="entr" presetSubtype="4"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slide(fromBottom)">
                                      <p:cBhvr>
                                        <p:cTn id="13" dur="5000"/>
                                        <p:tgtEl>
                                          <p:spTgt spid="3"/>
                                        </p:tgtEl>
                                      </p:cBhvr>
                                    </p:animEffect>
                                  </p:childTnLst>
                                </p:cTn>
                              </p:par>
                              <p:par>
                                <p:cTn id="14" presetID="12" presetClass="entr" presetSubtype="4"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slide(fromBottom)">
                                      <p:cBhvr>
                                        <p:cTn id="16" dur="5000"/>
                                        <p:tgtEl>
                                          <p:spTgt spid="8"/>
                                        </p:tgtEl>
                                      </p:cBhvr>
                                    </p:animEffect>
                                  </p:childTnLst>
                                </p:cTn>
                              </p:par>
                              <p:par>
                                <p:cTn id="17" presetID="19" presetClass="entr" presetSubtype="1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0" fill="hold"/>
                                        <p:tgtEl>
                                          <p:spTgt spid="9"/>
                                        </p:tgtEl>
                                        <p:attrNameLst>
                                          <p:attrName>ppt_w</p:attrName>
                                        </p:attrNameLst>
                                      </p:cBhvr>
                                      <p:tavLst>
                                        <p:tav tm="0" fmla="#ppt_w*sin(2.5*pi*$)">
                                          <p:val>
                                            <p:fltVal val="0"/>
                                          </p:val>
                                        </p:tav>
                                        <p:tav tm="100000">
                                          <p:val>
                                            <p:fltVal val="1"/>
                                          </p:val>
                                        </p:tav>
                                      </p:tavLst>
                                    </p:anim>
                                    <p:anim calcmode="lin" valueType="num">
                                      <p:cBhvr>
                                        <p:cTn id="20" dur="5000" fill="hold"/>
                                        <p:tgtEl>
                                          <p:spTgt spid="9"/>
                                        </p:tgtEl>
                                        <p:attrNameLst>
                                          <p:attrName>ppt_h</p:attrName>
                                        </p:attrNameLst>
                                      </p:cBhvr>
                                      <p:tavLst>
                                        <p:tav tm="0">
                                          <p:val>
                                            <p:strVal val="#ppt_h"/>
                                          </p:val>
                                        </p:tav>
                                        <p:tav tm="100000">
                                          <p:val>
                                            <p:strVal val="#ppt_h"/>
                                          </p:val>
                                        </p:tav>
                                      </p:tavLst>
                                    </p:anim>
                                  </p:childTnLst>
                                </p:cTn>
                              </p:par>
                              <p:par>
                                <p:cTn id="21" presetID="13" presetClass="entr" presetSubtype="16"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plus(in)">
                                      <p:cBhvr>
                                        <p:cTn id="23" dur="5000"/>
                                        <p:tgtEl>
                                          <p:spTgt spid="9"/>
                                        </p:tgtEl>
                                      </p:cBhvr>
                                    </p:animEffect>
                                  </p:childTnLst>
                                </p:cTn>
                              </p:par>
                              <p:par>
                                <p:cTn id="24" presetID="1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slide(fromBottom)">
                                      <p:cBhvr>
                                        <p:cTn id="26" dur="5000"/>
                                        <p:tgtEl>
                                          <p:spTgt spid="9"/>
                                        </p:tgtEl>
                                      </p:cBhvr>
                                    </p:animEffect>
                                  </p:childTnLst>
                                </p:cTn>
                              </p:par>
                              <p:par>
                                <p:cTn id="27" presetID="12" presetClass="entr" presetSubtype="4"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slide(fromBottom)">
                                      <p:cBhvr>
                                        <p:cTn id="29" dur="5000"/>
                                        <p:tgtEl>
                                          <p:spTgt spid="10"/>
                                        </p:tgtEl>
                                      </p:cBhvr>
                                    </p:animEffect>
                                  </p:childTnLst>
                                </p:cTn>
                              </p:par>
                              <p:par>
                                <p:cTn id="30" presetID="13" presetClass="entr" presetSubtype="16" fill="hold"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plus(in)">
                                      <p:cBhvr>
                                        <p:cTn id="32" dur="5000"/>
                                        <p:tgtEl>
                                          <p:spTgt spid="11"/>
                                        </p:tgtEl>
                                      </p:cBhvr>
                                    </p:animEffect>
                                  </p:childTnLst>
                                </p:cTn>
                              </p:par>
                              <p:par>
                                <p:cTn id="33" presetID="12" presetClass="entr" presetSubtype="4"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slide(fromBottom)">
                                      <p:cBhvr>
                                        <p:cTn id="35" dur="5000"/>
                                        <p:tgtEl>
                                          <p:spTgt spid="11"/>
                                        </p:tgtEl>
                                      </p:cBhvr>
                                    </p:animEffect>
                                  </p:childTnLst>
                                </p:cTn>
                              </p:par>
                              <p:par>
                                <p:cTn id="36" presetID="13" presetClass="entr" presetSubtype="16"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plus(in)">
                                      <p:cBhvr>
                                        <p:cTn id="38" dur="5000"/>
                                        <p:tgtEl>
                                          <p:spTgt spid="12"/>
                                        </p:tgtEl>
                                      </p:cBhvr>
                                    </p:animEffect>
                                  </p:childTnLst>
                                </p:cTn>
                              </p:par>
                              <p:par>
                                <p:cTn id="39" presetID="1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slide(fromBottom)">
                                      <p:cBhvr>
                                        <p:cTn id="41" dur="5000"/>
                                        <p:tgtEl>
                                          <p:spTgt spid="12"/>
                                        </p:tgtEl>
                                      </p:cBhvr>
                                    </p:animEffect>
                                  </p:childTnLst>
                                </p:cTn>
                              </p:par>
                              <p:par>
                                <p:cTn id="42" presetID="13" presetClass="entr" presetSubtype="16" fill="hold" nodeType="with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plus(in)">
                                      <p:cBhvr>
                                        <p:cTn id="44" dur="5000"/>
                                        <p:tgtEl>
                                          <p:spTgt spid="13"/>
                                        </p:tgtEl>
                                      </p:cBhvr>
                                    </p:animEffect>
                                  </p:childTnLst>
                                </p:cTn>
                              </p:par>
                              <p:par>
                                <p:cTn id="45" presetID="12" presetClass="entr" presetSubtype="4"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slide(fromBottom)">
                                      <p:cBhvr>
                                        <p:cTn id="47" dur="5000"/>
                                        <p:tgtEl>
                                          <p:spTgt spid="13"/>
                                        </p:tgtEl>
                                      </p:cBhvr>
                                    </p:animEffect>
                                  </p:childTnLst>
                                </p:cTn>
                              </p:par>
                              <p:par>
                                <p:cTn id="48" presetID="12" presetClass="entr" presetSubtype="4" fill="hold" nodeType="with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slide(fromBottom)">
                                      <p:cBhvr>
                                        <p:cTn id="50" dur="5000"/>
                                        <p:tgtEl>
                                          <p:spTgt spid="14"/>
                                        </p:tgtEl>
                                      </p:cBhvr>
                                    </p:animEffect>
                                  </p:childTnLst>
                                </p:cTn>
                              </p:par>
                              <p:par>
                                <p:cTn id="51" presetID="1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slide(fromBottom)">
                                      <p:cBhvr>
                                        <p:cTn id="53" dur="5000"/>
                                        <p:tgtEl>
                                          <p:spTgt spid="15"/>
                                        </p:tgtEl>
                                      </p:cBhvr>
                                    </p:animEffect>
                                  </p:childTnLst>
                                </p:cTn>
                              </p:par>
                              <p:par>
                                <p:cTn id="54" presetID="12" presetClass="entr" presetSubtype="4" fill="hold" nodeType="with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slide(fromBottom)">
                                      <p:cBhvr>
                                        <p:cTn id="56" dur="5000"/>
                                        <p:tgtEl>
                                          <p:spTgt spid="16"/>
                                        </p:tgtEl>
                                      </p:cBhvr>
                                    </p:animEffect>
                                  </p:childTnLst>
                                </p:cTn>
                              </p:par>
                              <p:par>
                                <p:cTn id="57" presetID="13" presetClass="entr" presetSubtype="16" fill="hold" nodeType="with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plus(in)">
                                      <p:cBhvr>
                                        <p:cTn id="59" dur="5000"/>
                                        <p:tgtEl>
                                          <p:spTgt spid="17"/>
                                        </p:tgtEl>
                                      </p:cBhvr>
                                    </p:animEffect>
                                  </p:childTnLst>
                                </p:cTn>
                              </p:par>
                              <p:par>
                                <p:cTn id="60" presetID="12" presetClass="entr" presetSubtype="4" fill="hold" nodeType="with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slide(fromBottom)">
                                      <p:cBhvr>
                                        <p:cTn id="62" dur="5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Image 1" descr="Image10.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pixabay.com/static/uploads/photo/2013/07/12/18/31/rainbow-colors-153443_640.png"/>
          <p:cNvPicPr>
            <a:picLocks noChangeAspect="1" noChangeArrowheads="1"/>
          </p:cNvPicPr>
          <p:nvPr/>
        </p:nvPicPr>
        <p:blipFill>
          <a:blip r:embed="rId2"/>
          <a:srcRect/>
          <a:stretch>
            <a:fillRect/>
          </a:stretch>
        </p:blipFill>
        <p:spPr bwMode="auto">
          <a:xfrm>
            <a:off x="-2071734" y="-2286040"/>
            <a:ext cx="12858840" cy="11358642"/>
          </a:xfrm>
          <a:prstGeom prst="rect">
            <a:avLst/>
          </a:prstGeom>
          <a:noFill/>
        </p:spPr>
      </p:pic>
      <p:sp>
        <p:nvSpPr>
          <p:cNvPr id="2" name="1 Rectángulo"/>
          <p:cNvSpPr/>
          <p:nvPr/>
        </p:nvSpPr>
        <p:spPr>
          <a:xfrm>
            <a:off x="2071670" y="1214422"/>
            <a:ext cx="4562466" cy="4524315"/>
          </a:xfrm>
          <a:prstGeom prst="rect">
            <a:avLst/>
          </a:prstGeom>
        </p:spPr>
        <p:txBody>
          <a:bodyPr wrap="none">
            <a:spAutoFit/>
          </a:bodyPr>
          <a:lstStyle/>
          <a:p>
            <a:pPr algn="ctr"/>
            <a:r>
              <a:rPr lang="es-ES" sz="96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Día </a:t>
            </a:r>
          </a:p>
          <a:p>
            <a:pPr algn="ctr"/>
            <a:r>
              <a:rPr lang="es-ES" sz="96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Planeta</a:t>
            </a:r>
          </a:p>
          <a:p>
            <a:pPr algn="ctr"/>
            <a:r>
              <a:rPr lang="es-ES" sz="96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Color</a:t>
            </a:r>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afterEffect">
                                  <p:stCondLst>
                                    <p:cond delay="0"/>
                                  </p:stCondLst>
                                  <p:childTnLst>
                                    <p:animRot by="21600000">
                                      <p:cBhvr>
                                        <p:cTn id="6" dur="5000" fill="hold"/>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fondoimagen.com/file/2175/600x338/16:9/bosque-con-%C3%A1rbol-blanco_1634493343.jpg"/>
          <p:cNvPicPr>
            <a:picLocks noChangeAspect="1" noChangeArrowheads="1"/>
          </p:cNvPicPr>
          <p:nvPr/>
        </p:nvPicPr>
        <p:blipFill>
          <a:blip r:embed="rId2"/>
          <a:srcRect/>
          <a:stretch>
            <a:fillRect/>
          </a:stretch>
        </p:blipFill>
        <p:spPr bwMode="auto">
          <a:xfrm>
            <a:off x="-1" y="0"/>
            <a:ext cx="9257305" cy="6858000"/>
          </a:xfrm>
          <a:prstGeom prst="rect">
            <a:avLst/>
          </a:prstGeom>
          <a:noFill/>
        </p:spPr>
      </p:pic>
      <p:sp>
        <p:nvSpPr>
          <p:cNvPr id="2" name="1 Rectángulo"/>
          <p:cNvSpPr/>
          <p:nvPr/>
        </p:nvSpPr>
        <p:spPr>
          <a:xfrm>
            <a:off x="5000628" y="857232"/>
            <a:ext cx="3786198" cy="923330"/>
          </a:xfrm>
          <a:prstGeom prst="rect">
            <a:avLst/>
          </a:prstGeom>
        </p:spPr>
        <p:txBody>
          <a:bodyPr wrap="square">
            <a:spAutoFit/>
          </a:bodyPr>
          <a:lstStyle/>
          <a:p>
            <a:pPr algn="r"/>
            <a:r>
              <a:rPr lang="es-ES" b="1" i="1" dirty="0" smtClean="0"/>
              <a:t>Lunes:</a:t>
            </a:r>
          </a:p>
          <a:p>
            <a:pPr algn="r"/>
            <a:r>
              <a:rPr lang="es-ES" b="1" i="1" dirty="0" smtClean="0"/>
              <a:t> La luna blanco, </a:t>
            </a:r>
          </a:p>
          <a:p>
            <a:pPr algn="r"/>
            <a:r>
              <a:rPr lang="es-ES" b="1" i="1" dirty="0" smtClean="0"/>
              <a:t>plata y verde claro.</a:t>
            </a:r>
            <a:endParaRPr lang="es-ES" i="1" dirty="0" smtClean="0"/>
          </a:p>
        </p:txBody>
      </p:sp>
    </p:spTree>
  </p:cSld>
  <p:clrMapOvr>
    <a:masterClrMapping/>
  </p:clrMapOvr>
  <p:transition advTm="1000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swirlrainbw3.gif"/>
          <p:cNvPicPr>
            <a:picLocks noChangeAspect="1"/>
          </p:cNvPicPr>
          <p:nvPr/>
        </p:nvPicPr>
        <p:blipFill>
          <a:blip r:embed="rId2"/>
          <a:srcRect/>
          <a:stretch>
            <a:fillRect/>
          </a:stretch>
        </p:blipFill>
        <p:spPr bwMode="auto">
          <a:xfrm rot="10800000">
            <a:off x="0" y="0"/>
            <a:ext cx="9144000" cy="6858000"/>
          </a:xfrm>
          <a:prstGeom prst="rect">
            <a:avLst/>
          </a:prstGeom>
          <a:noFill/>
          <a:ln w="9525">
            <a:noFill/>
            <a:miter lim="800000"/>
            <a:headEnd/>
            <a:tailEnd/>
          </a:ln>
        </p:spPr>
      </p:pic>
      <p:pic>
        <p:nvPicPr>
          <p:cNvPr id="58370" name="Picture 2" descr="http://www.fondospaisajes.net/wp-content/uploads/2011/03/atardecer-de-colores-en-california.jpg"/>
          <p:cNvPicPr>
            <a:picLocks noChangeAspect="1" noChangeArrowheads="1"/>
          </p:cNvPicPr>
          <p:nvPr/>
        </p:nvPicPr>
        <p:blipFill>
          <a:blip r:embed="rId3"/>
          <a:srcRect/>
          <a:stretch>
            <a:fillRect/>
          </a:stretch>
        </p:blipFill>
        <p:spPr bwMode="auto">
          <a:xfrm>
            <a:off x="0" y="0"/>
            <a:ext cx="9358346" cy="6858000"/>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58370"/>
                                        </p:tgtEl>
                                        <p:attrNameLst>
                                          <p:attrName>style.visibility</p:attrName>
                                        </p:attrNameLst>
                                      </p:cBhvr>
                                      <p:to>
                                        <p:strVal val="visible"/>
                                      </p:to>
                                    </p:set>
                                    <p:anim calcmode="lin" valueType="num">
                                      <p:cBhvr>
                                        <p:cTn id="7" dur="3000" fill="hold"/>
                                        <p:tgtEl>
                                          <p:spTgt spid="58370"/>
                                        </p:tgtEl>
                                        <p:attrNameLst>
                                          <p:attrName>ppt_w</p:attrName>
                                        </p:attrNameLst>
                                      </p:cBhvr>
                                      <p:tavLst>
                                        <p:tav tm="0">
                                          <p:val>
                                            <p:fltVal val="0"/>
                                          </p:val>
                                        </p:tav>
                                        <p:tav tm="100000">
                                          <p:val>
                                            <p:strVal val="#ppt_w"/>
                                          </p:val>
                                        </p:tav>
                                      </p:tavLst>
                                    </p:anim>
                                    <p:anim calcmode="lin" valueType="num">
                                      <p:cBhvr>
                                        <p:cTn id="8" dur="3000" fill="hold"/>
                                        <p:tgtEl>
                                          <p:spTgt spid="5837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Image 1" descr="Image14.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http://s2.favim.com/orig/32/moon-red-tree-trees-Favim.com-255346.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Rectángulo"/>
          <p:cNvSpPr/>
          <p:nvPr/>
        </p:nvSpPr>
        <p:spPr>
          <a:xfrm>
            <a:off x="428596" y="500042"/>
            <a:ext cx="4572000" cy="369332"/>
          </a:xfrm>
          <a:prstGeom prst="rect">
            <a:avLst/>
          </a:prstGeom>
        </p:spPr>
        <p:txBody>
          <a:bodyPr>
            <a:spAutoFit/>
          </a:bodyPr>
          <a:lstStyle/>
          <a:p>
            <a:r>
              <a:rPr lang="es-ES" b="1" i="1" dirty="0" smtClean="0">
                <a:solidFill>
                  <a:srgbClr val="F6F6F6"/>
                </a:solidFill>
              </a:rPr>
              <a:t>Martes: Marte rojo.</a:t>
            </a:r>
            <a:endParaRPr lang="es-ES" i="1" dirty="0" smtClean="0">
              <a:solidFill>
                <a:srgbClr val="F6F6F6"/>
              </a:solidFill>
            </a:endParaRPr>
          </a:p>
        </p:txBody>
      </p:sp>
    </p:spTree>
  </p:cSld>
  <p:clrMapOvr>
    <a:masterClrMapping/>
  </p:clrMapOvr>
  <p:transition advTm="800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Image 1" descr="Image22.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blackpier.com/blog-es/wp-content/uploads/2013/03/traje-bodo.jpg"/>
          <p:cNvPicPr>
            <a:picLocks noChangeAspect="1" noChangeArrowheads="1"/>
          </p:cNvPicPr>
          <p:nvPr/>
        </p:nvPicPr>
        <p:blipFill>
          <a:blip r:embed="rId2"/>
          <a:srcRect/>
          <a:stretch>
            <a:fillRect/>
          </a:stretch>
        </p:blipFill>
        <p:spPr bwMode="auto">
          <a:xfrm>
            <a:off x="0" y="-1"/>
            <a:ext cx="9144000" cy="6858001"/>
          </a:xfrm>
          <a:prstGeom prst="rect">
            <a:avLst/>
          </a:prstGeom>
          <a:noFill/>
        </p:spPr>
      </p:pic>
      <p:sp>
        <p:nvSpPr>
          <p:cNvPr id="3" name="2 Rectángulo"/>
          <p:cNvSpPr/>
          <p:nvPr/>
        </p:nvSpPr>
        <p:spPr>
          <a:xfrm>
            <a:off x="214282" y="214290"/>
            <a:ext cx="1326004" cy="1200329"/>
          </a:xfrm>
          <a:prstGeom prst="rect">
            <a:avLst/>
          </a:prstGeom>
        </p:spPr>
        <p:txBody>
          <a:bodyPr wrap="none">
            <a:spAutoFit/>
          </a:bodyPr>
          <a:lstStyle/>
          <a:p>
            <a:r>
              <a:rPr lang="es-ES" b="1" i="1" dirty="0" smtClean="0"/>
              <a:t>Miércoles:</a:t>
            </a:r>
          </a:p>
          <a:p>
            <a:r>
              <a:rPr lang="es-ES" b="1" i="1" dirty="0" smtClean="0"/>
              <a:t>Mercurio </a:t>
            </a:r>
          </a:p>
          <a:p>
            <a:r>
              <a:rPr lang="es-ES" b="1" i="1" dirty="0" smtClean="0"/>
              <a:t>gris </a:t>
            </a:r>
          </a:p>
          <a:p>
            <a:r>
              <a:rPr lang="es-ES" b="1" i="1" dirty="0" smtClean="0"/>
              <a:t>brillante</a:t>
            </a:r>
          </a:p>
        </p:txBody>
      </p:sp>
    </p:spTree>
  </p:cSld>
  <p:clrMapOvr>
    <a:masterClrMapping/>
  </p:clrMapOvr>
  <p:transition advTm="8000"/>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Image 1" descr="Image19.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Image 1" descr="Image3.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http://herramientas.educa.madrid.org/animalandia/bajar.php?path=imagenes/d&amp;id=damisela_azul_celeste.jpg"/>
          <p:cNvPicPr>
            <a:picLocks noChangeAspect="1" noChangeArrowheads="1"/>
          </p:cNvPicPr>
          <p:nvPr/>
        </p:nvPicPr>
        <p:blipFill>
          <a:blip r:embed="rId2"/>
          <a:srcRect/>
          <a:stretch>
            <a:fillRect/>
          </a:stretch>
        </p:blipFill>
        <p:spPr bwMode="auto">
          <a:xfrm>
            <a:off x="0" y="0"/>
            <a:ext cx="9144000" cy="6865545"/>
          </a:xfrm>
          <a:prstGeom prst="rect">
            <a:avLst/>
          </a:prstGeom>
          <a:noFill/>
        </p:spPr>
      </p:pic>
      <p:sp>
        <p:nvSpPr>
          <p:cNvPr id="3" name="2 Rectángulo"/>
          <p:cNvSpPr/>
          <p:nvPr/>
        </p:nvSpPr>
        <p:spPr>
          <a:xfrm>
            <a:off x="571472" y="714356"/>
            <a:ext cx="3236784" cy="369332"/>
          </a:xfrm>
          <a:prstGeom prst="rect">
            <a:avLst/>
          </a:prstGeom>
        </p:spPr>
        <p:txBody>
          <a:bodyPr wrap="none">
            <a:spAutoFit/>
          </a:bodyPr>
          <a:lstStyle/>
          <a:p>
            <a:r>
              <a:rPr lang="es-ES" b="1" i="1" dirty="0" smtClean="0">
                <a:solidFill>
                  <a:srgbClr val="00FFFF"/>
                </a:solidFill>
              </a:rPr>
              <a:t>Jueves: Júpiter azul celeste</a:t>
            </a:r>
          </a:p>
        </p:txBody>
      </p:sp>
    </p:spTree>
  </p:cSld>
  <p:clrMapOvr>
    <a:masterClrMapping/>
  </p:clrMapOvr>
  <p:transition advTm="8000"/>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Image 1" descr="Image6.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5400000" scaled="0"/>
        </a:gradFill>
        <a:effectLst/>
      </p:bgPr>
    </p:bg>
    <p:spTree>
      <p:nvGrpSpPr>
        <p:cNvPr id="1" name=""/>
        <p:cNvGrpSpPr/>
        <p:nvPr/>
      </p:nvGrpSpPr>
      <p:grpSpPr>
        <a:xfrm>
          <a:off x="0" y="0"/>
          <a:ext cx="0" cy="0"/>
          <a:chOff x="0" y="0"/>
          <a:chExt cx="0" cy="0"/>
        </a:xfrm>
      </p:grpSpPr>
      <p:pic>
        <p:nvPicPr>
          <p:cNvPr id="57346" name="Picture 2" descr="http://wallpapers.org.es/wp-content/uploads/2013/04/paraguas-de-colores.jpg"/>
          <p:cNvPicPr>
            <a:picLocks noChangeAspect="1" noChangeArrowheads="1"/>
          </p:cNvPicPr>
          <p:nvPr/>
        </p:nvPicPr>
        <p:blipFill>
          <a:blip r:embed="rId2"/>
          <a:srcRect/>
          <a:stretch>
            <a:fillRect/>
          </a:stretch>
        </p:blipFill>
        <p:spPr bwMode="auto">
          <a:xfrm>
            <a:off x="0" y="0"/>
            <a:ext cx="9366442" cy="6858000"/>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afterEffect">
                                  <p:stCondLst>
                                    <p:cond delay="0"/>
                                  </p:stCondLst>
                                  <p:childTnLst>
                                    <p:set>
                                      <p:cBhvr>
                                        <p:cTn id="6" dur="1" fill="hold">
                                          <p:stCondLst>
                                            <p:cond delay="0"/>
                                          </p:stCondLst>
                                        </p:cTn>
                                        <p:tgtEl>
                                          <p:spTgt spid="57346"/>
                                        </p:tgtEl>
                                        <p:attrNameLst>
                                          <p:attrName>style.visibility</p:attrName>
                                        </p:attrNameLst>
                                      </p:cBhvr>
                                      <p:to>
                                        <p:strVal val="visible"/>
                                      </p:to>
                                    </p:set>
                                    <p:animEffect transition="in" filter="checkerboard(down)">
                                      <p:cBhvr>
                                        <p:cTn id="7" dur="3000"/>
                                        <p:tgtEl>
                                          <p:spTgt spid="573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2466" name="Picture 2" descr="Venus"/>
          <p:cNvPicPr>
            <a:picLocks noChangeAspect="1" noChangeArrowheads="1"/>
          </p:cNvPicPr>
          <p:nvPr/>
        </p:nvPicPr>
        <p:blipFill>
          <a:blip r:embed="rId2"/>
          <a:srcRect/>
          <a:stretch>
            <a:fillRect/>
          </a:stretch>
        </p:blipFill>
        <p:spPr bwMode="auto">
          <a:xfrm>
            <a:off x="1357290" y="0"/>
            <a:ext cx="6400332" cy="6858000"/>
          </a:xfrm>
          <a:prstGeom prst="rect">
            <a:avLst/>
          </a:prstGeom>
          <a:noFill/>
        </p:spPr>
      </p:pic>
      <p:sp>
        <p:nvSpPr>
          <p:cNvPr id="3" name="2 Rectángulo"/>
          <p:cNvSpPr/>
          <p:nvPr/>
        </p:nvSpPr>
        <p:spPr>
          <a:xfrm>
            <a:off x="428596" y="500042"/>
            <a:ext cx="1561068" cy="646331"/>
          </a:xfrm>
          <a:prstGeom prst="rect">
            <a:avLst/>
          </a:prstGeom>
        </p:spPr>
        <p:txBody>
          <a:bodyPr wrap="none">
            <a:spAutoFit/>
          </a:bodyPr>
          <a:lstStyle/>
          <a:p>
            <a:r>
              <a:rPr lang="es-ES" b="1" i="1" dirty="0" smtClean="0">
                <a:solidFill>
                  <a:srgbClr val="CC6600"/>
                </a:solidFill>
              </a:rPr>
              <a:t>Viernes: </a:t>
            </a:r>
          </a:p>
          <a:p>
            <a:r>
              <a:rPr lang="es-ES" b="1" i="1" dirty="0" smtClean="0">
                <a:solidFill>
                  <a:srgbClr val="CC6600"/>
                </a:solidFill>
              </a:rPr>
              <a:t>Venus cobre</a:t>
            </a:r>
          </a:p>
        </p:txBody>
      </p:sp>
    </p:spTree>
  </p:cSld>
  <p:clrMapOvr>
    <a:masterClrMapping/>
  </p:clrMapOvr>
  <p:transition advTm="8000"/>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Image 1" descr="Image11.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free-wallpapers-download.net/pictures/5/images/outer-space-planets-saturn-with-black-background.jpg"/>
          <p:cNvPicPr>
            <a:picLocks noChangeAspect="1" noChangeArrowheads="1"/>
          </p:cNvPicPr>
          <p:nvPr/>
        </p:nvPicPr>
        <p:blipFill>
          <a:blip r:embed="rId2"/>
          <a:srcRect/>
          <a:stretch>
            <a:fillRect/>
          </a:stretch>
        </p:blipFill>
        <p:spPr bwMode="auto">
          <a:xfrm>
            <a:off x="-1" y="0"/>
            <a:ext cx="9252217" cy="7072338"/>
          </a:xfrm>
          <a:prstGeom prst="rect">
            <a:avLst/>
          </a:prstGeom>
          <a:noFill/>
        </p:spPr>
      </p:pic>
      <p:sp>
        <p:nvSpPr>
          <p:cNvPr id="2" name="1 Rectángulo"/>
          <p:cNvSpPr/>
          <p:nvPr/>
        </p:nvSpPr>
        <p:spPr>
          <a:xfrm>
            <a:off x="571472" y="714356"/>
            <a:ext cx="2736647" cy="369332"/>
          </a:xfrm>
          <a:prstGeom prst="rect">
            <a:avLst/>
          </a:prstGeom>
        </p:spPr>
        <p:txBody>
          <a:bodyPr wrap="none">
            <a:spAutoFit/>
          </a:bodyPr>
          <a:lstStyle/>
          <a:p>
            <a:r>
              <a:rPr lang="es-ES" b="1" i="1" dirty="0" smtClean="0">
                <a:solidFill>
                  <a:srgbClr val="00FFCC"/>
                </a:solidFill>
              </a:rPr>
              <a:t>Sábado: Saturno negro</a:t>
            </a:r>
          </a:p>
        </p:txBody>
      </p:sp>
    </p:spTree>
  </p:cSld>
  <p:clrMapOvr>
    <a:masterClrMapping/>
  </p:clrMapOvr>
  <p:transition advTm="8000"/>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Image 1" descr="Image20.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Image 1" descr="Image17.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http://images.forwallpaper.com/files/thumbs/preview/23/237357__yellow-sunlight_p.jpg">
            <a:hlinkClick r:id="rId2"/>
          </p:cNvPr>
          <p:cNvPicPr>
            <a:picLocks noChangeAspect="1" noChangeArrowheads="1"/>
          </p:cNvPicPr>
          <p:nvPr/>
        </p:nvPicPr>
        <p:blipFill>
          <a:blip r:embed="rId3"/>
          <a:srcRect/>
          <a:stretch>
            <a:fillRect/>
          </a:stretch>
        </p:blipFill>
        <p:spPr bwMode="auto">
          <a:xfrm>
            <a:off x="0" y="0"/>
            <a:ext cx="9140667" cy="6858000"/>
          </a:xfrm>
          <a:prstGeom prst="rect">
            <a:avLst/>
          </a:prstGeom>
          <a:noFill/>
        </p:spPr>
      </p:pic>
      <p:sp>
        <p:nvSpPr>
          <p:cNvPr id="2" name="1 Rectángulo"/>
          <p:cNvSpPr/>
          <p:nvPr/>
        </p:nvSpPr>
        <p:spPr>
          <a:xfrm>
            <a:off x="428596" y="714356"/>
            <a:ext cx="2198038" cy="646331"/>
          </a:xfrm>
          <a:prstGeom prst="rect">
            <a:avLst/>
          </a:prstGeom>
        </p:spPr>
        <p:txBody>
          <a:bodyPr wrap="none">
            <a:spAutoFit/>
          </a:bodyPr>
          <a:lstStyle/>
          <a:p>
            <a:r>
              <a:rPr lang="es-ES" b="1" i="1" dirty="0" smtClean="0"/>
              <a:t>Domingo: </a:t>
            </a:r>
          </a:p>
          <a:p>
            <a:r>
              <a:rPr lang="es-ES" b="1" i="1" dirty="0" smtClean="0"/>
              <a:t>Sol amarillo fuerte</a:t>
            </a:r>
          </a:p>
        </p:txBody>
      </p:sp>
    </p:spTree>
  </p:cSld>
  <p:clrMapOvr>
    <a:masterClrMapping/>
  </p:clrMapOvr>
  <p:transition advTm="8000"/>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Image 1" descr="Image9.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Image 1" descr="Image2.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3" name="Picture 2" descr="http://2.bp.blogspot.com/-NVHokmP4KJY/TzMs37UE1YI/AAAAAAAACVs/y8IlnmCQkq4/s1600/0k0289_gif-sicodelicos-16.gif"/>
          <p:cNvPicPr>
            <a:picLocks noChangeAspect="1" noChangeArrowheads="1" noCrop="1"/>
          </p:cNvPicPr>
          <p:nvPr/>
        </p:nvPicPr>
        <p:blipFill>
          <a:blip r:embed="rId2" cstate="print">
            <a:duotone>
              <a:schemeClr val="accent3">
                <a:shade val="45000"/>
                <a:satMod val="135000"/>
              </a:schemeClr>
              <a:prstClr val="white"/>
            </a:duotone>
            <a:lum bright="-23000"/>
          </a:blip>
          <a:srcRect/>
          <a:stretch>
            <a:fillRect/>
          </a:stretch>
        </p:blipFill>
        <p:spPr bwMode="auto">
          <a:xfrm>
            <a:off x="0" y="0"/>
            <a:ext cx="9144001" cy="6858000"/>
          </a:xfrm>
          <a:prstGeom prst="rect">
            <a:avLst/>
          </a:prstGeom>
          <a:noFill/>
        </p:spPr>
      </p:pic>
      <p:sp>
        <p:nvSpPr>
          <p:cNvPr id="2" name="1 Rectángulo"/>
          <p:cNvSpPr/>
          <p:nvPr/>
        </p:nvSpPr>
        <p:spPr>
          <a:xfrm>
            <a:off x="1571604" y="1714488"/>
            <a:ext cx="6143668" cy="3046988"/>
          </a:xfrm>
          <a:prstGeom prst="rect">
            <a:avLst/>
          </a:prstGeom>
        </p:spPr>
        <p:txBody>
          <a:bodyPr wrap="square">
            <a:spAutoFit/>
          </a:bodyPr>
          <a:lstStyle/>
          <a:p>
            <a:pPr algn="ctr"/>
            <a:r>
              <a:rPr lang="es-ES" sz="2400" b="1" i="1" dirty="0" smtClean="0"/>
              <a:t>Si tenemos presente los colores que se corresponden con cada día o la relación existente con el planeta correspondiente, podremos utilizar las cualidades e influencias del color correspondiente para vestirnos con dichos colores y así beneficiarnos de dichas influencias positivas.</a:t>
            </a:r>
            <a:endParaRPr lang="es-ES" sz="2400" i="1" dirty="0" smtClean="0"/>
          </a:p>
        </p:txBody>
      </p:sp>
      <p:pic>
        <p:nvPicPr>
          <p:cNvPr id="4" name="Picture 4" descr="pc12"/>
          <p:cNvPicPr>
            <a:picLocks noChangeAspect="1" noChangeArrowheads="1" noCrop="1"/>
          </p:cNvPicPr>
          <p:nvPr/>
        </p:nvPicPr>
        <p:blipFill>
          <a:blip r:embed="rId3"/>
          <a:srcRect/>
          <a:stretch>
            <a:fillRect/>
          </a:stretch>
        </p:blipFill>
        <p:spPr bwMode="auto">
          <a:xfrm>
            <a:off x="214282" y="5729367"/>
            <a:ext cx="928694" cy="1128633"/>
          </a:xfrm>
          <a:prstGeom prst="rect">
            <a:avLst/>
          </a:prstGeom>
          <a:noFill/>
          <a:ln w="9525">
            <a:noFill/>
            <a:miter lim="800000"/>
            <a:headEnd/>
            <a:tailEnd/>
          </a:ln>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par>
                                <p:cTn id="12" presetID="10" presetClass="entr" presetSubtype="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Image 1" descr="Image18.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pic>
        <p:nvPicPr>
          <p:cNvPr id="56322" name="Picture 2" descr="http://www.productosirugar.com/wp-content/uploads/2013/01/psicolog%C3%ADa-infantil-colores.jpg"/>
          <p:cNvPicPr>
            <a:picLocks noChangeAspect="1" noChangeArrowheads="1"/>
          </p:cNvPicPr>
          <p:nvPr/>
        </p:nvPicPr>
        <p:blipFill>
          <a:blip r:embed="rId2"/>
          <a:srcRect/>
          <a:stretch>
            <a:fillRect/>
          </a:stretch>
        </p:blipFill>
        <p:spPr bwMode="auto">
          <a:xfrm>
            <a:off x="-214346" y="0"/>
            <a:ext cx="9648484" cy="6858000"/>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56322"/>
                                        </p:tgtEl>
                                        <p:attrNameLst>
                                          <p:attrName>style.visibility</p:attrName>
                                        </p:attrNameLst>
                                      </p:cBhvr>
                                      <p:to>
                                        <p:strVal val="visible"/>
                                      </p:to>
                                    </p:set>
                                    <p:anim calcmode="lin" valueType="num">
                                      <p:cBhvr>
                                        <p:cTn id="7" dur="3000" fill="hold"/>
                                        <p:tgtEl>
                                          <p:spTgt spid="56322"/>
                                        </p:tgtEl>
                                        <p:attrNameLst>
                                          <p:attrName>ppt_w</p:attrName>
                                        </p:attrNameLst>
                                      </p:cBhvr>
                                      <p:tavLst>
                                        <p:tav tm="0">
                                          <p:val>
                                            <p:strVal val="#ppt_w*0.70"/>
                                          </p:val>
                                        </p:tav>
                                        <p:tav tm="100000">
                                          <p:val>
                                            <p:strVal val="#ppt_w"/>
                                          </p:val>
                                        </p:tav>
                                      </p:tavLst>
                                    </p:anim>
                                    <p:anim calcmode="lin" valueType="num">
                                      <p:cBhvr>
                                        <p:cTn id="8" dur="3000" fill="hold"/>
                                        <p:tgtEl>
                                          <p:spTgt spid="56322"/>
                                        </p:tgtEl>
                                        <p:attrNameLst>
                                          <p:attrName>ppt_h</p:attrName>
                                        </p:attrNameLst>
                                      </p:cBhvr>
                                      <p:tavLst>
                                        <p:tav tm="0">
                                          <p:val>
                                            <p:strVal val="#ppt_h"/>
                                          </p:val>
                                        </p:tav>
                                        <p:tav tm="100000">
                                          <p:val>
                                            <p:strVal val="#ppt_h"/>
                                          </p:val>
                                        </p:tav>
                                      </p:tavLst>
                                    </p:anim>
                                    <p:animEffect transition="in" filter="fade">
                                      <p:cBhvr>
                                        <p:cTn id="9" dur="3000"/>
                                        <p:tgtEl>
                                          <p:spTgt spid="563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pic>
        <p:nvPicPr>
          <p:cNvPr id="2" name="Image 1" descr="Image20.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3" name="Image 1" descr="Image3.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39939" name="WordArt 3"/>
          <p:cNvSpPr>
            <a:spLocks noChangeArrowheads="1" noChangeShapeType="1" noTextEdit="1"/>
          </p:cNvSpPr>
          <p:nvPr/>
        </p:nvSpPr>
        <p:spPr bwMode="auto">
          <a:xfrm>
            <a:off x="755650" y="333375"/>
            <a:ext cx="3709988" cy="2232025"/>
          </a:xfrm>
          <a:prstGeom prst="rect">
            <a:avLst/>
          </a:prstGeom>
        </p:spPr>
        <p:txBody>
          <a:bodyPr wrap="none" fromWordArt="1">
            <a:prstTxWarp prst="textPlain">
              <a:avLst>
                <a:gd name="adj" fmla="val 50000"/>
              </a:avLst>
            </a:prstTxWarp>
          </a:bodyPr>
          <a:lstStyle/>
          <a:p>
            <a:pPr algn="ctr"/>
            <a:r>
              <a:rPr lang="es-ES" sz="3600" b="1" kern="10" dirty="0" smtClean="0">
                <a:ln w="12700">
                  <a:solidFill>
                    <a:srgbClr val="0000FF"/>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Forte"/>
              </a:rPr>
              <a:t>Un Fuerte  </a:t>
            </a:r>
            <a:r>
              <a:rPr lang="es-ES" sz="3600" b="1" kern="10" dirty="0">
                <a:ln w="12700">
                  <a:solidFill>
                    <a:srgbClr val="0000FF"/>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Forte"/>
              </a:rPr>
              <a:t>Abrazo </a:t>
            </a:r>
          </a:p>
          <a:p>
            <a:pPr algn="ctr"/>
            <a:r>
              <a:rPr lang="es-ES" sz="3600" b="1" kern="10" dirty="0">
                <a:ln w="12700">
                  <a:solidFill>
                    <a:srgbClr val="0000FF"/>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Forte"/>
              </a:rPr>
              <a:t>Que tengas un </a:t>
            </a:r>
          </a:p>
          <a:p>
            <a:pPr algn="ctr"/>
            <a:r>
              <a:rPr lang="es-ES" sz="3600" b="1" kern="10" dirty="0">
                <a:ln w="12700">
                  <a:solidFill>
                    <a:srgbClr val="0000FF"/>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Forte"/>
              </a:rPr>
              <a:t>buen día!</a:t>
            </a:r>
          </a:p>
        </p:txBody>
      </p:sp>
      <p:pic>
        <p:nvPicPr>
          <p:cNvPr id="39940" name="Picture 4" descr="CARA"/>
          <p:cNvPicPr>
            <a:picLocks noChangeAspect="1" noChangeArrowheads="1"/>
          </p:cNvPicPr>
          <p:nvPr/>
        </p:nvPicPr>
        <p:blipFill>
          <a:blip r:embed="rId4" cstate="print"/>
          <a:srcRect/>
          <a:stretch>
            <a:fillRect/>
          </a:stretch>
        </p:blipFill>
        <p:spPr bwMode="auto">
          <a:xfrm>
            <a:off x="7885113" y="5475288"/>
            <a:ext cx="868362" cy="1039812"/>
          </a:xfrm>
          <a:prstGeom prst="rect">
            <a:avLst/>
          </a:prstGeom>
          <a:noFill/>
          <a:ln w="38100">
            <a:solidFill>
              <a:srgbClr val="1CDEF8"/>
            </a:solidFill>
            <a:miter lim="800000"/>
            <a:headEnd/>
            <a:tailEnd/>
          </a:ln>
        </p:spPr>
      </p:pic>
      <p:pic>
        <p:nvPicPr>
          <p:cNvPr id="39941"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39942"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39943"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39944"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sp>
        <p:nvSpPr>
          <p:cNvPr id="39945" name="WordArt 9" descr="rainbow"/>
          <p:cNvSpPr>
            <a:spLocks noChangeArrowheads="1" noChangeShapeType="1" noTextEdit="1"/>
          </p:cNvSpPr>
          <p:nvPr/>
        </p:nvSpPr>
        <p:spPr bwMode="auto">
          <a:xfrm>
            <a:off x="5795963" y="6084888"/>
            <a:ext cx="1570037" cy="430212"/>
          </a:xfrm>
          <a:prstGeom prst="rect">
            <a:avLst/>
          </a:prstGeom>
        </p:spPr>
        <p:txBody>
          <a:bodyPr wrap="none" fromWordArt="1">
            <a:prstTxWarp prst="textPlain">
              <a:avLst>
                <a:gd name="adj" fmla="val 50000"/>
              </a:avLst>
            </a:prstTxWarp>
          </a:bodyPr>
          <a:lstStyle/>
          <a:p>
            <a:pPr algn="ctr"/>
            <a:r>
              <a:rPr lang="es-ES" sz="3600" b="1" kern="10">
                <a:ln w="9525">
                  <a:solidFill>
                    <a:srgbClr val="FFFF00"/>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Forte"/>
              </a:rPr>
              <a:t>José Luis</a:t>
            </a:r>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3000"/>
                                        <p:tgtEl>
                                          <p:spTgt spid="3"/>
                                        </p:tgtEl>
                                      </p:cBhvr>
                                    </p:animEffect>
                                  </p:childTnLst>
                                </p:cTn>
                              </p:par>
                              <p:par>
                                <p:cTn id="12" presetID="23" presetClass="entr" presetSubtype="16" fill="hold" grpId="0" nodeType="withEffect">
                                  <p:stCondLst>
                                    <p:cond delay="0"/>
                                  </p:stCondLst>
                                  <p:childTnLst>
                                    <p:set>
                                      <p:cBhvr>
                                        <p:cTn id="13" dur="1" fill="hold">
                                          <p:stCondLst>
                                            <p:cond delay="0"/>
                                          </p:stCondLst>
                                        </p:cTn>
                                        <p:tgtEl>
                                          <p:spTgt spid="39939"/>
                                        </p:tgtEl>
                                        <p:attrNameLst>
                                          <p:attrName>style.visibility</p:attrName>
                                        </p:attrNameLst>
                                      </p:cBhvr>
                                      <p:to>
                                        <p:strVal val="visible"/>
                                      </p:to>
                                    </p:set>
                                    <p:anim calcmode="lin" valueType="num">
                                      <p:cBhvr>
                                        <p:cTn id="14" dur="5000" fill="hold"/>
                                        <p:tgtEl>
                                          <p:spTgt spid="39939"/>
                                        </p:tgtEl>
                                        <p:attrNameLst>
                                          <p:attrName>ppt_w</p:attrName>
                                        </p:attrNameLst>
                                      </p:cBhvr>
                                      <p:tavLst>
                                        <p:tav tm="0">
                                          <p:val>
                                            <p:fltVal val="0"/>
                                          </p:val>
                                        </p:tav>
                                        <p:tav tm="100000">
                                          <p:val>
                                            <p:strVal val="#ppt_w"/>
                                          </p:val>
                                        </p:tav>
                                      </p:tavLst>
                                    </p:anim>
                                    <p:anim calcmode="lin" valueType="num">
                                      <p:cBhvr>
                                        <p:cTn id="15" dur="5000" fill="hold"/>
                                        <p:tgtEl>
                                          <p:spTgt spid="3993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 INFLUENCIA DE LOS COLOR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INFLUENCIA DE LOS COLORES-</Template>
  <TotalTime>30</TotalTime>
  <Words>936</Words>
  <Application>Microsoft Office PowerPoint</Application>
  <PresentationFormat>Presentación en pantalla (4:3)</PresentationFormat>
  <Paragraphs>66</Paragraphs>
  <Slides>65</Slides>
  <Notes>0</Notes>
  <HiddenSlides>0</HiddenSlides>
  <MMClips>0</MMClips>
  <ScaleCrop>false</ScaleCrop>
  <HeadingPairs>
    <vt:vector size="4" baseType="variant">
      <vt:variant>
        <vt:lpstr>Tema</vt:lpstr>
      </vt:variant>
      <vt:variant>
        <vt:i4>2</vt:i4>
      </vt:variant>
      <vt:variant>
        <vt:lpstr>Títulos de diapositiva</vt:lpstr>
      </vt:variant>
      <vt:variant>
        <vt:i4>65</vt:i4>
      </vt:variant>
    </vt:vector>
  </HeadingPairs>
  <TitlesOfParts>
    <vt:vector size="67" baseType="lpstr">
      <vt:lpstr>LA INFLUENCIA DE LOS COLORES-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c:creator>
  <cp:keywords>RM</cp:keywords>
  <cp:lastModifiedBy>..</cp:lastModifiedBy>
  <cp:revision>3</cp:revision>
  <dcterms:created xsi:type="dcterms:W3CDTF">2015-08-10T08:10:17Z</dcterms:created>
  <dcterms:modified xsi:type="dcterms:W3CDTF">2015-08-10T08:40:46Z</dcterms:modified>
</cp:coreProperties>
</file>