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275" r:id="rId3"/>
    <p:sldId id="277" r:id="rId4"/>
    <p:sldId id="283" r:id="rId5"/>
    <p:sldId id="328" r:id="rId6"/>
    <p:sldId id="330" r:id="rId7"/>
    <p:sldId id="329" r:id="rId8"/>
    <p:sldId id="284" r:id="rId9"/>
    <p:sldId id="301" r:id="rId10"/>
    <p:sldId id="303" r:id="rId11"/>
    <p:sldId id="307" r:id="rId12"/>
    <p:sldId id="287" r:id="rId13"/>
    <p:sldId id="306" r:id="rId14"/>
    <p:sldId id="305" r:id="rId15"/>
    <p:sldId id="316" r:id="rId16"/>
    <p:sldId id="309" r:id="rId17"/>
    <p:sldId id="318" r:id="rId18"/>
    <p:sldId id="290" r:id="rId19"/>
    <p:sldId id="317" r:id="rId20"/>
    <p:sldId id="322" r:id="rId21"/>
    <p:sldId id="319" r:id="rId22"/>
    <p:sldId id="333" r:id="rId23"/>
    <p:sldId id="334" r:id="rId24"/>
    <p:sldId id="293" r:id="rId25"/>
    <p:sldId id="321" r:id="rId26"/>
    <p:sldId id="320" r:id="rId27"/>
    <p:sldId id="326" r:id="rId28"/>
    <p:sldId id="280" r:id="rId29"/>
    <p:sldId id="332" r:id="rId30"/>
  </p:sldIdLst>
  <p:sldSz cx="9144000" cy="6858000" type="screen4x3"/>
  <p:notesSz cx="6858000" cy="9144000"/>
  <p:defaultTextStyle>
    <a:defPPr>
      <a:defRPr lang="es-E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gKalrufjTnNmBR/HMIiHaA" hashData="bRtKL2TjtBa9J+VoDPMIaZwL47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42D"/>
    <a:srgbClr val="FF9900"/>
    <a:srgbClr val="FF3300"/>
    <a:srgbClr val="99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autoAdjust="0"/>
    <p:restoredTop sz="94712" autoAdjust="0"/>
  </p:normalViewPr>
  <p:slideViewPr>
    <p:cSldViewPr>
      <p:cViewPr varScale="1">
        <p:scale>
          <a:sx n="85" d="100"/>
          <a:sy n="85" d="100"/>
        </p:scale>
        <p:origin x="-930"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E367BC-86D9-4883-BC19-55580C06E383}" type="datetimeFigureOut">
              <a:rPr lang="es-ES" smtClean="0"/>
              <a:pPr/>
              <a:t>26/11/2015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0E1FFF-6691-4824-81BA-8461DDADEDB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75F7624-25EE-40DA-A11C-67ED83C68450}" type="slidenum">
              <a:rPr lang="es-ES"/>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E92AA2B-BD6C-4250-8AC4-8B9A9670BEBA}" type="slidenum">
              <a:rPr lang="es-ES"/>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9A3AD94-C5F5-4604-B7EC-8F0062C6F94A}" type="slidenum">
              <a:rPr lang="es-ES"/>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869BC45D-ADE1-4787-85C9-414B0D9CA3EB}" type="slidenum">
              <a:rPr lang="es-ES"/>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03D2B383-B7F0-45FE-8D01-E3147C789EF1}" type="slidenum">
              <a:rPr lang="es-ES"/>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30A97231-E2F7-49D5-B5AA-90DCD25C6A79}" type="slidenum">
              <a:rPr lang="es-ES"/>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7E6C1CED-6E7A-43D4-8F19-9F55D7808E01}" type="slidenum">
              <a:rPr lang="es-ES"/>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602526B7-2386-4E1F-B987-6BF6739A41E9}" type="slidenum">
              <a:rPr lang="es-ES"/>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50E2DCCF-06A8-4F45-B1E4-B2C3EA2AF4BD}" type="slidenum">
              <a:rPr lang="es-ES"/>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0C60668-6AC4-4F67-8C0E-7D27F34FD483}" type="slidenum">
              <a:rPr lang="es-ES"/>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9BE77AA-F4E1-45C6-8723-0370B9761090}" type="slidenum">
              <a:rPr lang="es-ES"/>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06B8C8F-471E-4145-8520-C32534E6BB81}"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9.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8"/>
          <p:cNvPicPr>
            <a:picLocks noChangeAspect="1" noChangeArrowheads="1"/>
          </p:cNvPicPr>
          <p:nvPr/>
        </p:nvPicPr>
        <p:blipFill>
          <a:blip r:embed="rId4" cstate="print"/>
          <a:srcRect/>
          <a:stretch>
            <a:fillRect/>
          </a:stretch>
        </p:blipFill>
        <p:spPr bwMode="auto">
          <a:xfrm>
            <a:off x="1785918" y="714356"/>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2643175" y="5715016"/>
            <a:ext cx="714380" cy="836488"/>
          </a:xfrm>
          <a:prstGeom prst="rect">
            <a:avLst/>
          </a:prstGeom>
          <a:noFill/>
          <a:ln w="38100">
            <a:solidFill>
              <a:srgbClr val="1CDEF8"/>
            </a:solidFill>
            <a:miter lim="800000"/>
            <a:headEnd/>
            <a:tailEnd/>
          </a:ln>
        </p:spPr>
      </p:pic>
      <p:sp>
        <p:nvSpPr>
          <p:cNvPr id="15" name="14 Rectángulo"/>
          <p:cNvSpPr/>
          <p:nvPr/>
        </p:nvSpPr>
        <p:spPr>
          <a:xfrm>
            <a:off x="0" y="6215082"/>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flipH="1">
            <a:off x="1643042" y="214290"/>
            <a:ext cx="857256" cy="1066800"/>
          </a:xfrm>
          <a:prstGeom prst="rect">
            <a:avLst/>
          </a:prstGeom>
          <a:noFill/>
          <a:ln w="9525">
            <a:noFill/>
            <a:miter lim="800000"/>
            <a:headEnd/>
            <a:tailEnd/>
          </a:ln>
        </p:spPr>
      </p:pic>
      <p:sp>
        <p:nvSpPr>
          <p:cNvPr id="12" name="11 Rectángulo"/>
          <p:cNvSpPr/>
          <p:nvPr/>
        </p:nvSpPr>
        <p:spPr>
          <a:xfrm>
            <a:off x="1475656" y="177281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20" name="Rectangle 2"/>
          <p:cNvSpPr txBox="1">
            <a:spLocks noChangeArrowheads="1"/>
          </p:cNvSpPr>
          <p:nvPr/>
        </p:nvSpPr>
        <p:spPr>
          <a:xfrm>
            <a:off x="1714480" y="2071678"/>
            <a:ext cx="5643570" cy="1143000"/>
          </a:xfrm>
          <a:prstGeom prst="rect">
            <a:avLst/>
          </a:prstGeom>
          <a:noFill/>
        </p:spPr>
        <p:txBody>
          <a:bodyPr/>
          <a:lstStyle/>
          <a:p>
            <a:pPr lvl="0" algn="ctr">
              <a:defRPr/>
            </a:pPr>
            <a:r>
              <a:rPr kumimoji="0" lang="es-ES" sz="5400" b="1" i="0" u="none" strike="noStrike" kern="0" cap="none" spc="0" normalizeH="0" baseline="0" noProof="0" dirty="0" smtClean="0">
                <a:ln w="12700">
                  <a:solidFill>
                    <a:schemeClr val="tx2">
                      <a:satMod val="155000"/>
                    </a:schemeClr>
                  </a:solidFill>
                  <a:prstDash val="solid"/>
                </a:ln>
                <a:solidFill>
                  <a:srgbClr val="00642D"/>
                </a:solidFill>
                <a:effectLst>
                  <a:glow rad="228600">
                    <a:schemeClr val="accent3">
                      <a:satMod val="175000"/>
                      <a:alpha val="40000"/>
                    </a:schemeClr>
                  </a:glow>
                  <a:outerShdw blurRad="41275" dist="20320" dir="1800000" algn="tl" rotWithShape="0">
                    <a:srgbClr val="000000">
                      <a:alpha val="40000"/>
                    </a:srgbClr>
                  </a:outerShdw>
                </a:effectLst>
                <a:uLnTx/>
                <a:uFillTx/>
                <a:latin typeface="Snap ITC" pitchFamily="82" charset="0"/>
                <a:ea typeface="+mj-ea"/>
                <a:cs typeface="Arial" pitchFamily="34" charset="0"/>
              </a:rPr>
              <a:t>La</a:t>
            </a:r>
            <a:r>
              <a:rPr kumimoji="0" lang="es-ES" sz="5400" b="1" i="0" u="none" strike="noStrike" kern="0" cap="none" spc="0" normalizeH="0" noProof="0" dirty="0" smtClean="0">
                <a:ln w="12700">
                  <a:solidFill>
                    <a:schemeClr val="tx2">
                      <a:satMod val="155000"/>
                    </a:schemeClr>
                  </a:solidFill>
                  <a:prstDash val="solid"/>
                </a:ln>
                <a:solidFill>
                  <a:srgbClr val="00642D"/>
                </a:solidFill>
                <a:effectLst>
                  <a:glow rad="228600">
                    <a:schemeClr val="accent3">
                      <a:satMod val="175000"/>
                      <a:alpha val="40000"/>
                    </a:schemeClr>
                  </a:glow>
                  <a:outerShdw blurRad="41275" dist="20320" dir="1800000" algn="tl" rotWithShape="0">
                    <a:srgbClr val="000000">
                      <a:alpha val="40000"/>
                    </a:srgbClr>
                  </a:outerShdw>
                </a:effectLst>
                <a:uLnTx/>
                <a:uFillTx/>
                <a:latin typeface="Snap ITC" pitchFamily="82" charset="0"/>
                <a:ea typeface="+mj-ea"/>
                <a:cs typeface="Arial" pitchFamily="34" charset="0"/>
              </a:rPr>
              <a:t> Iglesia Más Original Jamás Creada</a:t>
            </a:r>
            <a:endParaRPr kumimoji="0" lang="es-ES" sz="5400" b="1" i="0" u="none" strike="noStrike" kern="0" cap="none" spc="0" normalizeH="0" baseline="0" noProof="0" dirty="0">
              <a:ln w="12700">
                <a:solidFill>
                  <a:schemeClr val="tx2">
                    <a:satMod val="155000"/>
                  </a:schemeClr>
                </a:solidFill>
                <a:prstDash val="solid"/>
              </a:ln>
              <a:solidFill>
                <a:srgbClr val="00642D"/>
              </a:solidFill>
              <a:effectLst>
                <a:glow rad="228600">
                  <a:schemeClr val="accent3">
                    <a:satMod val="175000"/>
                    <a:alpha val="40000"/>
                  </a:schemeClr>
                </a:glow>
                <a:outerShdw blurRad="41275" dist="20320" dir="1800000" algn="tl" rotWithShape="0">
                  <a:srgbClr val="000000">
                    <a:alpha val="40000"/>
                  </a:srgbClr>
                </a:outerShdw>
              </a:effectLst>
              <a:uLnTx/>
              <a:uFillTx/>
              <a:latin typeface="Snap ITC" pitchFamily="82" charset="0"/>
              <a:ea typeface="+mj-ea"/>
              <a:cs typeface="+mj-cs"/>
            </a:endParaRPr>
          </a:p>
        </p:txBody>
      </p:sp>
      <p:sp>
        <p:nvSpPr>
          <p:cNvPr id="23" name="22 Cheurón"/>
          <p:cNvSpPr/>
          <p:nvPr/>
        </p:nvSpPr>
        <p:spPr>
          <a:xfrm rot="16200000">
            <a:off x="7751003" y="392873"/>
            <a:ext cx="1500174" cy="1000132"/>
          </a:xfrm>
          <a:prstGeom prst="chevron">
            <a:avLst>
              <a:gd name="adj" fmla="val 74060"/>
            </a:avLst>
          </a:prstGeom>
          <a:solidFill>
            <a:srgbClr val="00642D"/>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Cheurón"/>
          <p:cNvSpPr/>
          <p:nvPr/>
        </p:nvSpPr>
        <p:spPr>
          <a:xfrm rot="16200000">
            <a:off x="7751003" y="1464443"/>
            <a:ext cx="1500174" cy="1000132"/>
          </a:xfrm>
          <a:prstGeom prst="chevron">
            <a:avLst>
              <a:gd name="adj" fmla="val 74060"/>
            </a:avLst>
          </a:prstGeom>
          <a:solidFill>
            <a:srgbClr val="00642D"/>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Cheurón"/>
          <p:cNvSpPr/>
          <p:nvPr/>
        </p:nvSpPr>
        <p:spPr>
          <a:xfrm rot="16200000">
            <a:off x="107137" y="1321567"/>
            <a:ext cx="1500174" cy="1000132"/>
          </a:xfrm>
          <a:prstGeom prst="chevron">
            <a:avLst>
              <a:gd name="adj" fmla="val 74060"/>
            </a:avLst>
          </a:prstGeom>
          <a:solidFill>
            <a:srgbClr val="00642D"/>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Cheurón"/>
          <p:cNvSpPr/>
          <p:nvPr/>
        </p:nvSpPr>
        <p:spPr>
          <a:xfrm rot="16200000">
            <a:off x="7751003" y="2464575"/>
            <a:ext cx="1500174" cy="1000132"/>
          </a:xfrm>
          <a:prstGeom prst="chevron">
            <a:avLst>
              <a:gd name="adj" fmla="val 74060"/>
            </a:avLst>
          </a:prstGeom>
          <a:solidFill>
            <a:srgbClr val="00642D"/>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Cheurón"/>
          <p:cNvSpPr/>
          <p:nvPr/>
        </p:nvSpPr>
        <p:spPr>
          <a:xfrm rot="16200000">
            <a:off x="107137" y="2250261"/>
            <a:ext cx="1500174" cy="1000132"/>
          </a:xfrm>
          <a:prstGeom prst="chevron">
            <a:avLst>
              <a:gd name="adj" fmla="val 74060"/>
            </a:avLst>
          </a:prstGeom>
          <a:solidFill>
            <a:srgbClr val="00642D"/>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Cheurón"/>
          <p:cNvSpPr/>
          <p:nvPr/>
        </p:nvSpPr>
        <p:spPr>
          <a:xfrm rot="16200000">
            <a:off x="7751003" y="3536145"/>
            <a:ext cx="1500174" cy="1000132"/>
          </a:xfrm>
          <a:prstGeom prst="chevron">
            <a:avLst>
              <a:gd name="adj" fmla="val 74060"/>
            </a:avLst>
          </a:prstGeom>
          <a:solidFill>
            <a:srgbClr val="00642D"/>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Cheurón"/>
          <p:cNvSpPr/>
          <p:nvPr/>
        </p:nvSpPr>
        <p:spPr>
          <a:xfrm rot="16200000">
            <a:off x="107137" y="3178955"/>
            <a:ext cx="1500174" cy="1000132"/>
          </a:xfrm>
          <a:prstGeom prst="chevron">
            <a:avLst>
              <a:gd name="adj" fmla="val 74060"/>
            </a:avLst>
          </a:prstGeom>
          <a:solidFill>
            <a:srgbClr val="00642D"/>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1" name="30 Cheurón"/>
          <p:cNvSpPr/>
          <p:nvPr/>
        </p:nvSpPr>
        <p:spPr>
          <a:xfrm rot="16200000">
            <a:off x="7751003" y="4536277"/>
            <a:ext cx="1500174" cy="1000132"/>
          </a:xfrm>
          <a:prstGeom prst="chevron">
            <a:avLst>
              <a:gd name="adj" fmla="val 74060"/>
            </a:avLst>
          </a:prstGeom>
          <a:solidFill>
            <a:srgbClr val="00642D"/>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Cheurón"/>
          <p:cNvSpPr/>
          <p:nvPr/>
        </p:nvSpPr>
        <p:spPr>
          <a:xfrm rot="16200000">
            <a:off x="107137" y="4107649"/>
            <a:ext cx="1500174" cy="1000132"/>
          </a:xfrm>
          <a:prstGeom prst="chevron">
            <a:avLst>
              <a:gd name="adj" fmla="val 74060"/>
            </a:avLst>
          </a:prstGeom>
          <a:solidFill>
            <a:srgbClr val="00642D"/>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Cheurón"/>
          <p:cNvSpPr/>
          <p:nvPr/>
        </p:nvSpPr>
        <p:spPr>
          <a:xfrm rot="16200000">
            <a:off x="7751003" y="5464971"/>
            <a:ext cx="1500174" cy="1000132"/>
          </a:xfrm>
          <a:prstGeom prst="chevron">
            <a:avLst>
              <a:gd name="adj" fmla="val 74060"/>
            </a:avLst>
          </a:prstGeom>
          <a:solidFill>
            <a:srgbClr val="00642D"/>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Cheurón"/>
          <p:cNvSpPr/>
          <p:nvPr/>
        </p:nvSpPr>
        <p:spPr>
          <a:xfrm rot="16200000">
            <a:off x="107137" y="5107781"/>
            <a:ext cx="1500174" cy="1000132"/>
          </a:xfrm>
          <a:prstGeom prst="chevron">
            <a:avLst>
              <a:gd name="adj" fmla="val 74060"/>
            </a:avLst>
          </a:prstGeom>
          <a:solidFill>
            <a:srgbClr val="00642D"/>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Cheurón"/>
          <p:cNvSpPr/>
          <p:nvPr/>
        </p:nvSpPr>
        <p:spPr>
          <a:xfrm rot="16200000">
            <a:off x="107137" y="392873"/>
            <a:ext cx="1500174" cy="1000132"/>
          </a:xfrm>
          <a:prstGeom prst="chevron">
            <a:avLst>
              <a:gd name="adj" fmla="val 74060"/>
            </a:avLst>
          </a:prstGeom>
          <a:solidFill>
            <a:srgbClr val="00642D"/>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10000">
    <p:dissolve/>
    <p:sndAc>
      <p:stSnd loop="1">
        <p:snd r:embed="rId3" name="wav. (8-8)The_Brothers_Four-The_Green_Leaves_Of_Summer-(wal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0" fill="hold"/>
                                        <p:tgtEl>
                                          <p:spTgt spid="23"/>
                                        </p:tgtEl>
                                        <p:attrNameLst>
                                          <p:attrName>ppt_x</p:attrName>
                                        </p:attrNameLst>
                                      </p:cBhvr>
                                      <p:tavLst>
                                        <p:tav tm="0">
                                          <p:val>
                                            <p:strVal val="#ppt_x"/>
                                          </p:val>
                                        </p:tav>
                                        <p:tav tm="100000">
                                          <p:val>
                                            <p:strVal val="#ppt_x"/>
                                          </p:val>
                                        </p:tav>
                                      </p:tavLst>
                                    </p:anim>
                                    <p:anim calcmode="lin" valueType="num">
                                      <p:cBhvr additive="base">
                                        <p:cTn id="8" dur="5000" fill="hold"/>
                                        <p:tgtEl>
                                          <p:spTgt spid="23"/>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0" fill="hold"/>
                                        <p:tgtEl>
                                          <p:spTgt spid="23"/>
                                        </p:tgtEl>
                                        <p:attrNameLst>
                                          <p:attrName>r</p:attrName>
                                        </p:attrNameLst>
                                      </p:cBhvr>
                                    </p:animRot>
                                  </p:childTnLst>
                                </p:cTn>
                              </p:par>
                              <p:par>
                                <p:cTn id="11" presetID="2" presetClass="entr" presetSubtype="4"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0" fill="hold"/>
                                        <p:tgtEl>
                                          <p:spTgt spid="25"/>
                                        </p:tgtEl>
                                        <p:attrNameLst>
                                          <p:attrName>ppt_x</p:attrName>
                                        </p:attrNameLst>
                                      </p:cBhvr>
                                      <p:tavLst>
                                        <p:tav tm="0">
                                          <p:val>
                                            <p:strVal val="#ppt_x"/>
                                          </p:val>
                                        </p:tav>
                                        <p:tav tm="100000">
                                          <p:val>
                                            <p:strVal val="#ppt_x"/>
                                          </p:val>
                                        </p:tav>
                                      </p:tavLst>
                                    </p:anim>
                                    <p:anim calcmode="lin" valueType="num">
                                      <p:cBhvr additive="base">
                                        <p:cTn id="14" dur="5000" fill="hold"/>
                                        <p:tgtEl>
                                          <p:spTgt spid="25"/>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5000" fill="hold"/>
                                        <p:tgtEl>
                                          <p:spTgt spid="25"/>
                                        </p:tgtEl>
                                        <p:attrNameLst>
                                          <p:attrName>r</p:attrName>
                                        </p:attrNameLst>
                                      </p:cBhvr>
                                    </p:animRot>
                                  </p:childTnLst>
                                </p:cTn>
                              </p:par>
                              <p:par>
                                <p:cTn id="17" presetID="2" presetClass="entr" presetSubtype="4"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0" fill="hold"/>
                                        <p:tgtEl>
                                          <p:spTgt spid="26"/>
                                        </p:tgtEl>
                                        <p:attrNameLst>
                                          <p:attrName>ppt_x</p:attrName>
                                        </p:attrNameLst>
                                      </p:cBhvr>
                                      <p:tavLst>
                                        <p:tav tm="0">
                                          <p:val>
                                            <p:strVal val="#ppt_x"/>
                                          </p:val>
                                        </p:tav>
                                        <p:tav tm="100000">
                                          <p:val>
                                            <p:strVal val="#ppt_x"/>
                                          </p:val>
                                        </p:tav>
                                      </p:tavLst>
                                    </p:anim>
                                    <p:anim calcmode="lin" valueType="num">
                                      <p:cBhvr additive="base">
                                        <p:cTn id="20" dur="5000" fill="hold"/>
                                        <p:tgtEl>
                                          <p:spTgt spid="26"/>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5000" fill="hold"/>
                                        <p:tgtEl>
                                          <p:spTgt spid="26"/>
                                        </p:tgtEl>
                                        <p:attrNameLst>
                                          <p:attrName>r</p:attrName>
                                        </p:attrNameLst>
                                      </p:cBhvr>
                                    </p:animRot>
                                  </p:childTnLst>
                                </p:cTn>
                              </p:par>
                              <p:par>
                                <p:cTn id="23" presetID="2" presetClass="entr" presetSubtype="4" fill="hold" nodeType="with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0" fill="hold"/>
                                        <p:tgtEl>
                                          <p:spTgt spid="27"/>
                                        </p:tgtEl>
                                        <p:attrNameLst>
                                          <p:attrName>ppt_x</p:attrName>
                                        </p:attrNameLst>
                                      </p:cBhvr>
                                      <p:tavLst>
                                        <p:tav tm="0">
                                          <p:val>
                                            <p:strVal val="#ppt_x"/>
                                          </p:val>
                                        </p:tav>
                                        <p:tav tm="100000">
                                          <p:val>
                                            <p:strVal val="#ppt_x"/>
                                          </p:val>
                                        </p:tav>
                                      </p:tavLst>
                                    </p:anim>
                                    <p:anim calcmode="lin" valueType="num">
                                      <p:cBhvr additive="base">
                                        <p:cTn id="26" dur="5000" fill="hold"/>
                                        <p:tgtEl>
                                          <p:spTgt spid="27"/>
                                        </p:tgtEl>
                                        <p:attrNameLst>
                                          <p:attrName>ppt_y</p:attrName>
                                        </p:attrNameLst>
                                      </p:cBhvr>
                                      <p:tavLst>
                                        <p:tav tm="0">
                                          <p:val>
                                            <p:strVal val="1+#ppt_h/2"/>
                                          </p:val>
                                        </p:tav>
                                        <p:tav tm="100000">
                                          <p:val>
                                            <p:strVal val="#ppt_y"/>
                                          </p:val>
                                        </p:tav>
                                      </p:tavLst>
                                    </p:anim>
                                  </p:childTnLst>
                                </p:cTn>
                              </p:par>
                              <p:par>
                                <p:cTn id="27" presetID="8" presetClass="emph" presetSubtype="0" fill="hold" nodeType="withEffect">
                                  <p:stCondLst>
                                    <p:cond delay="0"/>
                                  </p:stCondLst>
                                  <p:childTnLst>
                                    <p:animRot by="21600000">
                                      <p:cBhvr>
                                        <p:cTn id="28" dur="5000" fill="hold"/>
                                        <p:tgtEl>
                                          <p:spTgt spid="27"/>
                                        </p:tgtEl>
                                        <p:attrNameLst>
                                          <p:attrName>r</p:attrName>
                                        </p:attrNameLst>
                                      </p:cBhvr>
                                    </p:animRot>
                                  </p:childTnLst>
                                </p:cTn>
                              </p:par>
                              <p:par>
                                <p:cTn id="29" presetID="2" presetClass="entr" presetSubtype="4"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0" fill="hold"/>
                                        <p:tgtEl>
                                          <p:spTgt spid="28"/>
                                        </p:tgtEl>
                                        <p:attrNameLst>
                                          <p:attrName>ppt_x</p:attrName>
                                        </p:attrNameLst>
                                      </p:cBhvr>
                                      <p:tavLst>
                                        <p:tav tm="0">
                                          <p:val>
                                            <p:strVal val="#ppt_x"/>
                                          </p:val>
                                        </p:tav>
                                        <p:tav tm="100000">
                                          <p:val>
                                            <p:strVal val="#ppt_x"/>
                                          </p:val>
                                        </p:tav>
                                      </p:tavLst>
                                    </p:anim>
                                    <p:anim calcmode="lin" valueType="num">
                                      <p:cBhvr additive="base">
                                        <p:cTn id="32" dur="5000" fill="hold"/>
                                        <p:tgtEl>
                                          <p:spTgt spid="28"/>
                                        </p:tgtEl>
                                        <p:attrNameLst>
                                          <p:attrName>ppt_y</p:attrName>
                                        </p:attrNameLst>
                                      </p:cBhvr>
                                      <p:tavLst>
                                        <p:tav tm="0">
                                          <p:val>
                                            <p:strVal val="1+#ppt_h/2"/>
                                          </p:val>
                                        </p:tav>
                                        <p:tav tm="100000">
                                          <p:val>
                                            <p:strVal val="#ppt_y"/>
                                          </p:val>
                                        </p:tav>
                                      </p:tavLst>
                                    </p:anim>
                                  </p:childTnLst>
                                </p:cTn>
                              </p:par>
                              <p:par>
                                <p:cTn id="33" presetID="8" presetClass="emph" presetSubtype="0" fill="hold" nodeType="withEffect">
                                  <p:stCondLst>
                                    <p:cond delay="0"/>
                                  </p:stCondLst>
                                  <p:childTnLst>
                                    <p:animRot by="21600000">
                                      <p:cBhvr>
                                        <p:cTn id="34" dur="5000" fill="hold"/>
                                        <p:tgtEl>
                                          <p:spTgt spid="28"/>
                                        </p:tgtEl>
                                        <p:attrNameLst>
                                          <p:attrName>r</p:attrName>
                                        </p:attrNameLst>
                                      </p:cBhvr>
                                    </p:animRot>
                                  </p:childTnLst>
                                </p:cTn>
                              </p:par>
                              <p:par>
                                <p:cTn id="35" presetID="2" presetClass="entr" presetSubtype="4" fill="hold"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0" fill="hold"/>
                                        <p:tgtEl>
                                          <p:spTgt spid="29"/>
                                        </p:tgtEl>
                                        <p:attrNameLst>
                                          <p:attrName>ppt_x</p:attrName>
                                        </p:attrNameLst>
                                      </p:cBhvr>
                                      <p:tavLst>
                                        <p:tav tm="0">
                                          <p:val>
                                            <p:strVal val="#ppt_x"/>
                                          </p:val>
                                        </p:tav>
                                        <p:tav tm="100000">
                                          <p:val>
                                            <p:strVal val="#ppt_x"/>
                                          </p:val>
                                        </p:tav>
                                      </p:tavLst>
                                    </p:anim>
                                    <p:anim calcmode="lin" valueType="num">
                                      <p:cBhvr additive="base">
                                        <p:cTn id="38" dur="5000" fill="hold"/>
                                        <p:tgtEl>
                                          <p:spTgt spid="29"/>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5000" fill="hold"/>
                                        <p:tgtEl>
                                          <p:spTgt spid="29"/>
                                        </p:tgtEl>
                                        <p:attrNameLst>
                                          <p:attrName>r</p:attrName>
                                        </p:attrNameLst>
                                      </p:cBhvr>
                                    </p:animRot>
                                  </p:childTnLst>
                                </p:cTn>
                              </p:par>
                              <p:par>
                                <p:cTn id="41" presetID="2" presetClass="entr" presetSubtype="4"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0" fill="hold"/>
                                        <p:tgtEl>
                                          <p:spTgt spid="30"/>
                                        </p:tgtEl>
                                        <p:attrNameLst>
                                          <p:attrName>ppt_x</p:attrName>
                                        </p:attrNameLst>
                                      </p:cBhvr>
                                      <p:tavLst>
                                        <p:tav tm="0">
                                          <p:val>
                                            <p:strVal val="#ppt_x"/>
                                          </p:val>
                                        </p:tav>
                                        <p:tav tm="100000">
                                          <p:val>
                                            <p:strVal val="#ppt_x"/>
                                          </p:val>
                                        </p:tav>
                                      </p:tavLst>
                                    </p:anim>
                                    <p:anim calcmode="lin" valueType="num">
                                      <p:cBhvr additive="base">
                                        <p:cTn id="44" dur="5000" fill="hold"/>
                                        <p:tgtEl>
                                          <p:spTgt spid="30"/>
                                        </p:tgtEl>
                                        <p:attrNameLst>
                                          <p:attrName>ppt_y</p:attrName>
                                        </p:attrNameLst>
                                      </p:cBhvr>
                                      <p:tavLst>
                                        <p:tav tm="0">
                                          <p:val>
                                            <p:strVal val="1+#ppt_h/2"/>
                                          </p:val>
                                        </p:tav>
                                        <p:tav tm="100000">
                                          <p:val>
                                            <p:strVal val="#ppt_y"/>
                                          </p:val>
                                        </p:tav>
                                      </p:tavLst>
                                    </p:anim>
                                  </p:childTnLst>
                                </p:cTn>
                              </p:par>
                              <p:par>
                                <p:cTn id="45" presetID="8" presetClass="emph" presetSubtype="0" fill="hold" nodeType="withEffect">
                                  <p:stCondLst>
                                    <p:cond delay="0"/>
                                  </p:stCondLst>
                                  <p:childTnLst>
                                    <p:animRot by="21600000">
                                      <p:cBhvr>
                                        <p:cTn id="46" dur="5000" fill="hold"/>
                                        <p:tgtEl>
                                          <p:spTgt spid="30"/>
                                        </p:tgtEl>
                                        <p:attrNameLst>
                                          <p:attrName>r</p:attrName>
                                        </p:attrNameLst>
                                      </p:cBhvr>
                                    </p:animRot>
                                  </p:childTnLst>
                                </p:cTn>
                              </p:par>
                              <p:par>
                                <p:cTn id="47" presetID="2" presetClass="entr" presetSubtype="4" fill="hold"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5000" fill="hold"/>
                                        <p:tgtEl>
                                          <p:spTgt spid="31"/>
                                        </p:tgtEl>
                                        <p:attrNameLst>
                                          <p:attrName>ppt_x</p:attrName>
                                        </p:attrNameLst>
                                      </p:cBhvr>
                                      <p:tavLst>
                                        <p:tav tm="0">
                                          <p:val>
                                            <p:strVal val="#ppt_x"/>
                                          </p:val>
                                        </p:tav>
                                        <p:tav tm="100000">
                                          <p:val>
                                            <p:strVal val="#ppt_x"/>
                                          </p:val>
                                        </p:tav>
                                      </p:tavLst>
                                    </p:anim>
                                    <p:anim calcmode="lin" valueType="num">
                                      <p:cBhvr additive="base">
                                        <p:cTn id="50" dur="5000" fill="hold"/>
                                        <p:tgtEl>
                                          <p:spTgt spid="31"/>
                                        </p:tgtEl>
                                        <p:attrNameLst>
                                          <p:attrName>ppt_y</p:attrName>
                                        </p:attrNameLst>
                                      </p:cBhvr>
                                      <p:tavLst>
                                        <p:tav tm="0">
                                          <p:val>
                                            <p:strVal val="1+#ppt_h/2"/>
                                          </p:val>
                                        </p:tav>
                                        <p:tav tm="100000">
                                          <p:val>
                                            <p:strVal val="#ppt_y"/>
                                          </p:val>
                                        </p:tav>
                                      </p:tavLst>
                                    </p:anim>
                                  </p:childTnLst>
                                </p:cTn>
                              </p:par>
                              <p:par>
                                <p:cTn id="51" presetID="8" presetClass="emph" presetSubtype="0" fill="hold" nodeType="withEffect">
                                  <p:stCondLst>
                                    <p:cond delay="0"/>
                                  </p:stCondLst>
                                  <p:childTnLst>
                                    <p:animRot by="21600000">
                                      <p:cBhvr>
                                        <p:cTn id="52" dur="5000" fill="hold"/>
                                        <p:tgtEl>
                                          <p:spTgt spid="31"/>
                                        </p:tgtEl>
                                        <p:attrNameLst>
                                          <p:attrName>r</p:attrName>
                                        </p:attrNameLst>
                                      </p:cBhvr>
                                    </p:animRot>
                                  </p:childTnLst>
                                </p:cTn>
                              </p:par>
                              <p:par>
                                <p:cTn id="53" presetID="2" presetClass="entr" presetSubtype="4" fill="hold"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0" fill="hold"/>
                                        <p:tgtEl>
                                          <p:spTgt spid="32"/>
                                        </p:tgtEl>
                                        <p:attrNameLst>
                                          <p:attrName>ppt_x</p:attrName>
                                        </p:attrNameLst>
                                      </p:cBhvr>
                                      <p:tavLst>
                                        <p:tav tm="0">
                                          <p:val>
                                            <p:strVal val="#ppt_x"/>
                                          </p:val>
                                        </p:tav>
                                        <p:tav tm="100000">
                                          <p:val>
                                            <p:strVal val="#ppt_x"/>
                                          </p:val>
                                        </p:tav>
                                      </p:tavLst>
                                    </p:anim>
                                    <p:anim calcmode="lin" valueType="num">
                                      <p:cBhvr additive="base">
                                        <p:cTn id="56" dur="5000" fill="hold"/>
                                        <p:tgtEl>
                                          <p:spTgt spid="32"/>
                                        </p:tgtEl>
                                        <p:attrNameLst>
                                          <p:attrName>ppt_y</p:attrName>
                                        </p:attrNameLst>
                                      </p:cBhvr>
                                      <p:tavLst>
                                        <p:tav tm="0">
                                          <p:val>
                                            <p:strVal val="1+#ppt_h/2"/>
                                          </p:val>
                                        </p:tav>
                                        <p:tav tm="100000">
                                          <p:val>
                                            <p:strVal val="#ppt_y"/>
                                          </p:val>
                                        </p:tav>
                                      </p:tavLst>
                                    </p:anim>
                                  </p:childTnLst>
                                </p:cTn>
                              </p:par>
                              <p:par>
                                <p:cTn id="57" presetID="8" presetClass="emph" presetSubtype="0" fill="hold" nodeType="withEffect">
                                  <p:stCondLst>
                                    <p:cond delay="0"/>
                                  </p:stCondLst>
                                  <p:childTnLst>
                                    <p:animRot by="21600000">
                                      <p:cBhvr>
                                        <p:cTn id="58" dur="5000" fill="hold"/>
                                        <p:tgtEl>
                                          <p:spTgt spid="32"/>
                                        </p:tgtEl>
                                        <p:attrNameLst>
                                          <p:attrName>r</p:attrName>
                                        </p:attrNameLst>
                                      </p:cBhvr>
                                    </p:animRot>
                                  </p:childTnLst>
                                </p:cTn>
                              </p:par>
                              <p:par>
                                <p:cTn id="59" presetID="2" presetClass="entr" presetSubtype="4"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additive="base">
                                        <p:cTn id="61" dur="5000" fill="hold"/>
                                        <p:tgtEl>
                                          <p:spTgt spid="33"/>
                                        </p:tgtEl>
                                        <p:attrNameLst>
                                          <p:attrName>ppt_x</p:attrName>
                                        </p:attrNameLst>
                                      </p:cBhvr>
                                      <p:tavLst>
                                        <p:tav tm="0">
                                          <p:val>
                                            <p:strVal val="#ppt_x"/>
                                          </p:val>
                                        </p:tav>
                                        <p:tav tm="100000">
                                          <p:val>
                                            <p:strVal val="#ppt_x"/>
                                          </p:val>
                                        </p:tav>
                                      </p:tavLst>
                                    </p:anim>
                                    <p:anim calcmode="lin" valueType="num">
                                      <p:cBhvr additive="base">
                                        <p:cTn id="62" dur="5000" fill="hold"/>
                                        <p:tgtEl>
                                          <p:spTgt spid="33"/>
                                        </p:tgtEl>
                                        <p:attrNameLst>
                                          <p:attrName>ppt_y</p:attrName>
                                        </p:attrNameLst>
                                      </p:cBhvr>
                                      <p:tavLst>
                                        <p:tav tm="0">
                                          <p:val>
                                            <p:strVal val="1+#ppt_h/2"/>
                                          </p:val>
                                        </p:tav>
                                        <p:tav tm="100000">
                                          <p:val>
                                            <p:strVal val="#ppt_y"/>
                                          </p:val>
                                        </p:tav>
                                      </p:tavLst>
                                    </p:anim>
                                  </p:childTnLst>
                                </p:cTn>
                              </p:par>
                              <p:par>
                                <p:cTn id="63" presetID="8" presetClass="emph" presetSubtype="0" fill="hold" nodeType="withEffect">
                                  <p:stCondLst>
                                    <p:cond delay="0"/>
                                  </p:stCondLst>
                                  <p:childTnLst>
                                    <p:animRot by="21600000">
                                      <p:cBhvr>
                                        <p:cTn id="64" dur="5000" fill="hold"/>
                                        <p:tgtEl>
                                          <p:spTgt spid="33"/>
                                        </p:tgtEl>
                                        <p:attrNameLst>
                                          <p:attrName>r</p:attrName>
                                        </p:attrNameLst>
                                      </p:cBhvr>
                                    </p:animRot>
                                  </p:childTnLst>
                                </p:cTn>
                              </p:par>
                              <p:par>
                                <p:cTn id="65" presetID="2" presetClass="entr" presetSubtype="4" fill="hold" nodeType="with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0" fill="hold"/>
                                        <p:tgtEl>
                                          <p:spTgt spid="34"/>
                                        </p:tgtEl>
                                        <p:attrNameLst>
                                          <p:attrName>ppt_x</p:attrName>
                                        </p:attrNameLst>
                                      </p:cBhvr>
                                      <p:tavLst>
                                        <p:tav tm="0">
                                          <p:val>
                                            <p:strVal val="#ppt_x"/>
                                          </p:val>
                                        </p:tav>
                                        <p:tav tm="100000">
                                          <p:val>
                                            <p:strVal val="#ppt_x"/>
                                          </p:val>
                                        </p:tav>
                                      </p:tavLst>
                                    </p:anim>
                                    <p:anim calcmode="lin" valueType="num">
                                      <p:cBhvr additive="base">
                                        <p:cTn id="68" dur="5000" fill="hold"/>
                                        <p:tgtEl>
                                          <p:spTgt spid="34"/>
                                        </p:tgtEl>
                                        <p:attrNameLst>
                                          <p:attrName>ppt_y</p:attrName>
                                        </p:attrNameLst>
                                      </p:cBhvr>
                                      <p:tavLst>
                                        <p:tav tm="0">
                                          <p:val>
                                            <p:strVal val="1+#ppt_h/2"/>
                                          </p:val>
                                        </p:tav>
                                        <p:tav tm="100000">
                                          <p:val>
                                            <p:strVal val="#ppt_y"/>
                                          </p:val>
                                        </p:tav>
                                      </p:tavLst>
                                    </p:anim>
                                  </p:childTnLst>
                                </p:cTn>
                              </p:par>
                              <p:par>
                                <p:cTn id="69" presetID="8" presetClass="emph" presetSubtype="0" fill="hold" nodeType="withEffect">
                                  <p:stCondLst>
                                    <p:cond delay="0"/>
                                  </p:stCondLst>
                                  <p:childTnLst>
                                    <p:animRot by="21600000">
                                      <p:cBhvr>
                                        <p:cTn id="70" dur="5000" fill="hold"/>
                                        <p:tgtEl>
                                          <p:spTgt spid="34"/>
                                        </p:tgtEl>
                                        <p:attrNameLst>
                                          <p:attrName>r</p:attrName>
                                        </p:attrNameLst>
                                      </p:cBhvr>
                                    </p:animRot>
                                  </p:childTnLst>
                                </p:cTn>
                              </p:par>
                              <p:par>
                                <p:cTn id="71" presetID="2" presetClass="entr" presetSubtype="4"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5000" fill="hold"/>
                                        <p:tgtEl>
                                          <p:spTgt spid="35"/>
                                        </p:tgtEl>
                                        <p:attrNameLst>
                                          <p:attrName>ppt_x</p:attrName>
                                        </p:attrNameLst>
                                      </p:cBhvr>
                                      <p:tavLst>
                                        <p:tav tm="0">
                                          <p:val>
                                            <p:strVal val="#ppt_x"/>
                                          </p:val>
                                        </p:tav>
                                        <p:tav tm="100000">
                                          <p:val>
                                            <p:strVal val="#ppt_x"/>
                                          </p:val>
                                        </p:tav>
                                      </p:tavLst>
                                    </p:anim>
                                    <p:anim calcmode="lin" valueType="num">
                                      <p:cBhvr additive="base">
                                        <p:cTn id="74" dur="5000" fill="hold"/>
                                        <p:tgtEl>
                                          <p:spTgt spid="35"/>
                                        </p:tgtEl>
                                        <p:attrNameLst>
                                          <p:attrName>ppt_y</p:attrName>
                                        </p:attrNameLst>
                                      </p:cBhvr>
                                      <p:tavLst>
                                        <p:tav tm="0">
                                          <p:val>
                                            <p:strVal val="1+#ppt_h/2"/>
                                          </p:val>
                                        </p:tav>
                                        <p:tav tm="100000">
                                          <p:val>
                                            <p:strVal val="#ppt_y"/>
                                          </p:val>
                                        </p:tav>
                                      </p:tavLst>
                                    </p:anim>
                                  </p:childTnLst>
                                </p:cTn>
                              </p:par>
                              <p:par>
                                <p:cTn id="75" presetID="8" presetClass="emph" presetSubtype="0" fill="hold" nodeType="withEffect">
                                  <p:stCondLst>
                                    <p:cond delay="0"/>
                                  </p:stCondLst>
                                  <p:childTnLst>
                                    <p:animRot by="21600000">
                                      <p:cBhvr>
                                        <p:cTn id="76" dur="5000" fill="hold"/>
                                        <p:tgtEl>
                                          <p:spTgt spid="35"/>
                                        </p:tgtEl>
                                        <p:attrNameLst>
                                          <p:attrName>r</p:attrName>
                                        </p:attrNameLst>
                                      </p:cBhvr>
                                    </p:animRot>
                                  </p:childTnLst>
                                </p:cTn>
                              </p:par>
                            </p:childTnLst>
                          </p:cTn>
                        </p:par>
                        <p:par>
                          <p:cTn id="77" fill="hold">
                            <p:stCondLst>
                              <p:cond delay="5000"/>
                            </p:stCondLst>
                            <p:childTnLst>
                              <p:par>
                                <p:cTn id="78" presetID="23" presetClass="entr" presetSubtype="528"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p:cTn id="80" dur="500" fill="hold"/>
                                        <p:tgtEl>
                                          <p:spTgt spid="20"/>
                                        </p:tgtEl>
                                        <p:attrNameLst>
                                          <p:attrName>ppt_w</p:attrName>
                                        </p:attrNameLst>
                                      </p:cBhvr>
                                      <p:tavLst>
                                        <p:tav tm="0">
                                          <p:val>
                                            <p:fltVal val="0"/>
                                          </p:val>
                                        </p:tav>
                                        <p:tav tm="100000">
                                          <p:val>
                                            <p:strVal val="#ppt_w"/>
                                          </p:val>
                                        </p:tav>
                                      </p:tavLst>
                                    </p:anim>
                                    <p:anim calcmode="lin" valueType="num">
                                      <p:cBhvr>
                                        <p:cTn id="81" dur="500" fill="hold"/>
                                        <p:tgtEl>
                                          <p:spTgt spid="20"/>
                                        </p:tgtEl>
                                        <p:attrNameLst>
                                          <p:attrName>ppt_h</p:attrName>
                                        </p:attrNameLst>
                                      </p:cBhvr>
                                      <p:tavLst>
                                        <p:tav tm="0">
                                          <p:val>
                                            <p:fltVal val="0"/>
                                          </p:val>
                                        </p:tav>
                                        <p:tav tm="100000">
                                          <p:val>
                                            <p:strVal val="#ppt_h"/>
                                          </p:val>
                                        </p:tav>
                                      </p:tavLst>
                                    </p:anim>
                                    <p:anim calcmode="lin" valueType="num">
                                      <p:cBhvr>
                                        <p:cTn id="82" dur="500" fill="hold"/>
                                        <p:tgtEl>
                                          <p:spTgt spid="20"/>
                                        </p:tgtEl>
                                        <p:attrNameLst>
                                          <p:attrName>ppt_x</p:attrName>
                                        </p:attrNameLst>
                                      </p:cBhvr>
                                      <p:tavLst>
                                        <p:tav tm="0">
                                          <p:val>
                                            <p:fltVal val="0.5"/>
                                          </p:val>
                                        </p:tav>
                                        <p:tav tm="100000">
                                          <p:val>
                                            <p:strVal val="#ppt_x"/>
                                          </p:val>
                                        </p:tav>
                                      </p:tavLst>
                                    </p:anim>
                                    <p:anim calcmode="lin" valueType="num">
                                      <p:cBhvr>
                                        <p:cTn id="83" dur="500" fill="hold"/>
                                        <p:tgtEl>
                                          <p:spTgt spid="2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http://static.boredpanda.com/blog/wp-content/uploads/2015/07/tree-church-nature-installation-barry-cox-new-zealand-1.jpg"/>
          <p:cNvPicPr>
            <a:picLocks noChangeAspect="1" noChangeArrowheads="1"/>
          </p:cNvPicPr>
          <p:nvPr/>
        </p:nvPicPr>
        <p:blipFill>
          <a:blip r:embed="rId2"/>
          <a:srcRect/>
          <a:stretch>
            <a:fillRect/>
          </a:stretch>
        </p:blipFill>
        <p:spPr bwMode="auto">
          <a:xfrm>
            <a:off x="0" y="0"/>
            <a:ext cx="9144000" cy="6865545"/>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85720" y="4572008"/>
            <a:ext cx="8643966" cy="1938992"/>
          </a:xfrm>
          <a:prstGeom prst="rect">
            <a:avLst/>
          </a:prstGeom>
          <a:ln w="47625">
            <a:solidFill>
              <a:srgbClr val="FFFF00"/>
            </a:solidFill>
          </a:ln>
          <a:effectLst>
            <a:glow rad="228600">
              <a:schemeClr val="accent1">
                <a:satMod val="175000"/>
                <a:alpha val="40000"/>
              </a:schemeClr>
            </a:glow>
          </a:effectLst>
        </p:spPr>
        <p:txBody>
          <a:bodyPr wrap="square">
            <a:spAutoFit/>
          </a:bodyPr>
          <a:lstStyle/>
          <a:p>
            <a:pPr algn="ctr"/>
            <a:r>
              <a:rPr lang="es-ES" sz="2000" b="1" dirty="0" smtClean="0">
                <a:effectLst>
                  <a:glow rad="228600">
                    <a:schemeClr val="accent3">
                      <a:satMod val="175000"/>
                      <a:alpha val="40000"/>
                    </a:schemeClr>
                  </a:glow>
                </a:effectLst>
                <a:latin typeface="Jokerman" pitchFamily="82" charset="0"/>
              </a:rPr>
              <a:t>No tenemos ninguna duda de que esta iglesia, hecha enteramente de árboles, se parezca a nada que hayas visto antes. Esta estructura fue creada por Barry Cox, el cual combinó sus dos pasiones ( los árboles y las iglesias). Como resultado creó una obra maestra tan hermosa que posiblemente desearás estar en Nueva Zelanda para verla.</a:t>
            </a:r>
            <a:endParaRPr lang="es-ES" sz="2000" b="1" dirty="0">
              <a:effectLst>
                <a:glow rad="228600">
                  <a:schemeClr val="accent3">
                    <a:satMod val="175000"/>
                    <a:alpha val="40000"/>
                  </a:schemeClr>
                </a:glow>
              </a:effectLst>
              <a:latin typeface="Jokerman" pitchFamily="82" charset="0"/>
            </a:endParaRPr>
          </a:p>
        </p:txBody>
      </p:sp>
      <p:pic>
        <p:nvPicPr>
          <p:cNvPr id="4" name="Picture 2" descr="iglesia arbol"/>
          <p:cNvPicPr>
            <a:picLocks noChangeAspect="1" noChangeArrowheads="1"/>
          </p:cNvPicPr>
          <p:nvPr/>
        </p:nvPicPr>
        <p:blipFill>
          <a:blip r:embed="rId2"/>
          <a:srcRect/>
          <a:stretch>
            <a:fillRect/>
          </a:stretch>
        </p:blipFill>
        <p:spPr bwMode="auto">
          <a:xfrm>
            <a:off x="0" y="0"/>
            <a:ext cx="9144000" cy="4357718"/>
          </a:xfrm>
          <a:prstGeom prst="rect">
            <a:avLst/>
          </a:prstGeom>
          <a:noFill/>
        </p:spPr>
      </p:pic>
    </p:spTree>
  </p:cSld>
  <p:clrMapOvr>
    <a:masterClrMapping/>
  </p:clrMapOvr>
  <p:transition spd="slow" advTm="23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homeli.co.uk/wp-content/uploads/2015/07/Interior-of-the-Tree-Church-by-Barry-Cox-with-Pews-and-Altar.jpg"/>
          <p:cNvPicPr>
            <a:picLocks noChangeAspect="1" noChangeArrowheads="1"/>
          </p:cNvPicPr>
          <p:nvPr/>
        </p:nvPicPr>
        <p:blipFill>
          <a:blip r:embed="rId2"/>
          <a:srcRect/>
          <a:stretch>
            <a:fillRect/>
          </a:stretch>
        </p:blipFill>
        <p:spPr bwMode="auto">
          <a:xfrm>
            <a:off x="0" y="0"/>
            <a:ext cx="9247638" cy="6858000"/>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www.designboom.com/wp-content/uploads/2015/07/tree-church-new-zealand-barry-cox-designboom-07.jpg"/>
          <p:cNvPicPr>
            <a:picLocks noChangeAspect="1" noChangeArrowheads="1"/>
          </p:cNvPicPr>
          <p:nvPr/>
        </p:nvPicPr>
        <p:blipFill>
          <a:blip r:embed="rId2"/>
          <a:srcRect/>
          <a:stretch>
            <a:fillRect/>
          </a:stretch>
        </p:blipFill>
        <p:spPr bwMode="auto">
          <a:xfrm>
            <a:off x="0" y="-142900"/>
            <a:ext cx="9173866" cy="7000900"/>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i.dailymail.co.uk/i/pix/2015/07/04/15/2A3AB2D300000578-0-image-a-7_1436019452514.jpg"/>
          <p:cNvPicPr>
            <a:picLocks noChangeAspect="1" noChangeArrowheads="1"/>
          </p:cNvPicPr>
          <p:nvPr/>
        </p:nvPicPr>
        <p:blipFill>
          <a:blip r:embed="rId2"/>
          <a:srcRect/>
          <a:stretch>
            <a:fillRect/>
          </a:stretch>
        </p:blipFill>
        <p:spPr bwMode="auto">
          <a:xfrm>
            <a:off x="0" y="0"/>
            <a:ext cx="9158234" cy="6858000"/>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57488" y="2357430"/>
            <a:ext cx="6143668" cy="4154984"/>
          </a:xfrm>
          <a:prstGeom prst="rect">
            <a:avLst/>
          </a:prstGeom>
          <a:effectLst>
            <a:glow rad="228600">
              <a:schemeClr val="accent3">
                <a:satMod val="175000"/>
                <a:alpha val="40000"/>
              </a:schemeClr>
            </a:glow>
          </a:effectLst>
        </p:spPr>
        <p:txBody>
          <a:bodyPr wrap="square">
            <a:spAutoFit/>
          </a:bodyPr>
          <a:lstStyle/>
          <a:p>
            <a:pPr algn="ctr"/>
            <a:r>
              <a:rPr lang="es-ES" b="1" i="1" dirty="0" smtClean="0">
                <a:effectLst>
                  <a:glow rad="228600">
                    <a:schemeClr val="accent1">
                      <a:satMod val="175000"/>
                      <a:alpha val="40000"/>
                    </a:schemeClr>
                  </a:glow>
                </a:effectLst>
                <a:latin typeface="Jokerman" pitchFamily="82" charset="0"/>
              </a:rPr>
              <a:t>Antes de la creación de este proyecto viajó por toda Europa y América donde estudió todo tipo de iglesias (grandes y pequeñas, antiguas y nuevas). Al regresar a Nueva Zelanda, fundó la empresa '</a:t>
            </a:r>
            <a:r>
              <a:rPr lang="es-ES" b="1" i="1" dirty="0" err="1" smtClean="0">
                <a:effectLst>
                  <a:glow rad="228600">
                    <a:schemeClr val="accent1">
                      <a:satMod val="175000"/>
                      <a:alpha val="40000"/>
                    </a:schemeClr>
                  </a:glow>
                </a:effectLst>
                <a:latin typeface="Jokerman" pitchFamily="82" charset="0"/>
              </a:rPr>
              <a:t>Treelocations</a:t>
            </a:r>
            <a:r>
              <a:rPr lang="es-ES" b="1" i="1" dirty="0" smtClean="0">
                <a:effectLst>
                  <a:glow rad="228600">
                    <a:schemeClr val="accent1">
                      <a:satMod val="175000"/>
                      <a:alpha val="40000"/>
                    </a:schemeClr>
                  </a:glow>
                </a:effectLst>
                <a:latin typeface="Jokerman" pitchFamily="82" charset="0"/>
              </a:rPr>
              <a:t>', un negocio para trasplantar árboles de un lugar a otro. Mediante este proyecto ha salvado árboles y los ha trasplantado en su propia casa, de lo contrario hubiesen sido talados.</a:t>
            </a:r>
            <a:endParaRPr lang="es-ES" b="1" i="1" dirty="0">
              <a:effectLst>
                <a:glow rad="228600">
                  <a:schemeClr val="accent1">
                    <a:satMod val="175000"/>
                    <a:alpha val="40000"/>
                  </a:schemeClr>
                </a:glow>
              </a:effectLst>
              <a:latin typeface="Jokerman" pitchFamily="82" charset="0"/>
            </a:endParaRPr>
          </a:p>
        </p:txBody>
      </p:sp>
      <p:pic>
        <p:nvPicPr>
          <p:cNvPr id="19458" name="Picture 2" descr="http://4.bp.blogspot.com/-QfoZ80kdq18/U5MZNfhBvkI/AAAAAAAAVXg/4DZIR7xf_8A/s1600/Arbp;+Moviendose+Uno.jpg"/>
          <p:cNvPicPr>
            <a:picLocks noChangeAspect="1" noChangeArrowheads="1" noCrop="1"/>
          </p:cNvPicPr>
          <p:nvPr/>
        </p:nvPicPr>
        <p:blipFill>
          <a:blip r:embed="rId2"/>
          <a:srcRect/>
          <a:stretch>
            <a:fillRect/>
          </a:stretch>
        </p:blipFill>
        <p:spPr bwMode="auto">
          <a:xfrm>
            <a:off x="-357222" y="-1143032"/>
            <a:ext cx="4286280" cy="8358222"/>
          </a:xfrm>
          <a:prstGeom prst="rect">
            <a:avLst/>
          </a:prstGeom>
          <a:noFill/>
        </p:spPr>
      </p:pic>
    </p:spTree>
  </p:cSld>
  <p:clrMapOvr>
    <a:masterClrMapping/>
  </p:clrMapOvr>
  <p:transition spd="slow" advTm="35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iglesia arbol"/>
          <p:cNvPicPr>
            <a:picLocks noChangeAspect="1" noChangeArrowheads="1"/>
          </p:cNvPicPr>
          <p:nvPr/>
        </p:nvPicPr>
        <p:blipFill>
          <a:blip r:embed="rId2"/>
          <a:srcRect/>
          <a:stretch>
            <a:fillRect/>
          </a:stretch>
        </p:blipFill>
        <p:spPr bwMode="auto">
          <a:xfrm>
            <a:off x="-1" y="0"/>
            <a:ext cx="9214203" cy="6858000"/>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iglesia arbol"/>
          <p:cNvPicPr>
            <a:picLocks noChangeAspect="1" noChangeArrowheads="1"/>
          </p:cNvPicPr>
          <p:nvPr/>
        </p:nvPicPr>
        <p:blipFill>
          <a:blip r:embed="rId2"/>
          <a:srcRect/>
          <a:stretch>
            <a:fillRect/>
          </a:stretch>
        </p:blipFill>
        <p:spPr bwMode="auto">
          <a:xfrm>
            <a:off x="0" y="-1"/>
            <a:ext cx="9144000" cy="6844937"/>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iglesia arbol"/>
          <p:cNvPicPr>
            <a:picLocks noChangeAspect="1" noChangeArrowheads="1"/>
          </p:cNvPicPr>
          <p:nvPr/>
        </p:nvPicPr>
        <p:blipFill>
          <a:blip r:embed="rId2"/>
          <a:srcRect/>
          <a:stretch>
            <a:fillRect/>
          </a:stretch>
        </p:blipFill>
        <p:spPr bwMode="auto">
          <a:xfrm>
            <a:off x="0" y="0"/>
            <a:ext cx="9286908" cy="6978448"/>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00430" y="1214422"/>
            <a:ext cx="5214942" cy="5262979"/>
          </a:xfrm>
          <a:prstGeom prst="rect">
            <a:avLst/>
          </a:prstGeom>
        </p:spPr>
        <p:txBody>
          <a:bodyPr wrap="square">
            <a:spAutoFit/>
          </a:bodyPr>
          <a:lstStyle/>
          <a:p>
            <a:pPr algn="ctr"/>
            <a:r>
              <a:rPr lang="es-ES" b="1" i="1" dirty="0" smtClean="0">
                <a:effectLst>
                  <a:glow rad="228600">
                    <a:schemeClr val="accent1">
                      <a:satMod val="175000"/>
                      <a:alpha val="40000"/>
                    </a:schemeClr>
                  </a:glow>
                </a:effectLst>
                <a:latin typeface="Jokerman" pitchFamily="82" charset="0"/>
              </a:rPr>
              <a:t>Una vez que su negocio estuvo consolidado comenzó a trabajar en su propio proyecto, esta iglesia. La idea de crear la iglesia fue espontánea. Barry dice que un día que se encontraba caminando cuando de repente pensó que el lugar necesitaba una iglesia. Posteriormente, construyó un armazón de hierro y basó sus diseños en las iglesias que había estado estudiando durante todos estos años.  </a:t>
            </a:r>
            <a:endParaRPr lang="es-ES" b="1" i="1" dirty="0">
              <a:effectLst>
                <a:glow rad="228600">
                  <a:schemeClr val="accent1">
                    <a:satMod val="175000"/>
                    <a:alpha val="40000"/>
                  </a:schemeClr>
                </a:glow>
              </a:effectLst>
              <a:latin typeface="Jokerman" pitchFamily="82" charset="0"/>
            </a:endParaRPr>
          </a:p>
        </p:txBody>
      </p:sp>
      <p:pic>
        <p:nvPicPr>
          <p:cNvPr id="3" name="Picture 2" descr="http://4.bp.blogspot.com/-QfoZ80kdq18/U5MZNfhBvkI/AAAAAAAAVXg/4DZIR7xf_8A/s1600/Arbp;+Moviendose+Uno.jpg"/>
          <p:cNvPicPr>
            <a:picLocks noChangeAspect="1" noChangeArrowheads="1" noCrop="1"/>
          </p:cNvPicPr>
          <p:nvPr/>
        </p:nvPicPr>
        <p:blipFill>
          <a:blip r:embed="rId2"/>
          <a:srcRect/>
          <a:stretch>
            <a:fillRect/>
          </a:stretch>
        </p:blipFill>
        <p:spPr bwMode="auto">
          <a:xfrm>
            <a:off x="-357222" y="-571528"/>
            <a:ext cx="4857784" cy="8358222"/>
          </a:xfrm>
          <a:prstGeom prst="rect">
            <a:avLst/>
          </a:prstGeom>
          <a:noFill/>
        </p:spPr>
      </p:pic>
    </p:spTree>
  </p:cSld>
  <p:clrMapOvr>
    <a:masterClrMapping/>
  </p:clrMapOvr>
  <p:transition spd="slow" advTm="31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iglesia arbol"/>
          <p:cNvPicPr>
            <a:picLocks noChangeAspect="1" noChangeArrowheads="1"/>
          </p:cNvPicPr>
          <p:nvPr/>
        </p:nvPicPr>
        <p:blipFill>
          <a:blip r:embed="rId2"/>
          <a:srcRect/>
          <a:stretch>
            <a:fillRect/>
          </a:stretch>
        </p:blipFill>
        <p:spPr bwMode="auto">
          <a:xfrm>
            <a:off x="0" y="0"/>
            <a:ext cx="9144000" cy="7029982"/>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iglesia arbol"/>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assets.inhabitat.com/wp-content/blogs.dir/1/files/2015/07/Tree-Church-Barry-Cox-New-Zealand-final-537x273.jpg"/>
          <p:cNvPicPr>
            <a:picLocks noChangeAspect="1" noChangeArrowheads="1"/>
          </p:cNvPicPr>
          <p:nvPr/>
        </p:nvPicPr>
        <p:blipFill>
          <a:blip r:embed="rId2"/>
          <a:srcRect/>
          <a:stretch>
            <a:fillRect/>
          </a:stretch>
        </p:blipFill>
        <p:spPr bwMode="auto">
          <a:xfrm>
            <a:off x="0" y="0"/>
            <a:ext cx="9133811" cy="6858000"/>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k46.kn3.net/taringa/0/7/E/D/4/7/AuronTaringa/B7D.jpg"/>
          <p:cNvPicPr>
            <a:picLocks noChangeAspect="1" noChangeArrowheads="1"/>
          </p:cNvPicPr>
          <p:nvPr/>
        </p:nvPicPr>
        <p:blipFill>
          <a:blip r:embed="rId2"/>
          <a:srcRect l="12335" t="2083" r="6711" b="6250"/>
          <a:stretch>
            <a:fillRect/>
          </a:stretch>
        </p:blipFill>
        <p:spPr bwMode="auto">
          <a:xfrm>
            <a:off x="0" y="0"/>
            <a:ext cx="9144000" cy="6885236"/>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www.thisiscolossal.com/wp-content/uploads/2015/07/interior.jpg"/>
          <p:cNvPicPr>
            <a:picLocks noChangeAspect="1" noChangeArrowheads="1"/>
          </p:cNvPicPr>
          <p:nvPr/>
        </p:nvPicPr>
        <p:blipFill>
          <a:blip r:embed="rId2"/>
          <a:srcRect/>
          <a:stretch>
            <a:fillRect/>
          </a:stretch>
        </p:blipFill>
        <p:spPr bwMode="auto">
          <a:xfrm>
            <a:off x="0" y="66674"/>
            <a:ext cx="9144000" cy="6791326"/>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857620" y="642918"/>
            <a:ext cx="5072082" cy="6001643"/>
          </a:xfrm>
          <a:prstGeom prst="rect">
            <a:avLst/>
          </a:prstGeom>
          <a:effectLst>
            <a:glow rad="228600">
              <a:schemeClr val="accent1">
                <a:satMod val="175000"/>
                <a:alpha val="40000"/>
              </a:schemeClr>
            </a:glow>
          </a:effectLst>
        </p:spPr>
        <p:txBody>
          <a:bodyPr wrap="square">
            <a:spAutoFit/>
          </a:bodyPr>
          <a:lstStyle/>
          <a:p>
            <a:pPr algn="ctr"/>
            <a:r>
              <a:rPr lang="es-ES" b="1" i="1" dirty="0" smtClean="0">
                <a:effectLst>
                  <a:glow rad="228600">
                    <a:schemeClr val="accent1">
                      <a:satMod val="175000"/>
                      <a:alpha val="40000"/>
                    </a:schemeClr>
                  </a:glow>
                </a:effectLst>
                <a:latin typeface="Jokerman" pitchFamily="82" charset="0"/>
              </a:rPr>
              <a:t>Las paredes de la iglesia fueron creadas con una variedad de árbol de té australiano, con un follaje espeso y exuberante. Para mantenerlos, Cox los poda cada seis semanas. El techo está hecho de hojas lo suficientemente flexibles para adaptarse al armazón de hierro. El follaje de estos árboles es escaso, lo que permite que la luz entre al interior. Dentro, la iglesia solo contiene bancos y un altar de mármol. En el exterior, la estructura está llena de setos y flores.</a:t>
            </a:r>
            <a:endParaRPr lang="es-ES" b="1" i="1" dirty="0">
              <a:effectLst>
                <a:glow rad="228600">
                  <a:schemeClr val="accent1">
                    <a:satMod val="175000"/>
                    <a:alpha val="40000"/>
                  </a:schemeClr>
                </a:glow>
              </a:effectLst>
              <a:latin typeface="Jokerman" pitchFamily="82" charset="0"/>
            </a:endParaRPr>
          </a:p>
        </p:txBody>
      </p:sp>
      <p:pic>
        <p:nvPicPr>
          <p:cNvPr id="3" name="Picture 2" descr="http://4.bp.blogspot.com/-QfoZ80kdq18/U5MZNfhBvkI/AAAAAAAAVXg/4DZIR7xf_8A/s1600/Arbp;+Moviendose+Uno.jpg"/>
          <p:cNvPicPr>
            <a:picLocks noChangeAspect="1" noChangeArrowheads="1" noCrop="1"/>
          </p:cNvPicPr>
          <p:nvPr/>
        </p:nvPicPr>
        <p:blipFill>
          <a:blip r:embed="rId2"/>
          <a:srcRect/>
          <a:stretch>
            <a:fillRect/>
          </a:stretch>
        </p:blipFill>
        <p:spPr bwMode="auto">
          <a:xfrm>
            <a:off x="-428660" y="-642966"/>
            <a:ext cx="5072098" cy="8358222"/>
          </a:xfrm>
          <a:prstGeom prst="rect">
            <a:avLst/>
          </a:prstGeom>
          <a:noFill/>
        </p:spPr>
      </p:pic>
    </p:spTree>
  </p:cSld>
  <p:clrMapOvr>
    <a:masterClrMapping/>
  </p:clrMapOvr>
  <p:transition spd="slow" advTm="35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3.bp.blogspot.com/-uuGexHRlMXQ/VD1uUeFKb0I/AAAAAAAAAdQ/7CV91XrC-8k/s1600/Giuliano-Mauri-trees-cathedral.jpeg"/>
          <p:cNvPicPr>
            <a:picLocks noChangeAspect="1" noChangeArrowheads="1"/>
          </p:cNvPicPr>
          <p:nvPr/>
        </p:nvPicPr>
        <p:blipFill>
          <a:blip r:embed="rId2"/>
          <a:srcRect/>
          <a:stretch>
            <a:fillRect/>
          </a:stretch>
        </p:blipFill>
        <p:spPr bwMode="auto">
          <a:xfrm>
            <a:off x="0" y="0"/>
            <a:ext cx="9208270" cy="6858000"/>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3.bp.blogspot.com/-OGtXinTgSoI/Va1Q26oXzLI/AAAAAAAAvfU/JG9_Of0WWpA/s400/tree-church-new-zealand-lead.jpg"/>
          <p:cNvPicPr>
            <a:picLocks noChangeAspect="1" noChangeArrowheads="1"/>
          </p:cNvPicPr>
          <p:nvPr/>
        </p:nvPicPr>
        <p:blipFill>
          <a:blip r:embed="rId2"/>
          <a:srcRect/>
          <a:stretch>
            <a:fillRect/>
          </a:stretch>
        </p:blipFill>
        <p:spPr bwMode="auto">
          <a:xfrm>
            <a:off x="12867" y="0"/>
            <a:ext cx="9131133" cy="6858000"/>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evangelicalfocus.com/upload/imagenes/55aeb12d7ef8a_treechurchG.jpg"/>
          <p:cNvPicPr>
            <a:picLocks noChangeAspect="1" noChangeArrowheads="1"/>
          </p:cNvPicPr>
          <p:nvPr/>
        </p:nvPicPr>
        <p:blipFill>
          <a:blip r:embed="rId2"/>
          <a:srcRect/>
          <a:stretch>
            <a:fillRect/>
          </a:stretch>
        </p:blipFill>
        <p:spPr bwMode="auto">
          <a:xfrm>
            <a:off x="0" y="0"/>
            <a:ext cx="9226180" cy="6858000"/>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atic.boredpanda.com/blog/wp-content/uploads/2015/07/tree-church-nature-installation-barry-cox-new-zealand-7.jpg"/>
          <p:cNvPicPr>
            <a:picLocks noChangeAspect="1" noChangeArrowheads="1"/>
          </p:cNvPicPr>
          <p:nvPr/>
        </p:nvPicPr>
        <p:blipFill>
          <a:blip r:embed="rId2"/>
          <a:srcRect/>
          <a:stretch>
            <a:fillRect/>
          </a:stretch>
        </p:blipFill>
        <p:spPr bwMode="auto">
          <a:xfrm>
            <a:off x="0" y="0"/>
            <a:ext cx="9144000" cy="6837219"/>
          </a:xfrm>
          <a:prstGeom prst="rect">
            <a:avLst/>
          </a:prstGeom>
          <a:noFill/>
        </p:spPr>
      </p:pic>
      <p:sp>
        <p:nvSpPr>
          <p:cNvPr id="5" name="4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6" name="5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ppt_w/2"/>
                                          </p:val>
                                        </p:tav>
                                      </p:tavLst>
                                    </p:anim>
                                    <p:anim calcmode="lin" valueType="num">
                                      <p:cBhvr>
                                        <p:cTn id="25" dur="5000"/>
                                        <p:tgtEl>
                                          <p:spTgt spid="8"/>
                                        </p:tgtEl>
                                        <p:attrNameLst>
                                          <p:attrName>ppt_y</p:attrName>
                                        </p:attrNameLst>
                                      </p:cBhvr>
                                      <p:tavLst>
                                        <p:tav tm="0">
                                          <p:val>
                                            <p:strVal val="ppt_y"/>
                                          </p:val>
                                        </p:tav>
                                        <p:tav tm="100000">
                                          <p:val>
                                            <p:strVal val="ppt_y"/>
                                          </p:val>
                                        </p:tav>
                                      </p:tavLst>
                                    </p:anim>
                                    <p:anim calcmode="lin" valueType="num">
                                      <p:cBhvr>
                                        <p:cTn id="26" dur="5000"/>
                                        <p:tgtEl>
                                          <p:spTgt spid="8"/>
                                        </p:tgtEl>
                                        <p:attrNameLst>
                                          <p:attrName>ppt_w</p:attrName>
                                        </p:attrNameLst>
                                      </p:cBhvr>
                                      <p:tavLst>
                                        <p:tav tm="0">
                                          <p:val>
                                            <p:strVal val="ppt_w"/>
                                          </p:val>
                                        </p:tav>
                                        <p:tav tm="100000">
                                          <p:val>
                                            <p:fltVal val="0"/>
                                          </p:val>
                                        </p:tav>
                                      </p:tavLst>
                                    </p:anim>
                                    <p:anim calcmode="lin" valueType="num">
                                      <p:cBhvr>
                                        <p:cTn id="27" dur="5000"/>
                                        <p:tgtEl>
                                          <p:spTgt spid="8"/>
                                        </p:tgtEl>
                                        <p:attrNameLst>
                                          <p:attrName>ppt_h</p:attrName>
                                        </p:attrNameLst>
                                      </p:cBhvr>
                                      <p:tavLst>
                                        <p:tav tm="0">
                                          <p:val>
                                            <p:strVal val="ppt_h"/>
                                          </p:val>
                                        </p:tav>
                                        <p:tav tm="100000">
                                          <p:val>
                                            <p:strVal val="ppt_h"/>
                                          </p:val>
                                        </p:tav>
                                      </p:tavLst>
                                    </p:anim>
                                    <p:set>
                                      <p:cBhvr>
                                        <p:cTn id="28"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Jose Luis\Escritorio\images.jpg"/>
          <p:cNvPicPr>
            <a:picLocks noChangeAspect="1" noChangeArrowheads="1"/>
          </p:cNvPicPr>
          <p:nvPr/>
        </p:nvPicPr>
        <p:blipFill>
          <a:blip r:embed="rId2"/>
          <a:srcRect/>
          <a:stretch>
            <a:fillRect/>
          </a:stretch>
        </p:blipFill>
        <p:spPr bwMode="auto">
          <a:xfrm>
            <a:off x="0" y="0"/>
            <a:ext cx="4500562" cy="6858000"/>
          </a:xfrm>
          <a:prstGeom prst="rect">
            <a:avLst/>
          </a:prstGeom>
          <a:noFill/>
        </p:spPr>
      </p:pic>
      <p:pic>
        <p:nvPicPr>
          <p:cNvPr id="45060" name="Picture 4" descr="http://sliptalk.s3-us-west-2.amazonaws.com/wp-content/uploads/2015/07/14233036/tree-church-5.jpg"/>
          <p:cNvPicPr>
            <a:picLocks noChangeAspect="1" noChangeArrowheads="1"/>
          </p:cNvPicPr>
          <p:nvPr/>
        </p:nvPicPr>
        <p:blipFill>
          <a:blip r:embed="rId3"/>
          <a:srcRect/>
          <a:stretch>
            <a:fillRect/>
          </a:stretch>
        </p:blipFill>
        <p:spPr bwMode="auto">
          <a:xfrm>
            <a:off x="4500562" y="-107158"/>
            <a:ext cx="4643438" cy="6965158"/>
          </a:xfrm>
          <a:prstGeom prst="rect">
            <a:avLst/>
          </a:prstGeom>
          <a:noFill/>
        </p:spPr>
      </p:pic>
      <p:sp>
        <p:nvSpPr>
          <p:cNvPr id="4" name="3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5" name="4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
                                          </p:val>
                                        </p:tav>
                                      </p:tavLst>
                                    </p:anim>
                                    <p:anim calcmode="lin" valueType="num">
                                      <p:cBhvr>
                                        <p:cTn id="7" dur="5000"/>
                                        <p:tgtEl>
                                          <p:spTgt spid="4"/>
                                        </p:tgtEl>
                                        <p:attrNameLst>
                                          <p:attrName>ppt_y</p:attrName>
                                        </p:attrNameLst>
                                      </p:cBhvr>
                                      <p:tavLst>
                                        <p:tav tm="0">
                                          <p:val>
                                            <p:strVal val="ppt_y"/>
                                          </p:val>
                                        </p:tav>
                                        <p:tav tm="100000">
                                          <p:val>
                                            <p:strVal val="ppt_y-ppt_h/2"/>
                                          </p:val>
                                        </p:tav>
                                      </p:tavLst>
                                    </p:anim>
                                    <p:anim calcmode="lin" valueType="num">
                                      <p:cBhvr>
                                        <p:cTn id="8" dur="5000"/>
                                        <p:tgtEl>
                                          <p:spTgt spid="4"/>
                                        </p:tgtEl>
                                        <p:attrNameLst>
                                          <p:attrName>ppt_w</p:attrName>
                                        </p:attrNameLst>
                                      </p:cBhvr>
                                      <p:tavLst>
                                        <p:tav tm="0">
                                          <p:val>
                                            <p:strVal val="ppt_w"/>
                                          </p:val>
                                        </p:tav>
                                        <p:tav tm="100000">
                                          <p:val>
                                            <p:strVal val="ppt_w"/>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
                                          </p:val>
                                        </p:tav>
                                      </p:tavLst>
                                    </p:anim>
                                    <p:anim calcmode="lin" valueType="num">
                                      <p:cBhvr>
                                        <p:cTn id="13" dur="5000"/>
                                        <p:tgtEl>
                                          <p:spTgt spid="5"/>
                                        </p:tgtEl>
                                        <p:attrNameLst>
                                          <p:attrName>ppt_y</p:attrName>
                                        </p:attrNameLst>
                                      </p:cBhvr>
                                      <p:tavLst>
                                        <p:tav tm="0">
                                          <p:val>
                                            <p:strVal val="ppt_y"/>
                                          </p:val>
                                        </p:tav>
                                        <p:tav tm="100000">
                                          <p:val>
                                            <p:strVal val="ppt_y+ppt_h/2"/>
                                          </p:val>
                                        </p:tav>
                                      </p:tavLst>
                                    </p:anim>
                                    <p:anim calcmode="lin" valueType="num">
                                      <p:cBhvr>
                                        <p:cTn id="14" dur="5000"/>
                                        <p:tgtEl>
                                          <p:spTgt spid="5"/>
                                        </p:tgtEl>
                                        <p:attrNameLst>
                                          <p:attrName>ppt_w</p:attrName>
                                        </p:attrNameLst>
                                      </p:cBhvr>
                                      <p:tavLst>
                                        <p:tav tm="0">
                                          <p:val>
                                            <p:strVal val="ppt_w"/>
                                          </p:val>
                                        </p:tav>
                                        <p:tav tm="100000">
                                          <p:val>
                                            <p:strVal val="ppt_w"/>
                                          </p:val>
                                        </p:tav>
                                      </p:tavLst>
                                    </p:anim>
                                    <p:anim calcmode="lin" valueType="num">
                                      <p:cBhvr>
                                        <p:cTn id="15" dur="5000"/>
                                        <p:tgtEl>
                                          <p:spTgt spid="5"/>
                                        </p:tgtEl>
                                        <p:attrNameLst>
                                          <p:attrName>ppt_h</p:attrName>
                                        </p:attrNameLst>
                                      </p:cBhvr>
                                      <p:tavLst>
                                        <p:tav tm="0">
                                          <p:val>
                                            <p:strVal val="ppt_h"/>
                                          </p:val>
                                        </p:tav>
                                        <p:tav tm="100000">
                                          <p:val>
                                            <p:fltVal val="0"/>
                                          </p:val>
                                        </p:tav>
                                      </p:tavLst>
                                    </p:anim>
                                    <p:set>
                                      <p:cBhvr>
                                        <p:cTn id="16" dur="1" fill="hold">
                                          <p:stCondLst>
                                            <p:cond delay="4999"/>
                                          </p:stCondLst>
                                        </p:cTn>
                                        <p:tgtEl>
                                          <p:spTgt spid="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143372" y="1142984"/>
            <a:ext cx="4500578" cy="5262979"/>
          </a:xfrm>
          <a:prstGeom prst="rect">
            <a:avLst/>
          </a:prstGeom>
          <a:effectLst>
            <a:glow rad="139700">
              <a:schemeClr val="accent1">
                <a:satMod val="175000"/>
                <a:alpha val="40000"/>
              </a:schemeClr>
            </a:glow>
          </a:effectLst>
        </p:spPr>
        <p:txBody>
          <a:bodyPr wrap="square">
            <a:spAutoFit/>
          </a:bodyPr>
          <a:lstStyle/>
          <a:p>
            <a:pPr algn="ctr"/>
            <a:r>
              <a:rPr lang="es-ES" b="1" i="1" dirty="0" smtClean="0">
                <a:effectLst>
                  <a:glow rad="228600">
                    <a:schemeClr val="accent1">
                      <a:satMod val="175000"/>
                      <a:alpha val="40000"/>
                    </a:schemeClr>
                  </a:glow>
                </a:effectLst>
                <a:latin typeface="Jokerman" pitchFamily="82" charset="0"/>
              </a:rPr>
              <a:t>Inicialmente, la iglesia fue construida por razones personales y para propio disfrute de Cox. Pero, viendo que muchos de sus amigos y familiares se mostraron curiosos decidió abrir la iglesia al público. Su sobrino fue el primero en contraer matrimonio en esta original iglesia y pronto, otras parejas hicieron lo mismo - incluyendo parejas que no eran religiosas.</a:t>
            </a:r>
            <a:endParaRPr lang="es-ES" b="1" i="1" dirty="0">
              <a:effectLst>
                <a:glow rad="228600">
                  <a:schemeClr val="accent1">
                    <a:satMod val="175000"/>
                    <a:alpha val="40000"/>
                  </a:schemeClr>
                </a:glow>
              </a:effectLst>
              <a:latin typeface="Jokerman" pitchFamily="82" charset="0"/>
            </a:endParaRPr>
          </a:p>
        </p:txBody>
      </p:sp>
      <p:pic>
        <p:nvPicPr>
          <p:cNvPr id="3" name="Picture 2" descr="http://4.bp.blogspot.com/-QfoZ80kdq18/U5MZNfhBvkI/AAAAAAAAVXg/4DZIR7xf_8A/s1600/Arbp;+Moviendose+Uno.jpg"/>
          <p:cNvPicPr>
            <a:picLocks noChangeAspect="1" noChangeArrowheads="1" noCrop="1"/>
          </p:cNvPicPr>
          <p:nvPr/>
        </p:nvPicPr>
        <p:blipFill>
          <a:blip r:embed="rId2"/>
          <a:srcRect/>
          <a:stretch>
            <a:fillRect/>
          </a:stretch>
        </p:blipFill>
        <p:spPr bwMode="auto">
          <a:xfrm>
            <a:off x="-357222" y="-571528"/>
            <a:ext cx="4857784" cy="8358222"/>
          </a:xfrm>
          <a:prstGeom prst="rect">
            <a:avLst/>
          </a:prstGeom>
          <a:noFill/>
        </p:spPr>
      </p:pic>
    </p:spTree>
  </p:cSld>
  <p:clrMapOvr>
    <a:masterClrMapping/>
  </p:clrMapOvr>
  <p:transition spd="slow" advTm="30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static.boredpanda.com/blog/wp-content/uploads/2015/07/tree-church-nature-installation-barry-cox-new-zealand-8.jpg"/>
          <p:cNvPicPr>
            <a:picLocks noChangeAspect="1" noChangeArrowheads="1"/>
          </p:cNvPicPr>
          <p:nvPr/>
        </p:nvPicPr>
        <p:blipFill>
          <a:blip r:embed="rId2"/>
          <a:srcRect/>
          <a:stretch>
            <a:fillRect/>
          </a:stretch>
        </p:blipFill>
        <p:spPr bwMode="auto">
          <a:xfrm>
            <a:off x="0" y="0"/>
            <a:ext cx="9129790" cy="6858000"/>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
                                          </p:val>
                                        </p:tav>
                                      </p:tavLst>
                                    </p:anim>
                                    <p:anim calcmode="lin" valueType="num">
                                      <p:cBhvr>
                                        <p:cTn id="25" dur="5000"/>
                                        <p:tgtEl>
                                          <p:spTgt spid="10"/>
                                        </p:tgtEl>
                                        <p:attrNameLst>
                                          <p:attrName>ppt_y</p:attrName>
                                        </p:attrNameLst>
                                      </p:cBhvr>
                                      <p:tavLst>
                                        <p:tav tm="0">
                                          <p:val>
                                            <p:strVal val="ppt_y"/>
                                          </p:val>
                                        </p:tav>
                                        <p:tav tm="100000">
                                          <p:val>
                                            <p:strVal val="ppt_y-ppt_h/2"/>
                                          </p:val>
                                        </p:tav>
                                      </p:tavLst>
                                    </p:anim>
                                    <p:anim calcmode="lin" valueType="num">
                                      <p:cBhvr>
                                        <p:cTn id="26" dur="5000"/>
                                        <p:tgtEl>
                                          <p:spTgt spid="10"/>
                                        </p:tgtEl>
                                        <p:attrNameLst>
                                          <p:attrName>ppt_w</p:attrName>
                                        </p:attrNameLst>
                                      </p:cBhvr>
                                      <p:tavLst>
                                        <p:tav tm="0">
                                          <p:val>
                                            <p:strVal val="ppt_w"/>
                                          </p:val>
                                        </p:tav>
                                        <p:tav tm="100000">
                                          <p:val>
                                            <p:strVal val="ppt_w"/>
                                          </p:val>
                                        </p:tav>
                                      </p:tavLst>
                                    </p:anim>
                                    <p:anim calcmode="lin" valueType="num">
                                      <p:cBhvr>
                                        <p:cTn id="27" dur="5000"/>
                                        <p:tgtEl>
                                          <p:spTgt spid="10"/>
                                        </p:tgtEl>
                                        <p:attrNameLst>
                                          <p:attrName>ppt_h</p:attrName>
                                        </p:attrNameLst>
                                      </p:cBhvr>
                                      <p:tavLst>
                                        <p:tav tm="0">
                                          <p:val>
                                            <p:strVal val="ppt_h"/>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1.bp.blogspot.com/-98eWszXC8RY/VaDtGlIDFhI/AAAAAAAAAKk/PJel3Wbzb4E/s1600/tree-church-nature-installation-barry-cox-new-zealand-6.jpg"/>
          <p:cNvPicPr>
            <a:picLocks noChangeAspect="1" noChangeArrowheads="1"/>
          </p:cNvPicPr>
          <p:nvPr/>
        </p:nvPicPr>
        <p:blipFill>
          <a:blip r:embed="rId2"/>
          <a:srcRect/>
          <a:stretch>
            <a:fillRect/>
          </a:stretch>
        </p:blipFill>
        <p:spPr bwMode="auto">
          <a:xfrm>
            <a:off x="0" y="0"/>
            <a:ext cx="9144000" cy="6835368"/>
          </a:xfrm>
          <a:prstGeom prst="rect">
            <a:avLst/>
          </a:prstGeom>
          <a:noFill/>
        </p:spPr>
      </p:pic>
      <p:sp>
        <p:nvSpPr>
          <p:cNvPr id="5" name="4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i.dailymail.co.uk/i/pix/2015/07/04/13/2A36879D00000578-0-image-m-28_1436013351037.jpg"/>
          <p:cNvPicPr>
            <a:picLocks noChangeAspect="1" noChangeArrowheads="1"/>
          </p:cNvPicPr>
          <p:nvPr/>
        </p:nvPicPr>
        <p:blipFill>
          <a:blip r:embed="rId2"/>
          <a:srcRect/>
          <a:stretch>
            <a:fillRect/>
          </a:stretch>
        </p:blipFill>
        <p:spPr bwMode="auto">
          <a:xfrm>
            <a:off x="-19050" y="857232"/>
            <a:ext cx="9163050" cy="5072074"/>
          </a:xfrm>
          <a:prstGeom prst="rect">
            <a:avLst/>
          </a:prstGeom>
          <a:noFill/>
        </p:spPr>
      </p:pic>
      <p:sp>
        <p:nvSpPr>
          <p:cNvPr id="10" name="9 Corazón"/>
          <p:cNvSpPr/>
          <p:nvPr/>
        </p:nvSpPr>
        <p:spPr>
          <a:xfrm>
            <a:off x="1" y="1"/>
            <a:ext cx="785785" cy="785794"/>
          </a:xfrm>
          <a:prstGeom prst="heart">
            <a:avLst/>
          </a:prstGeom>
          <a:solidFill>
            <a:srgbClr val="00642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10 Corazón"/>
          <p:cNvSpPr/>
          <p:nvPr/>
        </p:nvSpPr>
        <p:spPr>
          <a:xfrm>
            <a:off x="0" y="5929330"/>
            <a:ext cx="785785" cy="785794"/>
          </a:xfrm>
          <a:prstGeom prst="heart">
            <a:avLst/>
          </a:prstGeom>
          <a:solidFill>
            <a:srgbClr val="00642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11 Corazón"/>
          <p:cNvSpPr/>
          <p:nvPr/>
        </p:nvSpPr>
        <p:spPr>
          <a:xfrm>
            <a:off x="8358215" y="0"/>
            <a:ext cx="785785" cy="785794"/>
          </a:xfrm>
          <a:prstGeom prst="heart">
            <a:avLst/>
          </a:prstGeom>
          <a:solidFill>
            <a:srgbClr val="00642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 name="12 Corazón"/>
          <p:cNvSpPr/>
          <p:nvPr/>
        </p:nvSpPr>
        <p:spPr>
          <a:xfrm>
            <a:off x="8358215" y="5929330"/>
            <a:ext cx="785785" cy="785794"/>
          </a:xfrm>
          <a:prstGeom prst="heart">
            <a:avLst/>
          </a:prstGeom>
          <a:solidFill>
            <a:srgbClr val="00642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4" name="13 Corazón"/>
          <p:cNvSpPr/>
          <p:nvPr/>
        </p:nvSpPr>
        <p:spPr>
          <a:xfrm>
            <a:off x="1785918" y="0"/>
            <a:ext cx="785785" cy="785794"/>
          </a:xfrm>
          <a:prstGeom prst="heart">
            <a:avLst/>
          </a:prstGeom>
          <a:solidFill>
            <a:srgbClr val="00642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5" name="14 Corazón"/>
          <p:cNvSpPr/>
          <p:nvPr/>
        </p:nvSpPr>
        <p:spPr>
          <a:xfrm>
            <a:off x="3357554" y="0"/>
            <a:ext cx="785785" cy="785794"/>
          </a:xfrm>
          <a:prstGeom prst="heart">
            <a:avLst/>
          </a:prstGeom>
          <a:solidFill>
            <a:srgbClr val="00642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6" name="15 Corazón"/>
          <p:cNvSpPr/>
          <p:nvPr/>
        </p:nvSpPr>
        <p:spPr>
          <a:xfrm>
            <a:off x="4786314" y="0"/>
            <a:ext cx="785785" cy="785794"/>
          </a:xfrm>
          <a:prstGeom prst="heart">
            <a:avLst/>
          </a:prstGeom>
          <a:solidFill>
            <a:srgbClr val="00642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7" name="16 Corazón"/>
          <p:cNvSpPr/>
          <p:nvPr/>
        </p:nvSpPr>
        <p:spPr>
          <a:xfrm>
            <a:off x="6572264" y="0"/>
            <a:ext cx="785785" cy="785794"/>
          </a:xfrm>
          <a:prstGeom prst="heart">
            <a:avLst/>
          </a:prstGeom>
          <a:solidFill>
            <a:srgbClr val="00642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8" name="17 Corazón"/>
          <p:cNvSpPr/>
          <p:nvPr/>
        </p:nvSpPr>
        <p:spPr>
          <a:xfrm>
            <a:off x="1643042" y="5929330"/>
            <a:ext cx="785785" cy="785794"/>
          </a:xfrm>
          <a:prstGeom prst="heart">
            <a:avLst/>
          </a:prstGeom>
          <a:solidFill>
            <a:srgbClr val="00642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9" name="18 Corazón"/>
          <p:cNvSpPr/>
          <p:nvPr/>
        </p:nvSpPr>
        <p:spPr>
          <a:xfrm>
            <a:off x="3357554" y="5929330"/>
            <a:ext cx="785785" cy="785794"/>
          </a:xfrm>
          <a:prstGeom prst="heart">
            <a:avLst/>
          </a:prstGeom>
          <a:solidFill>
            <a:srgbClr val="00642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0" name="19 Corazón"/>
          <p:cNvSpPr/>
          <p:nvPr/>
        </p:nvSpPr>
        <p:spPr>
          <a:xfrm>
            <a:off x="4857752" y="5929330"/>
            <a:ext cx="785785" cy="785794"/>
          </a:xfrm>
          <a:prstGeom prst="heart">
            <a:avLst/>
          </a:prstGeom>
          <a:solidFill>
            <a:srgbClr val="00642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1" name="20 Corazón"/>
          <p:cNvSpPr/>
          <p:nvPr/>
        </p:nvSpPr>
        <p:spPr>
          <a:xfrm>
            <a:off x="6643702" y="5929330"/>
            <a:ext cx="785785" cy="785794"/>
          </a:xfrm>
          <a:prstGeom prst="heart">
            <a:avLst/>
          </a:prstGeom>
          <a:solidFill>
            <a:srgbClr val="00642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2" name="21 Retraso"/>
          <p:cNvSpPr/>
          <p:nvPr/>
        </p:nvSpPr>
        <p:spPr>
          <a:xfrm rot="5400000">
            <a:off x="2857500" y="-2857500"/>
            <a:ext cx="3429000" cy="9144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23" name="22 Retraso"/>
          <p:cNvSpPr/>
          <p:nvPr/>
        </p:nvSpPr>
        <p:spPr>
          <a:xfrm rot="5400000" flipH="1">
            <a:off x="2964656" y="678656"/>
            <a:ext cx="3214687" cy="9144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traso"/>
          <p:cNvSpPr/>
          <p:nvPr/>
        </p:nvSpPr>
        <p:spPr>
          <a:xfrm>
            <a:off x="0" y="0"/>
            <a:ext cx="4500563" cy="6858000"/>
          </a:xfrm>
          <a:prstGeom prst="flowChartDelay">
            <a:avLst/>
          </a:prstGeom>
          <a:solidFill>
            <a:srgbClr val="00642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traso"/>
          <p:cNvSpPr/>
          <p:nvPr/>
        </p:nvSpPr>
        <p:spPr>
          <a:xfrm flipH="1">
            <a:off x="4500563" y="0"/>
            <a:ext cx="4643437" cy="6858000"/>
          </a:xfrm>
          <a:prstGeom prst="flowChartDelay">
            <a:avLst/>
          </a:prstGeom>
          <a:solidFill>
            <a:srgbClr val="00642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10"/>
                                        </p:tgtEl>
                                        <p:attrNameLst>
                                          <p:attrName>r</p:attrName>
                                        </p:attrNameLst>
                                      </p:cBhvr>
                                    </p:animRot>
                                  </p:childTnLst>
                                </p:cTn>
                              </p:par>
                              <p:par>
                                <p:cTn id="7" presetID="13" presetClass="entr" presetSubtype="16" fill="hold"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plus(in)">
                                      <p:cBhvr>
                                        <p:cTn id="9" dur="5000"/>
                                        <p:tgtEl>
                                          <p:spTgt spid="10"/>
                                        </p:tgtEl>
                                      </p:cBhvr>
                                    </p:animEffect>
                                  </p:childTnLst>
                                </p:cTn>
                              </p:par>
                              <p:par>
                                <p:cTn id="10" presetID="8" presetClass="emph" presetSubtype="0" fill="hold" nodeType="withEffect">
                                  <p:stCondLst>
                                    <p:cond delay="0"/>
                                  </p:stCondLst>
                                  <p:childTnLst>
                                    <p:animRot by="21600000">
                                      <p:cBhvr>
                                        <p:cTn id="11" dur="5000" fill="hold"/>
                                        <p:tgtEl>
                                          <p:spTgt spid="11"/>
                                        </p:tgtEl>
                                        <p:attrNameLst>
                                          <p:attrName>r</p:attrName>
                                        </p:attrNameLst>
                                      </p:cBhvr>
                                    </p:animRot>
                                  </p:childTnLst>
                                </p:cTn>
                              </p:par>
                              <p:par>
                                <p:cTn id="12" presetID="13" presetClass="entr" presetSubtype="16"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plus(in)">
                                      <p:cBhvr>
                                        <p:cTn id="14" dur="5000"/>
                                        <p:tgtEl>
                                          <p:spTgt spid="11"/>
                                        </p:tgtEl>
                                      </p:cBhvr>
                                    </p:animEffect>
                                  </p:childTnLst>
                                </p:cTn>
                              </p:par>
                              <p:par>
                                <p:cTn id="15" presetID="8" presetClass="emph" presetSubtype="0" fill="hold" nodeType="withEffect">
                                  <p:stCondLst>
                                    <p:cond delay="0"/>
                                  </p:stCondLst>
                                  <p:childTnLst>
                                    <p:animRot by="21600000">
                                      <p:cBhvr>
                                        <p:cTn id="16" dur="5000" fill="hold"/>
                                        <p:tgtEl>
                                          <p:spTgt spid="12"/>
                                        </p:tgtEl>
                                        <p:attrNameLst>
                                          <p:attrName>r</p:attrName>
                                        </p:attrNameLst>
                                      </p:cBhvr>
                                    </p:animRot>
                                  </p:childTnLst>
                                </p:cTn>
                              </p:par>
                              <p:par>
                                <p:cTn id="17" presetID="1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5000"/>
                                        <p:tgtEl>
                                          <p:spTgt spid="12"/>
                                        </p:tgtEl>
                                      </p:cBhvr>
                                    </p:animEffect>
                                  </p:childTnLst>
                                </p:cTn>
                              </p:par>
                              <p:par>
                                <p:cTn id="20" presetID="8" presetClass="emph" presetSubtype="0" fill="hold" nodeType="withEffect">
                                  <p:stCondLst>
                                    <p:cond delay="0"/>
                                  </p:stCondLst>
                                  <p:childTnLst>
                                    <p:animRot by="21600000">
                                      <p:cBhvr>
                                        <p:cTn id="21" dur="5000" fill="hold"/>
                                        <p:tgtEl>
                                          <p:spTgt spid="13"/>
                                        </p:tgtEl>
                                        <p:attrNameLst>
                                          <p:attrName>r</p:attrName>
                                        </p:attrNameLst>
                                      </p:cBhvr>
                                    </p:animRot>
                                  </p:childTnLst>
                                </p:cTn>
                              </p:par>
                              <p:par>
                                <p:cTn id="22" presetID="13" presetClass="entr" presetSubtype="16"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5000"/>
                                        <p:tgtEl>
                                          <p:spTgt spid="13"/>
                                        </p:tgtEl>
                                      </p:cBhvr>
                                    </p:animEffect>
                                  </p:childTnLst>
                                </p:cTn>
                              </p:par>
                              <p:par>
                                <p:cTn id="25" presetID="8" presetClass="emph" presetSubtype="0" fill="hold" nodeType="withEffect">
                                  <p:stCondLst>
                                    <p:cond delay="0"/>
                                  </p:stCondLst>
                                  <p:childTnLst>
                                    <p:animRot by="21600000">
                                      <p:cBhvr>
                                        <p:cTn id="26" dur="5000" fill="hold"/>
                                        <p:tgtEl>
                                          <p:spTgt spid="14"/>
                                        </p:tgtEl>
                                        <p:attrNameLst>
                                          <p:attrName>r</p:attrName>
                                        </p:attrNameLst>
                                      </p:cBhvr>
                                    </p:animRot>
                                  </p:childTnLst>
                                </p:cTn>
                              </p:par>
                              <p:par>
                                <p:cTn id="27" presetID="13" presetClass="entr" presetSubtype="1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plus(in)">
                                      <p:cBhvr>
                                        <p:cTn id="29" dur="5000"/>
                                        <p:tgtEl>
                                          <p:spTgt spid="14"/>
                                        </p:tgtEl>
                                      </p:cBhvr>
                                    </p:animEffect>
                                  </p:childTnLst>
                                </p:cTn>
                              </p:par>
                              <p:par>
                                <p:cTn id="30" presetID="8" presetClass="emph" presetSubtype="0" fill="hold" nodeType="withEffect">
                                  <p:stCondLst>
                                    <p:cond delay="0"/>
                                  </p:stCondLst>
                                  <p:childTnLst>
                                    <p:animRot by="21600000">
                                      <p:cBhvr>
                                        <p:cTn id="31" dur="5000" fill="hold"/>
                                        <p:tgtEl>
                                          <p:spTgt spid="15"/>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plus(in)">
                                      <p:cBhvr>
                                        <p:cTn id="34" dur="5000"/>
                                        <p:tgtEl>
                                          <p:spTgt spid="15"/>
                                        </p:tgtEl>
                                      </p:cBhvr>
                                    </p:animEffect>
                                  </p:childTnLst>
                                </p:cTn>
                              </p:par>
                              <p:par>
                                <p:cTn id="35" presetID="8" presetClass="emph" presetSubtype="0" fill="hold" nodeType="withEffect">
                                  <p:stCondLst>
                                    <p:cond delay="0"/>
                                  </p:stCondLst>
                                  <p:childTnLst>
                                    <p:animRot by="21600000">
                                      <p:cBhvr>
                                        <p:cTn id="36" dur="5000" fill="hold"/>
                                        <p:tgtEl>
                                          <p:spTgt spid="16"/>
                                        </p:tgtEl>
                                        <p:attrNameLst>
                                          <p:attrName>r</p:attrName>
                                        </p:attrNameLst>
                                      </p:cBhvr>
                                    </p:animRot>
                                  </p:childTnLst>
                                </p:cTn>
                              </p:par>
                              <p:par>
                                <p:cTn id="37" presetID="13" presetClass="entr" presetSubtype="16"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plus(in)">
                                      <p:cBhvr>
                                        <p:cTn id="39" dur="5000"/>
                                        <p:tgtEl>
                                          <p:spTgt spid="16"/>
                                        </p:tgtEl>
                                      </p:cBhvr>
                                    </p:animEffect>
                                  </p:childTnLst>
                                </p:cTn>
                              </p:par>
                              <p:par>
                                <p:cTn id="40" presetID="8" presetClass="emph" presetSubtype="0" fill="hold" nodeType="withEffect">
                                  <p:stCondLst>
                                    <p:cond delay="0"/>
                                  </p:stCondLst>
                                  <p:childTnLst>
                                    <p:animRot by="21600000">
                                      <p:cBhvr>
                                        <p:cTn id="41" dur="5000" fill="hold"/>
                                        <p:tgtEl>
                                          <p:spTgt spid="17"/>
                                        </p:tgtEl>
                                        <p:attrNameLst>
                                          <p:attrName>r</p:attrName>
                                        </p:attrNameLst>
                                      </p:cBhvr>
                                    </p:animRot>
                                  </p:childTnLst>
                                </p:cTn>
                              </p:par>
                              <p:par>
                                <p:cTn id="42" presetID="13" presetClass="entr" presetSubtype="16"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plus(in)">
                                      <p:cBhvr>
                                        <p:cTn id="44" dur="5000"/>
                                        <p:tgtEl>
                                          <p:spTgt spid="17"/>
                                        </p:tgtEl>
                                      </p:cBhvr>
                                    </p:animEffect>
                                  </p:childTnLst>
                                </p:cTn>
                              </p:par>
                              <p:par>
                                <p:cTn id="45" presetID="8" presetClass="emph" presetSubtype="0" fill="hold" nodeType="withEffect">
                                  <p:stCondLst>
                                    <p:cond delay="0"/>
                                  </p:stCondLst>
                                  <p:childTnLst>
                                    <p:animRot by="21600000">
                                      <p:cBhvr>
                                        <p:cTn id="46" dur="5000" fill="hold"/>
                                        <p:tgtEl>
                                          <p:spTgt spid="18"/>
                                        </p:tgtEl>
                                        <p:attrNameLst>
                                          <p:attrName>r</p:attrName>
                                        </p:attrNameLst>
                                      </p:cBhvr>
                                    </p:animRot>
                                  </p:childTnLst>
                                </p:cTn>
                              </p:par>
                              <p:par>
                                <p:cTn id="47" presetID="13" presetClass="entr" presetSubtype="16"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5000"/>
                                        <p:tgtEl>
                                          <p:spTgt spid="18"/>
                                        </p:tgtEl>
                                      </p:cBhvr>
                                    </p:animEffect>
                                  </p:childTnLst>
                                </p:cTn>
                              </p:par>
                              <p:par>
                                <p:cTn id="50" presetID="8" presetClass="emph" presetSubtype="0" fill="hold" nodeType="withEffect">
                                  <p:stCondLst>
                                    <p:cond delay="0"/>
                                  </p:stCondLst>
                                  <p:childTnLst>
                                    <p:animRot by="21600000">
                                      <p:cBhvr>
                                        <p:cTn id="51" dur="5000" fill="hold"/>
                                        <p:tgtEl>
                                          <p:spTgt spid="19"/>
                                        </p:tgtEl>
                                        <p:attrNameLst>
                                          <p:attrName>r</p:attrName>
                                        </p:attrNameLst>
                                      </p:cBhvr>
                                    </p:animRot>
                                  </p:childTnLst>
                                </p:cTn>
                              </p:par>
                              <p:par>
                                <p:cTn id="52" presetID="13" presetClass="entr" presetSubtype="16"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plus(in)">
                                      <p:cBhvr>
                                        <p:cTn id="54" dur="5000"/>
                                        <p:tgtEl>
                                          <p:spTgt spid="19"/>
                                        </p:tgtEl>
                                      </p:cBhvr>
                                    </p:animEffect>
                                  </p:childTnLst>
                                </p:cTn>
                              </p:par>
                              <p:par>
                                <p:cTn id="55" presetID="8" presetClass="emph" presetSubtype="0" fill="hold" nodeType="withEffect">
                                  <p:stCondLst>
                                    <p:cond delay="0"/>
                                  </p:stCondLst>
                                  <p:childTnLst>
                                    <p:animRot by="21600000">
                                      <p:cBhvr>
                                        <p:cTn id="56" dur="5000" fill="hold"/>
                                        <p:tgtEl>
                                          <p:spTgt spid="20"/>
                                        </p:tgtEl>
                                        <p:attrNameLst>
                                          <p:attrName>r</p:attrName>
                                        </p:attrNameLst>
                                      </p:cBhvr>
                                    </p:animRot>
                                  </p:childTnLst>
                                </p:cTn>
                              </p:par>
                              <p:par>
                                <p:cTn id="57" presetID="13" presetClass="entr" presetSubtype="16"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plus(in)">
                                      <p:cBhvr>
                                        <p:cTn id="59" dur="5000"/>
                                        <p:tgtEl>
                                          <p:spTgt spid="20"/>
                                        </p:tgtEl>
                                      </p:cBhvr>
                                    </p:animEffect>
                                  </p:childTnLst>
                                </p:cTn>
                              </p:par>
                              <p:par>
                                <p:cTn id="60" presetID="8" presetClass="emph" presetSubtype="0" fill="hold" nodeType="withEffect">
                                  <p:stCondLst>
                                    <p:cond delay="0"/>
                                  </p:stCondLst>
                                  <p:childTnLst>
                                    <p:animRot by="21600000">
                                      <p:cBhvr>
                                        <p:cTn id="61" dur="5000" fill="hold"/>
                                        <p:tgtEl>
                                          <p:spTgt spid="21"/>
                                        </p:tgtEl>
                                        <p:attrNameLst>
                                          <p:attrName>r</p:attrName>
                                        </p:attrNameLst>
                                      </p:cBhvr>
                                    </p:animRot>
                                  </p:childTnLst>
                                </p:cTn>
                              </p:par>
                              <p:par>
                                <p:cTn id="62" presetID="13" presetClass="entr" presetSubtype="16" fill="hold"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plus(in)">
                                      <p:cBhvr>
                                        <p:cTn id="64" dur="5000"/>
                                        <p:tgtEl>
                                          <p:spTgt spid="21"/>
                                        </p:tgtEl>
                                      </p:cBhvr>
                                    </p:animEffect>
                                  </p:childTnLst>
                                </p:cTn>
                              </p:par>
                              <p:par>
                                <p:cTn id="65" presetID="17" presetClass="exit" presetSubtype="1" fill="hold" nodeType="withEffect">
                                  <p:stCondLst>
                                    <p:cond delay="0"/>
                                  </p:stCondLst>
                                  <p:childTnLst>
                                    <p:anim calcmode="lin" valueType="num">
                                      <p:cBhvr>
                                        <p:cTn id="66" dur="5000"/>
                                        <p:tgtEl>
                                          <p:spTgt spid="22"/>
                                        </p:tgtEl>
                                        <p:attrNameLst>
                                          <p:attrName>ppt_x</p:attrName>
                                        </p:attrNameLst>
                                      </p:cBhvr>
                                      <p:tavLst>
                                        <p:tav tm="0">
                                          <p:val>
                                            <p:strVal val="ppt_x"/>
                                          </p:val>
                                        </p:tav>
                                        <p:tav tm="100000">
                                          <p:val>
                                            <p:strVal val="ppt_x"/>
                                          </p:val>
                                        </p:tav>
                                      </p:tavLst>
                                    </p:anim>
                                    <p:anim calcmode="lin" valueType="num">
                                      <p:cBhvr>
                                        <p:cTn id="67" dur="5000"/>
                                        <p:tgtEl>
                                          <p:spTgt spid="22"/>
                                        </p:tgtEl>
                                        <p:attrNameLst>
                                          <p:attrName>ppt_y</p:attrName>
                                        </p:attrNameLst>
                                      </p:cBhvr>
                                      <p:tavLst>
                                        <p:tav tm="0">
                                          <p:val>
                                            <p:strVal val="ppt_y"/>
                                          </p:val>
                                        </p:tav>
                                        <p:tav tm="100000">
                                          <p:val>
                                            <p:strVal val="ppt_y-ppt_h/2"/>
                                          </p:val>
                                        </p:tav>
                                      </p:tavLst>
                                    </p:anim>
                                    <p:anim calcmode="lin" valueType="num">
                                      <p:cBhvr>
                                        <p:cTn id="68" dur="5000"/>
                                        <p:tgtEl>
                                          <p:spTgt spid="22"/>
                                        </p:tgtEl>
                                        <p:attrNameLst>
                                          <p:attrName>ppt_w</p:attrName>
                                        </p:attrNameLst>
                                      </p:cBhvr>
                                      <p:tavLst>
                                        <p:tav tm="0">
                                          <p:val>
                                            <p:strVal val="ppt_w"/>
                                          </p:val>
                                        </p:tav>
                                        <p:tav tm="100000">
                                          <p:val>
                                            <p:strVal val="ppt_w"/>
                                          </p:val>
                                        </p:tav>
                                      </p:tavLst>
                                    </p:anim>
                                    <p:anim calcmode="lin" valueType="num">
                                      <p:cBhvr>
                                        <p:cTn id="69" dur="5000"/>
                                        <p:tgtEl>
                                          <p:spTgt spid="22"/>
                                        </p:tgtEl>
                                        <p:attrNameLst>
                                          <p:attrName>ppt_h</p:attrName>
                                        </p:attrNameLst>
                                      </p:cBhvr>
                                      <p:tavLst>
                                        <p:tav tm="0">
                                          <p:val>
                                            <p:strVal val="ppt_h"/>
                                          </p:val>
                                        </p:tav>
                                        <p:tav tm="100000">
                                          <p:val>
                                            <p:fltVal val="0"/>
                                          </p:val>
                                        </p:tav>
                                      </p:tavLst>
                                    </p:anim>
                                    <p:set>
                                      <p:cBhvr>
                                        <p:cTn id="70" dur="1" fill="hold">
                                          <p:stCondLst>
                                            <p:cond delay="4999"/>
                                          </p:stCondLst>
                                        </p:cTn>
                                        <p:tgtEl>
                                          <p:spTgt spid="22"/>
                                        </p:tgtEl>
                                        <p:attrNameLst>
                                          <p:attrName>style.visibility</p:attrName>
                                        </p:attrNameLst>
                                      </p:cBhvr>
                                      <p:to>
                                        <p:strVal val="hidden"/>
                                      </p:to>
                                    </p:set>
                                  </p:childTnLst>
                                </p:cTn>
                              </p:par>
                              <p:par>
                                <p:cTn id="71" presetID="17" presetClass="exit" presetSubtype="4" fill="hold" nodeType="withEffect">
                                  <p:stCondLst>
                                    <p:cond delay="0"/>
                                  </p:stCondLst>
                                  <p:childTnLst>
                                    <p:anim calcmode="lin" valueType="num">
                                      <p:cBhvr>
                                        <p:cTn id="72" dur="5000"/>
                                        <p:tgtEl>
                                          <p:spTgt spid="23"/>
                                        </p:tgtEl>
                                        <p:attrNameLst>
                                          <p:attrName>ppt_x</p:attrName>
                                        </p:attrNameLst>
                                      </p:cBhvr>
                                      <p:tavLst>
                                        <p:tav tm="0">
                                          <p:val>
                                            <p:strVal val="ppt_x"/>
                                          </p:val>
                                        </p:tav>
                                        <p:tav tm="100000">
                                          <p:val>
                                            <p:strVal val="ppt_x"/>
                                          </p:val>
                                        </p:tav>
                                      </p:tavLst>
                                    </p:anim>
                                    <p:anim calcmode="lin" valueType="num">
                                      <p:cBhvr>
                                        <p:cTn id="73" dur="5000"/>
                                        <p:tgtEl>
                                          <p:spTgt spid="23"/>
                                        </p:tgtEl>
                                        <p:attrNameLst>
                                          <p:attrName>ppt_y</p:attrName>
                                        </p:attrNameLst>
                                      </p:cBhvr>
                                      <p:tavLst>
                                        <p:tav tm="0">
                                          <p:val>
                                            <p:strVal val="ppt_y"/>
                                          </p:val>
                                        </p:tav>
                                        <p:tav tm="100000">
                                          <p:val>
                                            <p:strVal val="ppt_y+ppt_h/2"/>
                                          </p:val>
                                        </p:tav>
                                      </p:tavLst>
                                    </p:anim>
                                    <p:anim calcmode="lin" valueType="num">
                                      <p:cBhvr>
                                        <p:cTn id="74" dur="5000"/>
                                        <p:tgtEl>
                                          <p:spTgt spid="23"/>
                                        </p:tgtEl>
                                        <p:attrNameLst>
                                          <p:attrName>ppt_w</p:attrName>
                                        </p:attrNameLst>
                                      </p:cBhvr>
                                      <p:tavLst>
                                        <p:tav tm="0">
                                          <p:val>
                                            <p:strVal val="ppt_w"/>
                                          </p:val>
                                        </p:tav>
                                        <p:tav tm="100000">
                                          <p:val>
                                            <p:strVal val="ppt_w"/>
                                          </p:val>
                                        </p:tav>
                                      </p:tavLst>
                                    </p:anim>
                                    <p:anim calcmode="lin" valueType="num">
                                      <p:cBhvr>
                                        <p:cTn id="75" dur="5000"/>
                                        <p:tgtEl>
                                          <p:spTgt spid="23"/>
                                        </p:tgtEl>
                                        <p:attrNameLst>
                                          <p:attrName>ppt_h</p:attrName>
                                        </p:attrNameLst>
                                      </p:cBhvr>
                                      <p:tavLst>
                                        <p:tav tm="0">
                                          <p:val>
                                            <p:strVal val="ppt_h"/>
                                          </p:val>
                                        </p:tav>
                                        <p:tav tm="100000">
                                          <p:val>
                                            <p:fltVal val="0"/>
                                          </p:val>
                                        </p:tav>
                                      </p:tavLst>
                                    </p:anim>
                                    <p:set>
                                      <p:cBhvr>
                                        <p:cTn id="76" dur="1" fill="hold">
                                          <p:stCondLst>
                                            <p:cond delay="4999"/>
                                          </p:stCondLst>
                                        </p:cTn>
                                        <p:tgtEl>
                                          <p:spTgt spid="23"/>
                                        </p:tgtEl>
                                        <p:attrNameLst>
                                          <p:attrName>style.visibility</p:attrName>
                                        </p:attrNameLst>
                                      </p:cBhvr>
                                      <p:to>
                                        <p:strVal val="hidden"/>
                                      </p:to>
                                    </p:set>
                                  </p:childTnLst>
                                </p:cTn>
                              </p:par>
                              <p:par>
                                <p:cTn id="77" presetID="17" presetClass="exit" presetSubtype="8" fill="hold" nodeType="withEffect">
                                  <p:stCondLst>
                                    <p:cond delay="0"/>
                                  </p:stCondLst>
                                  <p:childTnLst>
                                    <p:anim calcmode="lin" valueType="num">
                                      <p:cBhvr>
                                        <p:cTn id="78" dur="5000"/>
                                        <p:tgtEl>
                                          <p:spTgt spid="24"/>
                                        </p:tgtEl>
                                        <p:attrNameLst>
                                          <p:attrName>ppt_x</p:attrName>
                                        </p:attrNameLst>
                                      </p:cBhvr>
                                      <p:tavLst>
                                        <p:tav tm="0">
                                          <p:val>
                                            <p:strVal val="ppt_x"/>
                                          </p:val>
                                        </p:tav>
                                        <p:tav tm="100000">
                                          <p:val>
                                            <p:strVal val="ppt_x-ppt_w/2"/>
                                          </p:val>
                                        </p:tav>
                                      </p:tavLst>
                                    </p:anim>
                                    <p:anim calcmode="lin" valueType="num">
                                      <p:cBhvr>
                                        <p:cTn id="79" dur="5000"/>
                                        <p:tgtEl>
                                          <p:spTgt spid="24"/>
                                        </p:tgtEl>
                                        <p:attrNameLst>
                                          <p:attrName>ppt_y</p:attrName>
                                        </p:attrNameLst>
                                      </p:cBhvr>
                                      <p:tavLst>
                                        <p:tav tm="0">
                                          <p:val>
                                            <p:strVal val="ppt_y"/>
                                          </p:val>
                                        </p:tav>
                                        <p:tav tm="100000">
                                          <p:val>
                                            <p:strVal val="ppt_y"/>
                                          </p:val>
                                        </p:tav>
                                      </p:tavLst>
                                    </p:anim>
                                    <p:anim calcmode="lin" valueType="num">
                                      <p:cBhvr>
                                        <p:cTn id="80" dur="5000"/>
                                        <p:tgtEl>
                                          <p:spTgt spid="24"/>
                                        </p:tgtEl>
                                        <p:attrNameLst>
                                          <p:attrName>ppt_w</p:attrName>
                                        </p:attrNameLst>
                                      </p:cBhvr>
                                      <p:tavLst>
                                        <p:tav tm="0">
                                          <p:val>
                                            <p:strVal val="ppt_w"/>
                                          </p:val>
                                        </p:tav>
                                        <p:tav tm="100000">
                                          <p:val>
                                            <p:fltVal val="0"/>
                                          </p:val>
                                        </p:tav>
                                      </p:tavLst>
                                    </p:anim>
                                    <p:anim calcmode="lin" valueType="num">
                                      <p:cBhvr>
                                        <p:cTn id="81" dur="5000"/>
                                        <p:tgtEl>
                                          <p:spTgt spid="24"/>
                                        </p:tgtEl>
                                        <p:attrNameLst>
                                          <p:attrName>ppt_h</p:attrName>
                                        </p:attrNameLst>
                                      </p:cBhvr>
                                      <p:tavLst>
                                        <p:tav tm="0">
                                          <p:val>
                                            <p:strVal val="ppt_h"/>
                                          </p:val>
                                        </p:tav>
                                        <p:tav tm="100000">
                                          <p:val>
                                            <p:strVal val="ppt_h"/>
                                          </p:val>
                                        </p:tav>
                                      </p:tavLst>
                                    </p:anim>
                                    <p:set>
                                      <p:cBhvr>
                                        <p:cTn id="82" dur="1" fill="hold">
                                          <p:stCondLst>
                                            <p:cond delay="4999"/>
                                          </p:stCondLst>
                                        </p:cTn>
                                        <p:tgtEl>
                                          <p:spTgt spid="24"/>
                                        </p:tgtEl>
                                        <p:attrNameLst>
                                          <p:attrName>style.visibility</p:attrName>
                                        </p:attrNameLst>
                                      </p:cBhvr>
                                      <p:to>
                                        <p:strVal val="hidden"/>
                                      </p:to>
                                    </p:set>
                                  </p:childTnLst>
                                </p:cTn>
                              </p:par>
                              <p:par>
                                <p:cTn id="83" presetID="17" presetClass="exit" presetSubtype="2" fill="hold" nodeType="withEffect">
                                  <p:stCondLst>
                                    <p:cond delay="0"/>
                                  </p:stCondLst>
                                  <p:childTnLst>
                                    <p:anim calcmode="lin" valueType="num">
                                      <p:cBhvr>
                                        <p:cTn id="84" dur="5000"/>
                                        <p:tgtEl>
                                          <p:spTgt spid="25"/>
                                        </p:tgtEl>
                                        <p:attrNameLst>
                                          <p:attrName>ppt_x</p:attrName>
                                        </p:attrNameLst>
                                      </p:cBhvr>
                                      <p:tavLst>
                                        <p:tav tm="0">
                                          <p:val>
                                            <p:strVal val="ppt_x"/>
                                          </p:val>
                                        </p:tav>
                                        <p:tav tm="100000">
                                          <p:val>
                                            <p:strVal val="ppt_x+ppt_w/2"/>
                                          </p:val>
                                        </p:tav>
                                      </p:tavLst>
                                    </p:anim>
                                    <p:anim calcmode="lin" valueType="num">
                                      <p:cBhvr>
                                        <p:cTn id="85" dur="5000"/>
                                        <p:tgtEl>
                                          <p:spTgt spid="25"/>
                                        </p:tgtEl>
                                        <p:attrNameLst>
                                          <p:attrName>ppt_y</p:attrName>
                                        </p:attrNameLst>
                                      </p:cBhvr>
                                      <p:tavLst>
                                        <p:tav tm="0">
                                          <p:val>
                                            <p:strVal val="ppt_y"/>
                                          </p:val>
                                        </p:tav>
                                        <p:tav tm="100000">
                                          <p:val>
                                            <p:strVal val="ppt_y"/>
                                          </p:val>
                                        </p:tav>
                                      </p:tavLst>
                                    </p:anim>
                                    <p:anim calcmode="lin" valueType="num">
                                      <p:cBhvr>
                                        <p:cTn id="86" dur="5000"/>
                                        <p:tgtEl>
                                          <p:spTgt spid="25"/>
                                        </p:tgtEl>
                                        <p:attrNameLst>
                                          <p:attrName>ppt_w</p:attrName>
                                        </p:attrNameLst>
                                      </p:cBhvr>
                                      <p:tavLst>
                                        <p:tav tm="0">
                                          <p:val>
                                            <p:strVal val="ppt_w"/>
                                          </p:val>
                                        </p:tav>
                                        <p:tav tm="100000">
                                          <p:val>
                                            <p:fltVal val="0"/>
                                          </p:val>
                                        </p:tav>
                                      </p:tavLst>
                                    </p:anim>
                                    <p:anim calcmode="lin" valueType="num">
                                      <p:cBhvr>
                                        <p:cTn id="87" dur="5000"/>
                                        <p:tgtEl>
                                          <p:spTgt spid="25"/>
                                        </p:tgtEl>
                                        <p:attrNameLst>
                                          <p:attrName>ppt_h</p:attrName>
                                        </p:attrNameLst>
                                      </p:cBhvr>
                                      <p:tavLst>
                                        <p:tav tm="0">
                                          <p:val>
                                            <p:strVal val="ppt_h"/>
                                          </p:val>
                                        </p:tav>
                                        <p:tav tm="100000">
                                          <p:val>
                                            <p:strVal val="ppt_h"/>
                                          </p:val>
                                        </p:tav>
                                      </p:tavLst>
                                    </p:anim>
                                    <p:set>
                                      <p:cBhvr>
                                        <p:cTn id="88" dur="1" fill="hold">
                                          <p:stCondLst>
                                            <p:cond delay="4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5">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00642D"/>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00642D"/>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00642D"/>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929586" y="5500688"/>
            <a:ext cx="928664"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071538" y="414338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dirty="0">
                <a:latin typeface="Kristen ITC" pitchFamily="66" charset="0"/>
              </a:rPr>
              <a:t>Además puedes recibir </a:t>
            </a:r>
            <a:r>
              <a:rPr lang="es-ES_tradnl" b="1" dirty="0" err="1">
                <a:latin typeface="Kristen ITC" pitchFamily="66" charset="0"/>
              </a:rPr>
              <a:t>powerpoints</a:t>
            </a:r>
            <a:r>
              <a:rPr lang="es-ES_tradnl" b="1" dirty="0">
                <a:latin typeface="Kristen ITC" pitchFamily="66" charset="0"/>
              </a:rPr>
              <a:t> en tu correo electrónico suscribiéndote aquí:</a:t>
            </a:r>
            <a:r>
              <a:rPr lang="es-ES_tradnl" b="1" dirty="0">
                <a:solidFill>
                  <a:srgbClr val="0066FF"/>
                </a:solidFill>
              </a:rPr>
              <a:t> </a:t>
            </a:r>
          </a:p>
          <a:p>
            <a:pPr>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IGLESIA1">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9900"/>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IGLESIA1</Template>
  <TotalTime>12</TotalTime>
  <Words>296</Words>
  <Application>Microsoft PowerPoint</Application>
  <PresentationFormat>Presentación en pantalla (4:3)</PresentationFormat>
  <Paragraphs>12</Paragraphs>
  <Slides>28</Slides>
  <Notes>1</Notes>
  <HiddenSlides>0</HiddenSlides>
  <MMClips>0</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LA IGLESIA1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keywords>reflexion espiritual papa cuanto ganas por hora</cp:keywords>
  <dc:description>reflexion espiritual papa cuanto ganas por hora</dc:description>
  <cp:lastModifiedBy>..</cp:lastModifiedBy>
  <cp:revision>2</cp:revision>
  <dcterms:created xsi:type="dcterms:W3CDTF">2015-11-26T09:56:24Z</dcterms:created>
  <dcterms:modified xsi:type="dcterms:W3CDTF">2015-11-26T10:08:29Z</dcterms:modified>
  <cp:category>Cultura</cp:category>
</cp:coreProperties>
</file>