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4"/>
  </p:notesMasterIdLst>
  <p:sldIdLst>
    <p:sldId id="327" r:id="rId3"/>
    <p:sldId id="452" r:id="rId4"/>
    <p:sldId id="453" r:id="rId5"/>
    <p:sldId id="469" r:id="rId6"/>
    <p:sldId id="455" r:id="rId7"/>
    <p:sldId id="456" r:id="rId8"/>
    <p:sldId id="457" r:id="rId9"/>
    <p:sldId id="458" r:id="rId10"/>
    <p:sldId id="459" r:id="rId11"/>
    <p:sldId id="454" r:id="rId12"/>
    <p:sldId id="461" r:id="rId13"/>
    <p:sldId id="462" r:id="rId14"/>
    <p:sldId id="463" r:id="rId15"/>
    <p:sldId id="464" r:id="rId16"/>
    <p:sldId id="465" r:id="rId17"/>
    <p:sldId id="466" r:id="rId18"/>
    <p:sldId id="467" r:id="rId19"/>
    <p:sldId id="468" r:id="rId20"/>
    <p:sldId id="460" r:id="rId21"/>
    <p:sldId id="396" r:id="rId22"/>
    <p:sldId id="470" r:id="rId23"/>
  </p:sldIdLst>
  <p:sldSz cx="929005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P24PM1C3kd1ptgIYFYKqpA" hashData="cig30HVgwpuZijzwrCigDGRpdq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914" y="-882"/>
      </p:cViewPr>
      <p:guideLst>
        <p:guide orient="horz" pos="2160"/>
        <p:guide pos="292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22374C-EF79-4D7A-851C-035D885BC7C5}" type="datetimeFigureOut">
              <a:rPr lang="es-ES" smtClean="0"/>
              <a:pPr/>
              <a:t>08/01/2017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06488" y="685800"/>
            <a:ext cx="46450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312759-A76D-420F-9540-9A6F41CB60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96755" y="2130428"/>
            <a:ext cx="7896542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93509" y="3886200"/>
            <a:ext cx="6503035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08/01/2017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08/01/2017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33851" y="4406903"/>
            <a:ext cx="7896542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33851" y="2906713"/>
            <a:ext cx="7896542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08/01/2017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64503" y="1600203"/>
            <a:ext cx="410310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722442" y="1600203"/>
            <a:ext cx="410310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08/01/2017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64503" y="1535113"/>
            <a:ext cx="410471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503" y="2174875"/>
            <a:ext cx="410471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719217" y="1535113"/>
            <a:ext cx="4106331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719217" y="2174875"/>
            <a:ext cx="4106331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08/01/2017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08/01/2017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08/01/2017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4504" y="273050"/>
            <a:ext cx="30563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632153" y="273053"/>
            <a:ext cx="5193395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4504" y="1435103"/>
            <a:ext cx="30563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08/01/2017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0915" y="4800600"/>
            <a:ext cx="557403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820915" y="612775"/>
            <a:ext cx="557403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820915" y="5367338"/>
            <a:ext cx="557403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08/01/2017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08/01/2017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35287" y="274641"/>
            <a:ext cx="2090261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64503" y="274641"/>
            <a:ext cx="611595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08/01/2017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96755" y="2130428"/>
            <a:ext cx="7896543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93509" y="3886200"/>
            <a:ext cx="6503035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64503" y="274638"/>
            <a:ext cx="8361045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64503" y="1600203"/>
            <a:ext cx="8361045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64503" y="6356353"/>
            <a:ext cx="216767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269A8C-CE51-431C-974F-91CF945F7564}" type="datetimeFigureOut">
              <a:rPr lang="es-ES" smtClean="0"/>
              <a:pPr/>
              <a:t>08/01/2017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74101" y="6356353"/>
            <a:ext cx="294184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657869" y="6356353"/>
            <a:ext cx="216767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64503" y="6245225"/>
            <a:ext cx="2167678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26.jpeg"/><Relationship Id="rId4" Type="http://schemas.openxmlformats.org/officeDocument/2006/relationships/image" Target="../media/image3.gi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8.png"/><Relationship Id="rId10" Type="http://schemas.openxmlformats.org/officeDocument/2006/relationships/image" Target="../media/image3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Resultado de imagen de gorrion bebe"/>
          <p:cNvPicPr>
            <a:picLocks noChangeAspect="1" noChangeArrowheads="1"/>
          </p:cNvPicPr>
          <p:nvPr/>
        </p:nvPicPr>
        <p:blipFill>
          <a:blip r:embed="rId3"/>
          <a:srcRect b="8333"/>
          <a:stretch>
            <a:fillRect/>
          </a:stretch>
        </p:blipFill>
        <p:spPr bwMode="auto">
          <a:xfrm>
            <a:off x="0" y="0"/>
            <a:ext cx="9331543" cy="6858000"/>
          </a:xfrm>
          <a:prstGeom prst="rect">
            <a:avLst/>
          </a:prstGeom>
          <a:noFill/>
        </p:spPr>
      </p:pic>
      <p:pic>
        <p:nvPicPr>
          <p:cNvPr id="12" name="Picture 2" descr="Resultado de imagen de gorrion bebe"/>
          <p:cNvPicPr>
            <a:picLocks noChangeAspect="1" noChangeArrowheads="1"/>
          </p:cNvPicPr>
          <p:nvPr/>
        </p:nvPicPr>
        <p:blipFill>
          <a:blip r:embed="rId3"/>
          <a:srcRect b="8333"/>
          <a:stretch>
            <a:fillRect/>
          </a:stretch>
        </p:blipFill>
        <p:spPr bwMode="auto">
          <a:xfrm>
            <a:off x="0" y="0"/>
            <a:ext cx="9331543" cy="6858000"/>
          </a:xfrm>
          <a:prstGeom prst="rect">
            <a:avLst/>
          </a:prstGeom>
          <a:noFill/>
        </p:spPr>
      </p:pic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93642" y="3393645"/>
            <a:ext cx="6858000" cy="70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825692" y="3393645"/>
            <a:ext cx="6858000" cy="70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3" y="0"/>
            <a:ext cx="929005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3" y="6783312"/>
            <a:ext cx="929005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62864" y="5857895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62865" y="5715019"/>
            <a:ext cx="710260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011985" y="4572012"/>
            <a:ext cx="2735226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001687" y="714356"/>
            <a:ext cx="7266929" cy="471490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LA  FÁBULA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DEL  GORRIÓN 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288335" y="5611366"/>
            <a:ext cx="2040922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random/>
    <p:sndAc>
      <p:stSnd>
        <p:snd r:embed="rId2" name="Angeles Ochoa, -GORRIONCILLO PECHO AMARILLO-, 199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Resultado de imagen de gorrion beb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35442" y="428604"/>
            <a:ext cx="4645025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000" b="1" dirty="0" err="1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Érase</a:t>
            </a:r>
            <a:r>
              <a:rPr lang="es-ES" sz="2000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s-ES" sz="2000" b="1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una vez, un pobre gorrioncillo que mientras volaba, huyendo del invierno, </a:t>
            </a:r>
            <a:endParaRPr lang="es-ES" sz="2000" b="1" dirty="0" smtClean="0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es-ES" sz="2000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se </a:t>
            </a:r>
            <a:r>
              <a:rPr lang="es-ES" sz="2000" b="1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congelo y cayó al suelo. </a:t>
            </a:r>
          </a:p>
        </p:txBody>
      </p:sp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Resultado de imagen de gorrion cantarin"/>
          <p:cNvPicPr>
            <a:picLocks noChangeAspect="1" noChangeArrowheads="1"/>
          </p:cNvPicPr>
          <p:nvPr/>
        </p:nvPicPr>
        <p:blipFill>
          <a:blip r:embed="rId2"/>
          <a:srcRect l="43788" t="5328" r="4004" b="4085"/>
          <a:stretch>
            <a:fillRect/>
          </a:stretch>
        </p:blipFill>
        <p:spPr bwMode="auto">
          <a:xfrm>
            <a:off x="0" y="-1071594"/>
            <a:ext cx="9529086" cy="792959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Resultado de imagen de vaca cagando"/>
          <p:cNvPicPr>
            <a:picLocks noChangeAspect="1" noChangeArrowheads="1"/>
          </p:cNvPicPr>
          <p:nvPr/>
        </p:nvPicPr>
        <p:blipFill>
          <a:blip r:embed="rId2"/>
          <a:srcRect t="7619" b="16190"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35442" y="285728"/>
            <a:ext cx="2975740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Entonces </a:t>
            </a:r>
            <a:r>
              <a:rPr lang="es-ES" sz="2000" b="1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para empeorar las cosas, una vaca se le cago encima.</a:t>
            </a:r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Resultado de imagen de gorrion beb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916" y="0"/>
            <a:ext cx="926113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sultado de imagen de GORRI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90284" y="357167"/>
            <a:ext cx="348379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Pero </a:t>
            </a:r>
            <a:r>
              <a:rPr lang="es-ES" sz="20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aquel excremento estaba caliente y descongelo al </a:t>
            </a:r>
            <a:r>
              <a:rPr lang="es-ES" sz="2000" b="1" dirty="0" err="1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pajarillio</a:t>
            </a:r>
            <a:r>
              <a:rPr lang="es-ES" sz="20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, que estaba contento de estar caliente y </a:t>
            </a:r>
            <a:r>
              <a:rPr lang="es-ES" sz="2000" b="1" dirty="0" err="1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vivio</a:t>
            </a:r>
            <a:r>
              <a:rPr lang="es-ES" sz="20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. </a:t>
            </a:r>
          </a:p>
        </p:txBody>
      </p:sp>
    </p:spTree>
  </p:cSld>
  <p:clrMapOvr>
    <a:masterClrMapping/>
  </p:clrMapOvr>
  <p:transition spd="slow" advTm="11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58972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Resultado de imagen de gorrion cantando"/>
          <p:cNvPicPr>
            <a:picLocks noChangeAspect="1" noChangeArrowheads="1"/>
          </p:cNvPicPr>
          <p:nvPr/>
        </p:nvPicPr>
        <p:blipFill>
          <a:blip r:embed="rId2"/>
          <a:srcRect r="27143"/>
          <a:stretch>
            <a:fillRect/>
          </a:stretch>
        </p:blipFill>
        <p:spPr bwMode="auto">
          <a:xfrm>
            <a:off x="0" y="0"/>
            <a:ext cx="11249716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90284" y="571480"/>
            <a:ext cx="4645025" cy="126188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0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Tan </a:t>
            </a:r>
            <a:r>
              <a:rPr lang="es-ES" sz="20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contento estaba, </a:t>
            </a:r>
            <a:endParaRPr lang="es-ES" sz="2000" b="1" dirty="0" smtClean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es-ES" sz="20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que </a:t>
            </a:r>
            <a:r>
              <a:rPr lang="es-ES" sz="20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se puso a cantar.</a:t>
            </a:r>
          </a:p>
          <a:p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AutoShape 2" descr="Resultado de imagen de gorrion bebe"/>
          <p:cNvSpPr>
            <a:spLocks noChangeAspect="1" noChangeArrowheads="1"/>
          </p:cNvSpPr>
          <p:nvPr/>
        </p:nvSpPr>
        <p:spPr bwMode="auto">
          <a:xfrm>
            <a:off x="158060" y="-144463"/>
            <a:ext cx="309668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2052" name="Picture 4" descr="Imagen relacionada"/>
          <p:cNvPicPr>
            <a:picLocks noChangeAspect="1" noChangeArrowheads="1"/>
          </p:cNvPicPr>
          <p:nvPr/>
        </p:nvPicPr>
        <p:blipFill>
          <a:blip r:embed="rId2"/>
          <a:srcRect b="32292"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Resultado de imagen de gorrion caido del ni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Resultado de imagen de gato comiendo"/>
          <p:cNvPicPr>
            <a:picLocks noChangeAspect="1" noChangeArrowheads="1"/>
          </p:cNvPicPr>
          <p:nvPr/>
        </p:nvPicPr>
        <p:blipFill>
          <a:blip r:embed="rId2"/>
          <a:srcRect l="52598" b="11221"/>
          <a:stretch>
            <a:fillRect/>
          </a:stretch>
        </p:blipFill>
        <p:spPr bwMode="auto">
          <a:xfrm>
            <a:off x="2249917" y="0"/>
            <a:ext cx="6822396" cy="6858000"/>
          </a:xfrm>
          <a:prstGeom prst="snip2Diag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032180" y="5943600"/>
            <a:ext cx="929005" cy="914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8676" name="Picture 4" descr="Resultado de imagen de gorrion caido del nido"/>
          <p:cNvPicPr>
            <a:picLocks noChangeAspect="1" noChangeArrowheads="1"/>
          </p:cNvPicPr>
          <p:nvPr/>
        </p:nvPicPr>
        <p:blipFill>
          <a:blip r:embed="rId3"/>
          <a:srcRect l="23612" t="20372" r="31944" b="12962"/>
          <a:stretch>
            <a:fillRect/>
          </a:stretch>
        </p:blipFill>
        <p:spPr bwMode="auto">
          <a:xfrm flipH="1">
            <a:off x="287307" y="3643314"/>
            <a:ext cx="2428892" cy="2571768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>
          <a:xfrm>
            <a:off x="362862" y="357167"/>
            <a:ext cx="2177371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" sz="2000" b="1" dirty="0" smtClean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es-ES" sz="20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Entonces llego una gato hambriento, que aparto la mierda, descubrió al pajarillo y se lo comió.</a:t>
            </a:r>
            <a:endParaRPr lang="es-ES" sz="2000" b="1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11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5808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Resultado de imagen de gorrion caido del ni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580399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53179" y="571480"/>
            <a:ext cx="4645025" cy="76944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4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Moraleja:</a:t>
            </a:r>
            <a:endParaRPr lang="es-ES" sz="4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 t="16912" b="5883"/>
          <a:stretch>
            <a:fillRect/>
          </a:stretch>
        </p:blipFill>
        <p:spPr bwMode="auto">
          <a:xfrm>
            <a:off x="0" y="0"/>
            <a:ext cx="9290050" cy="72866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Resultado de imagen de gorrion caido del ni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088484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17705" y="428604"/>
            <a:ext cx="4645025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 </a:t>
            </a:r>
            <a:r>
              <a:rPr lang="es-ES" sz="24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todo el que se caga en </a:t>
            </a:r>
            <a:r>
              <a:rPr lang="es-ES" sz="24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ti</a:t>
            </a:r>
          </a:p>
          <a:p>
            <a:r>
              <a:rPr lang="es-ES" sz="24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es </a:t>
            </a:r>
            <a:r>
              <a:rPr lang="es-ES" sz="24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tu enemigo, </a:t>
            </a:r>
            <a:endParaRPr lang="es-ES" sz="2400" b="1" dirty="0" smtClean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es-ES" sz="24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ni </a:t>
            </a:r>
            <a:r>
              <a:rPr lang="es-ES" sz="24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todo el que te saca de </a:t>
            </a:r>
            <a:r>
              <a:rPr lang="es-ES" sz="24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la</a:t>
            </a:r>
          </a:p>
          <a:p>
            <a:r>
              <a:rPr lang="es-ES" sz="24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mierda </a:t>
            </a:r>
            <a:r>
              <a:rPr lang="es-ES" sz="24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es tu amigo. </a:t>
            </a:r>
          </a:p>
        </p:txBody>
      </p:sp>
    </p:spTree>
  </p:cSld>
  <p:clrMapOvr>
    <a:masterClrMapping/>
  </p:clrMapOvr>
  <p:transition spd="slow" advTm="11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Resultado de imagen de gorrion caido del ni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 r="24211" b="7921"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90284" y="357167"/>
            <a:ext cx="4645025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Y </a:t>
            </a:r>
            <a:r>
              <a:rPr lang="es-ES" sz="24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si estás calentito y contento, </a:t>
            </a:r>
            <a:endParaRPr lang="es-ES" sz="2400" b="1" dirty="0" smtClean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es-ES" sz="24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aunque </a:t>
            </a:r>
            <a:r>
              <a:rPr lang="es-ES" sz="24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sea cubierto de mierda, </a:t>
            </a:r>
            <a:endParaRPr lang="es-ES" sz="2400" b="1" dirty="0" smtClean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es-ES" sz="24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¡</a:t>
            </a:r>
            <a:r>
              <a:rPr lang="es-ES" sz="24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cierra el pico!</a:t>
            </a:r>
          </a:p>
        </p:txBody>
      </p:sp>
    </p:spTree>
  </p:cSld>
  <p:clrMapOvr>
    <a:masterClrMapping/>
  </p:clrMapOvr>
  <p:transition spd="slow" advTm="1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Resultado de imagen de GORRI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33875" y="0"/>
            <a:ext cx="1124974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Resultado de imagen de gorrion bebe"/>
          <p:cNvPicPr>
            <a:picLocks noChangeAspect="1" noChangeArrowheads="1"/>
          </p:cNvPicPr>
          <p:nvPr/>
        </p:nvPicPr>
        <p:blipFill>
          <a:blip r:embed="rId2"/>
          <a:srcRect b="8333"/>
          <a:stretch>
            <a:fillRect/>
          </a:stretch>
        </p:blipFill>
        <p:spPr bwMode="auto">
          <a:xfrm>
            <a:off x="0" y="0"/>
            <a:ext cx="9331543" cy="6858000"/>
          </a:xfrm>
          <a:prstGeom prst="rect">
            <a:avLst/>
          </a:prstGeom>
          <a:noFill/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93641" y="3393650"/>
            <a:ext cx="6858000" cy="70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825693" y="3393650"/>
            <a:ext cx="6858000" cy="70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0"/>
            <a:ext cx="929005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6783316"/>
            <a:ext cx="929005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58380" y="5803928"/>
            <a:ext cx="612177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011987" y="4572019"/>
            <a:ext cx="2735224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654500" y="501226"/>
            <a:ext cx="2845995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410586" y="0"/>
            <a:ext cx="3554072" cy="593066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domingo, 08 de enero de 2017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20:17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288335" y="5611366"/>
            <a:ext cx="2040922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29005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29005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12844" y="0"/>
            <a:ext cx="4954693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929005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61256" y="4724402"/>
            <a:ext cx="2709598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28864" y="4191000"/>
            <a:ext cx="239993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103107" y="4876800"/>
            <a:ext cx="1238673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4192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4192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4192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4192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 FÁBULA DEL GORRIÓ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 FÁBULA DEL GORRIÓN</Template>
  <TotalTime>16</TotalTime>
  <Words>170</Words>
  <Application>Microsoft Office PowerPoint</Application>
  <PresentationFormat>Personalizado</PresentationFormat>
  <Paragraphs>29</Paragraphs>
  <Slides>21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LA FÁBULA DEL GORRIÓN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11</cp:revision>
  <dcterms:created xsi:type="dcterms:W3CDTF">2017-01-08T19:04:52Z</dcterms:created>
  <dcterms:modified xsi:type="dcterms:W3CDTF">2017-01-08T19:21:24Z</dcterms:modified>
</cp:coreProperties>
</file>