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343" r:id="rId3"/>
    <p:sldId id="355" r:id="rId4"/>
    <p:sldId id="335" r:id="rId5"/>
    <p:sldId id="328" r:id="rId6"/>
    <p:sldId id="366" r:id="rId7"/>
    <p:sldId id="336" r:id="rId8"/>
    <p:sldId id="304" r:id="rId9"/>
    <p:sldId id="359" r:id="rId10"/>
    <p:sldId id="314" r:id="rId11"/>
    <p:sldId id="330" r:id="rId12"/>
    <p:sldId id="324" r:id="rId13"/>
    <p:sldId id="369" r:id="rId14"/>
    <p:sldId id="357" r:id="rId15"/>
    <p:sldId id="267" r:id="rId16"/>
    <p:sldId id="354" r:id="rId17"/>
    <p:sldId id="345" r:id="rId18"/>
    <p:sldId id="321" r:id="rId19"/>
    <p:sldId id="277" r:id="rId20"/>
    <p:sldId id="317" r:id="rId21"/>
    <p:sldId id="370" r:id="rId22"/>
    <p:sldId id="297" r:id="rId23"/>
    <p:sldId id="367" r:id="rId24"/>
    <p:sldId id="371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2616NsAuFAbPRa2/nqF2A==" hashData="YjT8/1rGFCOsVMRMyCumLYu8yR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3F8A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23" autoAdjust="0"/>
    <p:restoredTop sz="94660"/>
  </p:normalViewPr>
  <p:slideViewPr>
    <p:cSldViewPr>
      <p:cViewPr>
        <p:scale>
          <a:sx n="60" d="100"/>
          <a:sy n="60" d="100"/>
        </p:scale>
        <p:origin x="-210" y="-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9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686465-4F66-490A-B5A0-4D13847386BA}" type="datetimeFigureOut">
              <a:rPr lang="es-ES" smtClean="0"/>
              <a:t>18/09/2014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B2D5BD-E0D7-4A38-8AA9-F096FF13DC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9518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2D5BD-E0D7-4A38-8AA9-F096FF13DCE0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9106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2D5BD-E0D7-4A38-8AA9-F096FF13DCE0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5536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2D5BD-E0D7-4A38-8AA9-F096FF13DCE0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56597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2D5BD-E0D7-4A38-8AA9-F096FF13DCE0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9824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2D5BD-E0D7-4A38-8AA9-F096FF13DCE0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024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B2D5BD-E0D7-4A38-8AA9-F096FF13DCE0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8199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617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50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174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189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333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317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984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761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157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779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696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99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97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26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12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35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03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97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08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67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04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04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>
              <a:lumMod val="50000"/>
            </a:schemeClr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16E74-C6B3-45CF-97F5-9C6142A47524}" type="datetimeFigureOut">
              <a:rPr lang="es-ES" smtClean="0"/>
              <a:pPr/>
              <a:t>18/09/2014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F3C93-A809-4329-B377-D63DB76FB8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8887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779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shred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png"/><Relationship Id="rId4" Type="http://schemas.openxmlformats.org/officeDocument/2006/relationships/image" Target="../media/image67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kF_nHuD1BwU/UoyxY9X6iTI/AAAAAAAAFdE/GyBTKOXxuiE/s1600/Im%C3%A1genes_de_Oto%C3%B1o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98"/>
            <a:ext cx="9176853" cy="695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043608" y="260648"/>
            <a:ext cx="3600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>
                <a:ln w="1270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  <a:cs typeface="Aharoni" panose="02010803020104030203" pitchFamily="2" charset="-79"/>
              </a:rPr>
              <a:t>L</a:t>
            </a:r>
            <a:r>
              <a:rPr lang="es-ES" sz="6600" b="1" dirty="0" smtClean="0">
                <a:ln w="1270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  <a:cs typeface="Aharoni" panose="02010803020104030203" pitchFamily="2" charset="-79"/>
              </a:rPr>
              <a:t>A</a:t>
            </a:r>
            <a:endParaRPr lang="es-ES" sz="6600" b="1" dirty="0">
              <a:ln w="12700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101600">
                  <a:srgbClr val="FFFF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  <a:cs typeface="Aharoni" panose="02010803020104030203" pitchFamily="2" charset="-79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3968" y="1400891"/>
            <a:ext cx="86836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 smtClean="0">
                <a:ln w="1270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CIUDAD</a:t>
            </a:r>
            <a:endParaRPr lang="es-ES" sz="6600" b="1" dirty="0">
              <a:ln w="12700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101600">
                  <a:srgbClr val="FFFF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68836" y="3103801"/>
            <a:ext cx="43204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 smtClean="0">
                <a:ln w="1905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EN</a:t>
            </a:r>
          </a:p>
          <a:p>
            <a:endParaRPr lang="es-ES" sz="6000" dirty="0">
              <a:latin typeface="Broadway" panose="04040905080B02020502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04740" y="4581128"/>
            <a:ext cx="604867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 smtClean="0">
                <a:ln w="12700">
                  <a:solidFill>
                    <a:srgbClr val="FFFF00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101600">
                    <a:srgbClr val="FFFF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OTOÑO</a:t>
            </a:r>
            <a:endParaRPr lang="es-ES" sz="6600" b="1" dirty="0">
              <a:ln w="12700">
                <a:solidFill>
                  <a:srgbClr val="FFFF00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101600">
                  <a:srgbClr val="FFFF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187420" y="629358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dirty="0">
              <a:ln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http://www.gifss.com/plantas/hojas/hoja-animada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07700" y="-384431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gifss.com/plantas/hojas/hoja-animada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3381549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gifss.com/plantas/hojas/hoja-animada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8970" y="709919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gifss.com/plantas/hojas/hoja-animadas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6822" y="391059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17317" y="5772324"/>
            <a:ext cx="1200150" cy="933450"/>
          </a:xfrm>
          <a:prstGeom prst="rect">
            <a:avLst/>
          </a:prstGeom>
          <a:noFill/>
        </p:spPr>
      </p:pic>
      <p:pic>
        <p:nvPicPr>
          <p:cNvPr id="13" name="Picture 2" descr="http://verul.blogs.elle.es/files/2013/09/14982538-temporada-otono-concepto-de-diseno-otono-de-fondo-con-texto-de-color-amarillo-hermoso-bosque-diseno-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0779" y="-78760"/>
            <a:ext cx="9317631" cy="693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84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7311">
        <p14:shred/>
        <p:sndAc>
          <p:stSnd loop="1">
            <p:snd r:embed="rId2" name="ERNESTO CORTAZAR- AUTUMN.wav"/>
          </p:stSnd>
        </p:sndAc>
      </p:transition>
    </mc:Choice>
    <mc:Fallback xmlns="">
      <p:transition spd="slow" advTm="27311">
        <p:fade/>
        <p:sndAc>
          <p:stSnd loop="1">
            <p:snd r:embed="rId8" name="ERNESTO CORTAZAR- AUTUM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75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75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75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7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Eleni\Desktop\bellisima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899" y="-32048"/>
            <a:ext cx="9144001" cy="70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939" y="-32048"/>
            <a:ext cx="9330467" cy="7061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0" descr="C:\Users\Eleni\Desktop\Copias cuadros\Copias Cindy niños\copias niños preciosos\Copias de Austria\Copias de Body Painting\copia vietnamita\copias Buscadores de olas\copias de Otoño2014\Copias Otoño Helen\Diapositiva39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3252"/>
            <a:ext cx="9324528" cy="709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50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595">
        <p14:shred/>
      </p:transition>
    </mc:Choice>
    <mc:Fallback xmlns="">
      <p:transition spd="slow" advTm="195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chemeClr val="accent6">
              <a:lumMod val="50000"/>
            </a:schemeClr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9" descr="C:\Users\Eleni\Desktop\Copias cuadros\Copias Cindy niños\copias niños preciosos\Copias de Austria\Copias de Body Painting\copia vietnamita\copias Buscadores de olas\copias de Otoño2014\Copias Otoño Helen\Diapositiva138 (Copiar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171400"/>
            <a:ext cx="9296400" cy="74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Eleni\Desktop\Cuadros\Bellisimo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171400"/>
            <a:ext cx="9296400" cy="74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eni\Desktop\Cuadros\Bellisimo\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6836" y="-171400"/>
            <a:ext cx="9310836" cy="74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17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344">
        <p14:shred/>
      </p:transition>
    </mc:Choice>
    <mc:Fallback xmlns="">
      <p:transition spd="slow" advTm="193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rgbClr val="00B05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8" descr="C:\Users\Eleni\Desktop\Copias cuadros\Copias Cindy niños\copias niños preciosos\Copias de Austria\Copias de Body Painting\copia vietnamita\copias Buscadores de olas\copias de Otoño2014\Copias Otoño Helen\Diapositiva107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400480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Cuadros\Bellisimo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5" y="0"/>
            <a:ext cx="9500616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7" descr="C:\Users\Eleni\Desktop\Copias cuadros\Copias Cindy niños\copias niños preciosos\Copias de Austria\Copias de Body Painting\copia vietnamita\copias Buscadores de olas\copias de Otoño2014\Copias Otoño Helen\Diapositiva86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5" y="0"/>
            <a:ext cx="9500616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44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768">
        <p14:shred/>
      </p:transition>
    </mc:Choice>
    <mc:Fallback xmlns="">
      <p:transition spd="slow" advTm="197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Cuadros\Bellisimo\5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98" y="0"/>
            <a:ext cx="9149497" cy="692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Cuadros\Bellisimo\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755" y="1"/>
            <a:ext cx="9184753" cy="692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2" descr="C:\Users\Eleni\Desktop\Copias cuadros\Copias Cindy niños\copias niños preciosos\Copias de Austria\Copias de Body Painting\copia vietnamita\copias Buscadores de olas\copias de Otoño2014\Copias Otoño Helen\Diapositiva81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0756" y="1"/>
            <a:ext cx="9184755" cy="692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0" descr="C:\Users\Eleni\Desktop\Copias cuadros\Copias Cindy niños\copias niños preciosos\Copias de Austria\Copias de Body Painting\copia vietnamita\copias Buscadores de olas\copias de Otoño2014\Copias Otoño Helen\Diapositiva79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5535" y="1"/>
            <a:ext cx="9209535" cy="692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203">
        <p14:shred/>
      </p:transition>
    </mc:Choice>
    <mc:Fallback xmlns="">
      <p:transition spd="slow" advTm="252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1" descr="C:\Users\Eleni\Desktop\Copias cuadros\Copias Cindy niños\copias niños preciosos\Copias de Austria\Copias de Body Painting\copia vietnamita\copias Buscadores de olas\copias de Otoño2014\Copias Otoño Helen\Diapositiva140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946" y="-171400"/>
            <a:ext cx="9169946" cy="7164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7" descr="C:\Users\Eleni\Desktop\Copias cuadros\Copias Cindy niños\copias niños preciosos\Copias de Austria\Copias de Body Painting\copia vietnamita\copias Buscadores de olas\copias de Otoño2014\Copias Otoño Helen\Diapositiva96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3089" y="-171401"/>
            <a:ext cx="9357088" cy="7164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1" descr="C:\Users\Eleni\Desktop\Copias cuadros\Copias Cindy niños\copias niños preciosos\Copias de Austria\Copias de Body Painting\copia vietnamita\copias Buscadores de olas\copias de Otoño2014\Copias Otoño Helen\Diapositiva110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565" y="-171402"/>
            <a:ext cx="9350564" cy="7164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40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930">
        <p14:shred/>
      </p:transition>
    </mc:Choice>
    <mc:Fallback xmlns="">
      <p:transition spd="slow" advTm="189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opias cuadros\Copias Cindy niños\copias niños preciosos\Copias de Austria\Copias de Body Painting\copia vietnamita\copias Buscadores de olas\copias de Otoño2014\Copias Otoño Helen\Diapositiva12 (Copiar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Copias cuadros\Copias Cindy niños\copias niños preciosos\Copias de Austria\Copias de Body Painting\copia vietnamita\copias Buscadores de olas\copias de Otoño2014\Copias Otoño Helen\Diapositiva9 (Copiar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1" y="-108794"/>
            <a:ext cx="9797059" cy="734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5" descr="C:\Users\Eleni\Desktop\Copias cuadros\Copias Cindy niños\copias niños preciosos\Copias de Austria\Copias de Body Painting\copia vietnamita\copias Buscadores de olas\copias de Otoño2014\Copias Otoño Helen\Diapositiva54 (Copiar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243408"/>
            <a:ext cx="9753600" cy="748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78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847">
        <p14:shred/>
      </p:transition>
    </mc:Choice>
    <mc:Fallback xmlns="">
      <p:transition spd="slow" advTm="198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leni\Desktop\bellisima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bellisima\1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375" y="0"/>
            <a:ext cx="91613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5" descr="C:\Users\Eleni\Desktop\Copias cuadros\Copias Cindy niños\copias niños preciosos\Copias de Austria\Copias de Body Painting\copia vietnamita\copias Buscadores de olas\copias de Otoño2014\Copias Otoño Helen\Diapositiva114 (Copia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38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128">
        <p14:shred/>
      </p:transition>
    </mc:Choice>
    <mc:Fallback xmlns="">
      <p:transition spd="slow" advTm="191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onfetti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7" descr="C:\Users\Eleni\Desktop\Copias cuadros\Copias Cindy niños\copias niños preciosos\Copias de Austria\Copias de Body Painting\copia vietnamita\copias Buscadores de olas\copias de Otoño2014\Copias Otoño Helen\Diapositiva56 (Copiar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0" descr="C:\Users\Eleni\Desktop\Copias cuadros\Copias Cindy niños\copias niños preciosos\Copias de Austria\Copias de Body Painting\copia vietnamita\copias Buscadores de olas\copias de Otoño2014\Copias Otoño Helen\Diapositiva29 (Copiar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0862" y="-89520"/>
            <a:ext cx="9771360" cy="732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62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134">
        <p14:shred/>
      </p:transition>
    </mc:Choice>
    <mc:Fallback xmlns="">
      <p:transition spd="slow" advTm="131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FF00"/>
          </a:fgClr>
          <a:bgClr>
            <a:srgbClr val="8000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5" descr="C:\Users\Eleni\Desktop\Copias cuadros\Copias Cindy niños\copias niños preciosos\Copias de Austria\Copias de Body Painting\copia vietnamita\copias Buscadores de olas\copias de Otoño2014\Copias Otoño Helen\Diapositiva94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296400" cy="697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7" descr="C:\Users\Eleni\Desktop\Copias cuadros\Copias Cindy niños\copias niños preciosos\Copias de Austria\Copias de Body Painting\copia vietnamita\copias Buscadores de olas\copias de Otoño2014\Copias Otoño Helen\Diapositiva106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107826"/>
            <a:ext cx="9296400" cy="720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Eleni\Desktop\Cuadros\Bellisimo\1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07826"/>
            <a:ext cx="9353550" cy="7209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373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397">
        <p14:shred/>
      </p:transition>
    </mc:Choice>
    <mc:Fallback xmlns="">
      <p:transition spd="slow" advTm="203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decel="100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8" descr="C:\Users\Eleni\Desktop\Copias cuadros\Copias Cindy niños\copias niños preciosos\Copias de Austria\Copias de Body Painting\copia vietnamita\copias Buscadores de olas\copias de Otoño2014\Copias Otoño Helen\Diapositiva97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1" y="0"/>
            <a:ext cx="9304469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Eleni\Desktop\Cuadros\Bellisimo\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744"/>
            <a:ext cx="9316176" cy="7238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bellisima\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744"/>
            <a:ext cx="9316176" cy="726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76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083">
        <p14:shred/>
      </p:transition>
    </mc:Choice>
    <mc:Fallback xmlns="">
      <p:transition spd="slow" advTm="220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UpDiag">
          <a:fgClr>
            <a:srgbClr val="3F8A16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Copias cuadros\Copias Cindy niños\copias niños preciosos\Copias de Austria\Copias de Body Painting\copia vietnamita\copias Buscadores de olas\copias de Otoño2014\Copias Otoño Helen\Diapositiva34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994"/>
            <a:ext cx="9570142" cy="717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6" descr="C:\Users\Eleni\Desktop\Copias cuadros\Copias Cindy niños\copias niños preciosos\Copias de Austria\Copias de Body Painting\copia vietnamita\copias Buscadores de olas\copias de Otoño2014\Copias Otoño Helen\Diapositiva35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9040" y="-102518"/>
            <a:ext cx="9596782" cy="720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35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9289">
        <p14:shred/>
      </p:transition>
    </mc:Choice>
    <mc:Fallback xmlns="">
      <p:transition spd="slow" advTm="192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FFFF0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esktop\bellisima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652" y="-171399"/>
            <a:ext cx="9178652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bellisima\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7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1" descr="C:\Users\Eleni\Desktop\Copias cuadros\Copias Cindy niños\copias niños preciosos\Copias de Austria\Copias de Body Painting\copia vietnamita\copias Buscadores de olas\copias de Otoño2014\Copias Otoño Helen\Diapositiva40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652" y="-171400"/>
            <a:ext cx="9178652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722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184">
        <p14:shred/>
      </p:transition>
    </mc:Choice>
    <mc:Fallback xmlns="">
      <p:transition spd="slow" advTm="231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rgbClr val="92D050"/>
          </a:fgClr>
          <a:bgClr>
            <a:schemeClr val="accent6">
              <a:lumMod val="40000"/>
              <a:lumOff val="6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2" descr="C:\Users\Eleni\Desktop\Copias cuadros\Copias Cindy niños\copias niños preciosos\Copias de Austria\Copias de Body Painting\copia vietnamita\copias Buscadores de olas\copias de Otoño2014\Copias Otoño Helen\Diapositiva51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0" descr="C:\Users\Eleni\Desktop\Copias cuadros\Copias Cindy niños\copias niños preciosos\Copias de Austria\Copias de Body Painting\copia vietnamita\copias Buscadores de olas\copias de Otoño2014\Copias Otoño Helen\Diapositiva49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399" y="0"/>
            <a:ext cx="9296399" cy="6896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39552" y="59492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028" name="Picture 4" descr="C:\Users\Eleni\Desktop\Cuadros\Bellisimo\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399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20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289">
        <p14:shred/>
      </p:transition>
    </mc:Choice>
    <mc:Fallback xmlns="">
      <p:transition spd="slow" advTm="2028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Eleni\Desktop\bellisima\1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Cuadros\Bellisimo\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3" descr="C:\Users\Eleni\Desktop\Copias cuadros\Copias Cindy niños\copias niños preciosos\Copias de Austria\Copias de Body Painting\copia vietnamita\copias Buscadores de olas\copias de Otoño2014\Copias Otoño Helen\Diapositiva42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3782" y="0"/>
            <a:ext cx="97536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499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949">
        <p14:shred/>
      </p:transition>
    </mc:Choice>
    <mc:Fallback xmlns="">
      <p:transition spd="slow" advTm="179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Eleni\Desktop\bellisima\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bellisima\1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526" y="0"/>
            <a:ext cx="915352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7" descr="C:\Users\Eleni\Desktop\Copias cuadros\Copias Cindy niños\copias niños preciosos\Copias de Austria\Copias de Body Painting\copia vietnamita\copias Buscadores de olas\copias de Otoño2014\Copias Otoño Helen\Diapositiva46 (Copiar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25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340">
        <p14:shred/>
      </p:transition>
    </mc:Choice>
    <mc:Fallback xmlns="">
      <p:transition spd="slow" advTm="203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3" descr="C:\Users\Eleni\Desktop\Copias cuadros\Copias Cindy niños\copias niños preciosos\Copias de Austria\Copias de Body Painting\copia vietnamita\copias Buscadores de olas\copias de Otoño2014\Copias Otoño Helen\Diapositiva92 (Copiar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4" descr="C:\Users\Eleni\Desktop\Copias cuadros\Copias Cindy niños\copias niños preciosos\Copias de Austria\Copias de Body Painting\copia vietnamita\copias Buscadores de olas\copias de Otoño2014\Copias Otoño Helen\Diapositiva93 (Copiar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5211" y="-76200"/>
            <a:ext cx="9753599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827584" y="61653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0" name="Picture 68" descr="C:\Users\Eleni\Desktop\Copias cuadros\Copias Cindy niños\copias niños preciosos\Copias de Austria\Copias de Body Painting\copia vietnamita\copias Buscadores de olas\copias de Otoño2014\Copias Otoño Helen\Diapositiva67 (Copiar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6836" y="-94084"/>
            <a:ext cx="9785224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Eleni\Desktop\Copias cuadros\Copias Cindy niños\copias niños preciosos\Copias de Austria\Copias de Body Painting\copia vietnamita\copias Buscadores de olas\copias de Otoño2014\Copias Otoño Helen\Diapositiva10 (Copiar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6836" y="-103584"/>
            <a:ext cx="9768036" cy="732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42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8932">
        <p14:shred/>
      </p:transition>
    </mc:Choice>
    <mc:Fallback xmlns="">
      <p:transition spd="slow" advTm="289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2" descr="C:\Users\Eleni\Desktop\Copias cuadros\Copias Cindy niños\copias niños preciosos\Copias de Austria\Copias de Body Painting\copia vietnamita\copias Buscadores de olas\copias de Otoño2014\Copias Otoño Helen\Diapositiva41 (Copiar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1" descr="C:\Users\Eleni\Desktop\Copias cuadros\Copias Cindy niños\copias niños preciosos\Copias de Austria\Copias de Body Painting\copia vietnamita\copias Buscadores de olas\copias de Otoño2014\Copias Otoño Helen\Diapositiva50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4" descr="C:\Users\Eleni\Desktop\Copias cuadros\Copias Cindy niños\copias niños preciosos\Copias de Austria\Copias de Body Painting\copia vietnamita\copias Buscadores de olas\copias de Otoño2014\Copias Otoño Helen\Diapositiva43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9402" y="-76200"/>
            <a:ext cx="9740602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838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1615">
        <p14:shred/>
      </p:transition>
    </mc:Choice>
    <mc:Fallback xmlns="">
      <p:transition spd="slow" advTm="216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7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6" descr="C:\Users\Eleni\Desktop\Copias cuadros\Copias Cindy niños\copias niños preciosos\Copias de Austria\Copias de Body Painting\copia vietnamita\copias Buscadores de olas\copias de Otoño2014\Copias Otoño Helen\Diapositiva75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1" y="-16024"/>
            <a:ext cx="9296401" cy="725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Cuadros\Bellisimo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1" y="-16024"/>
            <a:ext cx="9271634" cy="725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1" descr="C:\Users\Eleni\Desktop\Copias cuadros\Copias Cindy niños\copias niños preciosos\Copias de Austria\Copias de Body Painting\copia vietnamita\copias Buscadores de olas\copias de Otoño2014\Copias Otoño Helen\Diapositiva80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1" y="-16025"/>
            <a:ext cx="9271634" cy="725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Eleni\Desktop\Cuadros\Bellisimo\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2568" y="-16025"/>
            <a:ext cx="9316567" cy="725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06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4581">
        <p14:shred/>
      </p:transition>
    </mc:Choice>
    <mc:Fallback xmlns="">
      <p:transition spd="slow" advTm="245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Check">
          <a:fgClr>
            <a:srgbClr val="00B05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Cuadros\Bellisimo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C:\Users\Eleni\Desktop\Copias cuadros\Copias Cindy niños\copias niños preciosos\Copias de Austria\Copias de Body Painting\copia vietnamita\copias Buscadores de olas\copias de Otoño2014\Copias Otoño Helen\Diapositiva20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07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192">
        <p14:shred/>
      </p:transition>
    </mc:Choice>
    <mc:Fallback xmlns="">
      <p:transition spd="slow" advTm="171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mGrid">
          <a:fgClr>
            <a:srgbClr val="FFFF00"/>
          </a:fgClr>
          <a:bgClr>
            <a:schemeClr val="accent6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Copias cuadros\Copias Cindy niños\copias niños preciosos\Copias de Austria\Copias de Body Painting\copia vietnamita\copias Buscadores de olas\copias de Otoño2014\Copias Otoño Helen\Diapositiva21 (Copiar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Copias cuadros\Copias Cindy niños\copias niños preciosos\Copias de Austria\Copias de Body Painting\copia vietnamita\copias Buscadores de olas\copias de Otoño2014\Copias Otoño Helen\Diapositiva13 (Copiar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9669" y="-89570"/>
            <a:ext cx="9771427" cy="732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4" descr="C:\Users\Eleni\Desktop\Copias cuadros\Copias Cindy niños\copias niños preciosos\Copias de Austria\Copias de Body Painting\copia vietnamita\copias Buscadores de olas\copias de Otoño2014\Copias Otoño Helen\Diapositiva33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9670" y="-89570"/>
            <a:ext cx="9771427" cy="7328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6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Eleni\Desktop\Cuadros\Bellisim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220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www.nombres-animados.net/Letra-H/Helen/Nombre-animado-Helen-0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7317" y="5895380"/>
            <a:ext cx="1200150" cy="933450"/>
          </a:xfrm>
          <a:prstGeom prst="rect">
            <a:avLst/>
          </a:prstGeom>
          <a:noFill/>
        </p:spPr>
      </p:pic>
      <p:pic>
        <p:nvPicPr>
          <p:cNvPr id="1037" name="Picture 13" descr="C:\Users\Eleni\Desktop\Cuadros\Bellisimo\10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3072"/>
            <a:ext cx="2247900" cy="1888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Eleni\Desktop\Cuadros\Bellisimo\12.png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979" y="5005020"/>
            <a:ext cx="2157127" cy="182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09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056">
        <p14:shred/>
      </p:transition>
    </mc:Choice>
    <mc:Fallback xmlns="">
      <p:transition spd="slow" advTm="220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4810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5356">
        <p14:shred/>
      </p:transition>
    </mc:Choice>
    <mc:Fallback xmlns="">
      <p:transition spd="slow" advTm="353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1148</TotalTime>
  <Words>71</Words>
  <Application>Microsoft Office PowerPoint</Application>
  <PresentationFormat>Presentación en pantalla (4:3)</PresentationFormat>
  <Paragraphs>39</Paragraphs>
  <Slides>23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Helen&amp; Bruji</dc:creator>
  <cp:lastModifiedBy>Eleni</cp:lastModifiedBy>
  <cp:revision>95</cp:revision>
  <dcterms:created xsi:type="dcterms:W3CDTF">2014-09-10T22:30:27Z</dcterms:created>
  <dcterms:modified xsi:type="dcterms:W3CDTF">2014-09-17T23:18:20Z</dcterms:modified>
</cp:coreProperties>
</file>