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theme/theme4.xml" ContentType="application/vnd.openxmlformats-officedocument.theme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</p:sldMasterIdLst>
  <p:notesMasterIdLst>
    <p:notesMasterId r:id="rId28"/>
  </p:notesMasterIdLst>
  <p:sldIdLst>
    <p:sldId id="385" r:id="rId4"/>
    <p:sldId id="338" r:id="rId5"/>
    <p:sldId id="368" r:id="rId6"/>
    <p:sldId id="415" r:id="rId7"/>
    <p:sldId id="379" r:id="rId8"/>
    <p:sldId id="357" r:id="rId9"/>
    <p:sldId id="420" r:id="rId10"/>
    <p:sldId id="375" r:id="rId11"/>
    <p:sldId id="360" r:id="rId12"/>
    <p:sldId id="327" r:id="rId13"/>
    <p:sldId id="324" r:id="rId14"/>
    <p:sldId id="345" r:id="rId15"/>
    <p:sldId id="336" r:id="rId16"/>
    <p:sldId id="392" r:id="rId17"/>
    <p:sldId id="342" r:id="rId18"/>
    <p:sldId id="322" r:id="rId19"/>
    <p:sldId id="325" r:id="rId20"/>
    <p:sldId id="397" r:id="rId21"/>
    <p:sldId id="413" r:id="rId22"/>
    <p:sldId id="329" r:id="rId23"/>
    <p:sldId id="395" r:id="rId24"/>
    <p:sldId id="363" r:id="rId25"/>
    <p:sldId id="386" r:id="rId26"/>
    <p:sldId id="421" r:id="rId27"/>
  </p:sldIdLst>
  <p:sldSz cx="9144000" cy="6858000" type="screen4x3"/>
  <p:notesSz cx="6858000" cy="9144000"/>
  <p:photoAlbum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50000" saltData="YzUS8K2XcZ7VAteHW5lBzw" hashData="OrxIh4ILwOv+SJyprqD30/N5s0g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66"/>
    <a:srgbClr val="00FF00"/>
    <a:srgbClr val="FF00FF"/>
    <a:srgbClr val="944606"/>
    <a:srgbClr val="50AA6C"/>
    <a:srgbClr val="ACA800"/>
    <a:srgbClr val="9E7800"/>
    <a:srgbClr val="C09200"/>
    <a:srgbClr val="DEA9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34532" autoAdjust="0"/>
    <p:restoredTop sz="86525" autoAdjust="0"/>
  </p:normalViewPr>
  <p:slideViewPr>
    <p:cSldViewPr>
      <p:cViewPr>
        <p:scale>
          <a:sx n="70" d="100"/>
          <a:sy n="70" d="100"/>
        </p:scale>
        <p:origin x="-1368" y="-45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246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tableStyles" Target="tableStyle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theme" Target="theme/theme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783DC16D-A255-4BFF-B4D3-AAB56146EB21}" type="datetimeFigureOut">
              <a:rPr lang="es-ES"/>
              <a:pPr>
                <a:defRPr/>
              </a:pPr>
              <a:t>17/09/2015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ES" noProof="0" smtClean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B8B52BBD-9631-4370-B9EE-DB5BAE65E53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644E67-1756-4389-B1C1-F7E8ADBE92E6}" type="slidenum">
              <a:rPr lang="es-ES" smtClean="0"/>
              <a:pPr/>
              <a:t>1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A78608-A824-4E16-A3B1-AE8351508446}" type="datetimeFigureOut">
              <a:rPr lang="es-ES"/>
              <a:pPr>
                <a:defRPr/>
              </a:pPr>
              <a:t>17/09/2015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8E293B-E8FB-439C-885C-FC66B79DD4F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med" advTm="8000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212B90-794D-4E06-9A79-0083B07B2AC9}" type="datetimeFigureOut">
              <a:rPr lang="es-ES"/>
              <a:pPr>
                <a:defRPr/>
              </a:pPr>
              <a:t>17/09/2015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660672-D1A4-4FCC-A822-B65BA5EE86C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med" advTm="8000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9BC49D-4C95-40D8-A845-667FB96E5881}" type="datetimeFigureOut">
              <a:rPr lang="es-ES"/>
              <a:pPr>
                <a:defRPr/>
              </a:pPr>
              <a:t>17/09/2015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E004CB-4935-450F-8794-41105ADAAF8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med" advTm="8000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4F861F-57E0-4C04-A239-B7380127B3AD}" type="datetimeFigureOut">
              <a:rPr lang="es-ES"/>
              <a:pPr>
                <a:defRPr/>
              </a:pPr>
              <a:t>17/09/2015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43E62D-2FEC-40F4-BE8A-A23BF08CDA71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med" advTm="8000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876328-0A3D-4217-9C08-59843726F291}" type="datetimeFigureOut">
              <a:rPr lang="es-ES"/>
              <a:pPr>
                <a:defRPr/>
              </a:pPr>
              <a:t>17/09/2015</a:t>
            </a:fld>
            <a:endParaRPr lang="es-E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CF6494-4593-4B7F-9225-B77D73F6DA3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med" advTm="8000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6DCE89-C3F1-4A99-941D-B450EA64604B}" type="datetimeFigureOut">
              <a:rPr lang="es-ES"/>
              <a:pPr>
                <a:defRPr/>
              </a:pPr>
              <a:t>17/09/2015</a:t>
            </a:fld>
            <a:endParaRPr lang="es-E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406D91-E235-4A4E-AF15-A0082DA0C98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med" advTm="8000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611CAB-6542-4BC1-8C11-5D1007B4E77E}" type="datetimeFigureOut">
              <a:rPr lang="es-ES"/>
              <a:pPr>
                <a:defRPr/>
              </a:pPr>
              <a:t>17/09/2015</a:t>
            </a:fld>
            <a:endParaRPr lang="es-E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5FB9DB-FF4E-459F-9A40-506E7EA57A7B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med" advTm="8000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5F79C8-00CC-4D2D-95FE-01E664C17734}" type="datetimeFigureOut">
              <a:rPr lang="es-ES"/>
              <a:pPr>
                <a:defRPr/>
              </a:pPr>
              <a:t>17/09/2015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A55B7F-B7BD-44CB-B472-BDA81DB2119B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med" advTm="8000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FE566D-3762-496E-8068-AAA0B3657D1B}" type="datetimeFigureOut">
              <a:rPr lang="es-ES"/>
              <a:pPr>
                <a:defRPr/>
              </a:pPr>
              <a:t>17/09/2015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48B919-C5CC-46BF-B193-79ACAC4C846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med" advTm="8000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C81305-91E7-4C1F-8166-C90DFD4B8FE9}" type="datetimeFigureOut">
              <a:rPr lang="es-ES"/>
              <a:pPr>
                <a:defRPr/>
              </a:pPr>
              <a:t>17/09/2015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C8DC60-A2FE-451A-9AF9-BCDC190EA25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med" advTm="8000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FDAA13-3E77-440C-9414-7F8F71DDF4D3}" type="datetimeFigureOut">
              <a:rPr lang="es-ES"/>
              <a:pPr>
                <a:defRPr/>
              </a:pPr>
              <a:t>17/09/2015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A2FFBD-5EB7-46D8-93C2-D5C279E539E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med" advTm="8000"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>
            <a:alpha val="28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59587C00-1010-40BB-A2D4-F95D49D18FF0}" type="datetimeFigureOut">
              <a:rPr lang="es-ES"/>
              <a:pPr>
                <a:defRPr/>
              </a:pPr>
              <a:t>17/09/2015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CC716AE0-73F8-4676-AECE-437C6CA9548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71" r:id="rId1"/>
    <p:sldLayoutId id="2147483670" r:id="rId2"/>
    <p:sldLayoutId id="2147483669" r:id="rId3"/>
    <p:sldLayoutId id="2147483668" r:id="rId4"/>
    <p:sldLayoutId id="2147483667" r:id="rId5"/>
    <p:sldLayoutId id="2147483666" r:id="rId6"/>
    <p:sldLayoutId id="2147483665" r:id="rId7"/>
    <p:sldLayoutId id="2147483664" r:id="rId8"/>
    <p:sldLayoutId id="2147483663" r:id="rId9"/>
    <p:sldLayoutId id="2147483662" r:id="rId10"/>
    <p:sldLayoutId id="2147483661" r:id="rId11"/>
  </p:sldLayoutIdLst>
  <p:transition spd="med" advTm="8000">
    <p:fade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>
            <a:alpha val="28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Marcador de título 1"/>
          <p:cNvSpPr>
            <a:spLocks noGrp="1"/>
          </p:cNvSpPr>
          <p:nvPr>
            <p:ph type="title"/>
          </p:nvPr>
        </p:nvSpPr>
        <p:spPr bwMode="auto">
          <a:xfrm>
            <a:off x="628650" y="365125"/>
            <a:ext cx="7886700" cy="1325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n-US" smtClean="0"/>
              <a:t>Haga clic para modificar el estilo de título del patrón</a:t>
            </a:r>
          </a:p>
        </p:txBody>
      </p:sp>
      <p:sp>
        <p:nvSpPr>
          <p:cNvPr id="2051" name="Marcador de texto 2"/>
          <p:cNvSpPr>
            <a:spLocks noGrp="1"/>
          </p:cNvSpPr>
          <p:nvPr>
            <p:ph type="body" idx="1"/>
          </p:nvPr>
        </p:nvSpPr>
        <p:spPr bwMode="auto">
          <a:xfrm>
            <a:off x="628650" y="1825625"/>
            <a:ext cx="7886700" cy="4351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n-US" smtClean="0"/>
              <a:t>Haga clic para modificar el estilo de texto del patrón</a:t>
            </a:r>
          </a:p>
          <a:p>
            <a:pPr lvl="1"/>
            <a:r>
              <a:rPr lang="es-ES" altLang="en-US" smtClean="0"/>
              <a:t>Segundo nivel</a:t>
            </a:r>
          </a:p>
          <a:p>
            <a:pPr lvl="2"/>
            <a:r>
              <a:rPr lang="es-ES" altLang="en-US" smtClean="0"/>
              <a:t>Tercer nivel</a:t>
            </a:r>
          </a:p>
          <a:p>
            <a:pPr lvl="3"/>
            <a:r>
              <a:rPr lang="es-ES" altLang="en-US" smtClean="0"/>
              <a:t>Cuarto nivel</a:t>
            </a:r>
          </a:p>
          <a:p>
            <a:pPr lvl="4"/>
            <a:r>
              <a:rPr lang="es-ES" altLang="en-US" smtClean="0"/>
              <a:t>Quinto nivel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90B79FA0-0C71-4937-9ED1-ED3A8CF2DDB8}" type="datetimeFigureOut">
              <a:rPr lang="es-ES"/>
              <a:pPr>
                <a:defRPr/>
              </a:pPr>
              <a:t>17/09/2015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  <a:latin typeface="Calibri" pitchFamily="34" charset="0"/>
                <a:cs typeface="+mn-cs"/>
              </a:defRPr>
            </a:lvl1pPr>
          </a:lstStyle>
          <a:p>
            <a:pPr>
              <a:defRPr/>
            </a:pPr>
            <a:fld id="{6A4A0B68-AFD8-4040-898D-6EAE13352257}" type="slidenum">
              <a:rPr lang="es-ES" altLang="en-US"/>
              <a:pPr>
                <a:defRPr/>
              </a:pPr>
              <a:t>‹Nº›</a:t>
            </a:fld>
            <a:endParaRPr lang="es-E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gif"/><Relationship Id="rId3" Type="http://schemas.openxmlformats.org/officeDocument/2006/relationships/audio" Target="../media/audio1.wav"/><Relationship Id="rId7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gif"/><Relationship Id="rId5" Type="http://schemas.openxmlformats.org/officeDocument/2006/relationships/image" Target="../media/image2.gif"/><Relationship Id="rId4" Type="http://schemas.openxmlformats.org/officeDocument/2006/relationships/image" Target="../media/image1.gif"/><Relationship Id="rId9" Type="http://schemas.openxmlformats.org/officeDocument/2006/relationships/image" Target="../media/image6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gif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gif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hyperlink" Target="http://www.google.es/url?sa=i&amp;rct=j&amp;q=&amp;esrc=s&amp;source=images&amp;cd=&amp;cad=rja&amp;uact=8&amp;ved=0CAcQjRxqFQoTCMOgiI_x9McCFYHVGgodBTMNyw&amp;url=http://rosafernandezsalamanca.blogspot.com/2012/07/la-boca-mas-grande-del-mundo.html&amp;psig=AFQjCNHGJ9BNKKvCiOe6l0HUOoO4O4iWFw&amp;ust=1442263522210496" TargetMode="Externa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gi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gif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31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gif"/><Relationship Id="rId4" Type="http://schemas.openxmlformats.org/officeDocument/2006/relationships/image" Target="../media/image32.jpe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3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38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5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4.png"/><Relationship Id="rId10" Type="http://schemas.openxmlformats.org/officeDocument/2006/relationships/image" Target="../media/image37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3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3" descr="illusion-015"/>
          <p:cNvPicPr>
            <a:picLocks noChangeAspect="1" noChangeArrowheads="1" noCrop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24000"/>
          </a:blip>
          <a:srcRect/>
          <a:stretch>
            <a:fillRect/>
          </a:stretch>
        </p:blipFill>
        <p:spPr bwMode="auto">
          <a:xfrm>
            <a:off x="0" y="0"/>
            <a:ext cx="914400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3" name="Picture 8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931568" y="764704"/>
            <a:ext cx="1025525" cy="7239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2054" name="Image 2" descr="swirlrainbw3.gif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0800000">
            <a:off x="0" y="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5" name="Image 2" descr="swirlrainbw3.gif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0800000">
            <a:off x="0" y="678815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6" name="Image 2" descr="swirlrainbw3.gif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5400000">
            <a:off x="-3394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7" name="Image 2" descr="swirlrainbw3.gif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5400000">
            <a:off x="5680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8" name="Picture 2" descr="CARA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51520" y="5661248"/>
            <a:ext cx="794853" cy="836488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5" name="14 Rectángulo"/>
          <p:cNvSpPr/>
          <p:nvPr/>
        </p:nvSpPr>
        <p:spPr>
          <a:xfrm>
            <a:off x="683568" y="6021288"/>
            <a:ext cx="3071834" cy="461665"/>
          </a:xfrm>
          <a:prstGeom prst="rect">
            <a:avLst/>
          </a:prstGeom>
          <a:ln>
            <a:noFill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2400" b="1" kern="10" dirty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8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JOSE LUIS</a:t>
            </a:r>
          </a:p>
        </p:txBody>
      </p:sp>
      <p:pic>
        <p:nvPicPr>
          <p:cNvPr id="13" name="Picture 12" descr="Image1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14282" y="214290"/>
            <a:ext cx="107157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11 Rectángulo"/>
          <p:cNvSpPr/>
          <p:nvPr/>
        </p:nvSpPr>
        <p:spPr>
          <a:xfrm>
            <a:off x="1475656" y="1772816"/>
            <a:ext cx="6737972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6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Ravie" pitchFamily="82" charset="0"/>
              </a:rPr>
              <a:t>la boca mas grande del mundo</a:t>
            </a:r>
            <a:endParaRPr lang="es-ES" sz="66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Ravie" pitchFamily="82" charset="0"/>
            </a:endParaRPr>
          </a:p>
        </p:txBody>
      </p:sp>
      <p:sp>
        <p:nvSpPr>
          <p:cNvPr id="14" name="13 CuadroTexto"/>
          <p:cNvSpPr txBox="1"/>
          <p:nvPr/>
        </p:nvSpPr>
        <p:spPr>
          <a:xfrm>
            <a:off x="1043608" y="332656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b="1" dirty="0">
              <a:solidFill>
                <a:srgbClr val="0000FF"/>
              </a:solidFill>
              <a:latin typeface="Arial Black" pitchFamily="34" charset="0"/>
            </a:endParaRPr>
          </a:p>
        </p:txBody>
      </p:sp>
      <p:sp>
        <p:nvSpPr>
          <p:cNvPr id="18" name="17 CuadroTexto"/>
          <p:cNvSpPr txBox="1"/>
          <p:nvPr/>
        </p:nvSpPr>
        <p:spPr>
          <a:xfrm>
            <a:off x="214282" y="1428736"/>
            <a:ext cx="1975734" cy="369332"/>
          </a:xfrm>
          <a:prstGeom prst="rect">
            <a:avLst/>
          </a:prstGeom>
          <a:solidFill>
            <a:srgbClr val="00B050"/>
          </a:solidFill>
        </p:spPr>
        <p:txBody>
          <a:bodyPr wrap="none" rtlCol="0">
            <a:spAutoFit/>
          </a:bodyPr>
          <a:lstStyle/>
          <a:p>
            <a:r>
              <a:rPr lang="es-ES" b="1" dirty="0" smtClean="0">
                <a:solidFill>
                  <a:srgbClr val="FFFF00"/>
                </a:solidFill>
              </a:rPr>
              <a:t>ELVIS PRESLEY</a:t>
            </a:r>
            <a:endParaRPr lang="es-ES" b="1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spd="slow" advTm="11000">
    <p:split orient="vert"/>
    <p:sndAc>
      <p:stSnd loop="1">
        <p:snd r:embed="rId3" name="Elvis Presley -My Way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0082"/>
            </a:gs>
            <a:gs pos="13000">
              <a:srgbClr val="0047FF"/>
            </a:gs>
            <a:gs pos="28000">
              <a:srgbClr val="000082"/>
            </a:gs>
            <a:gs pos="42999">
              <a:srgbClr val="0047FF"/>
            </a:gs>
            <a:gs pos="58000">
              <a:srgbClr val="000082"/>
            </a:gs>
            <a:gs pos="72000">
              <a:srgbClr val="0047FF"/>
            </a:gs>
            <a:gs pos="87000">
              <a:srgbClr val="000082"/>
            </a:gs>
            <a:gs pos="100000">
              <a:srgbClr val="0047F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 descr="http://www.24sata.hr/image/ima-najsira-usta-na-svijetu-moze-ih-rastegnuti-cak-17-cm-504x335-20101043-20101027115300-43efdfe9866c93e075c8827c3a4f145c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35495" cy="6858000"/>
          </a:xfrm>
          <a:prstGeom prst="rect">
            <a:avLst/>
          </a:prstGeom>
          <a:noFill/>
        </p:spPr>
      </p:pic>
      <p:sp>
        <p:nvSpPr>
          <p:cNvPr id="5" name="4 Luna"/>
          <p:cNvSpPr/>
          <p:nvPr/>
        </p:nvSpPr>
        <p:spPr>
          <a:xfrm>
            <a:off x="6786563" y="928688"/>
            <a:ext cx="2357437" cy="5072062"/>
          </a:xfrm>
          <a:prstGeom prst="moon">
            <a:avLst>
              <a:gd name="adj" fmla="val 32222"/>
            </a:avLst>
          </a:prstGeom>
          <a:solidFill>
            <a:srgbClr val="00B0F0">
              <a:alpha val="67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6" name="5 Luna"/>
          <p:cNvSpPr/>
          <p:nvPr/>
        </p:nvSpPr>
        <p:spPr>
          <a:xfrm flipH="1">
            <a:off x="0" y="928688"/>
            <a:ext cx="2357438" cy="5072062"/>
          </a:xfrm>
          <a:prstGeom prst="moon">
            <a:avLst>
              <a:gd name="adj" fmla="val 32222"/>
            </a:avLst>
          </a:prstGeom>
          <a:solidFill>
            <a:srgbClr val="00B0F0">
              <a:alpha val="67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7" name="6 Luna"/>
          <p:cNvSpPr/>
          <p:nvPr/>
        </p:nvSpPr>
        <p:spPr>
          <a:xfrm flipH="1">
            <a:off x="1000125" y="928688"/>
            <a:ext cx="2357438" cy="5072062"/>
          </a:xfrm>
          <a:prstGeom prst="moon">
            <a:avLst>
              <a:gd name="adj" fmla="val 32222"/>
            </a:avLst>
          </a:prstGeom>
          <a:solidFill>
            <a:srgbClr val="FF0000">
              <a:alpha val="67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8" name="7 Luna"/>
          <p:cNvSpPr/>
          <p:nvPr/>
        </p:nvSpPr>
        <p:spPr>
          <a:xfrm flipH="1">
            <a:off x="2000250" y="928688"/>
            <a:ext cx="2357438" cy="5072062"/>
          </a:xfrm>
          <a:prstGeom prst="moon">
            <a:avLst>
              <a:gd name="adj" fmla="val 32222"/>
            </a:avLst>
          </a:prstGeom>
          <a:solidFill>
            <a:srgbClr val="FFC000">
              <a:alpha val="67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9" name="8 Luna"/>
          <p:cNvSpPr/>
          <p:nvPr/>
        </p:nvSpPr>
        <p:spPr>
          <a:xfrm>
            <a:off x="5786438" y="1000125"/>
            <a:ext cx="2357437" cy="5072063"/>
          </a:xfrm>
          <a:prstGeom prst="moon">
            <a:avLst>
              <a:gd name="adj" fmla="val 32222"/>
            </a:avLst>
          </a:prstGeom>
          <a:solidFill>
            <a:srgbClr val="FF0000">
              <a:alpha val="67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0" name="9 Luna"/>
          <p:cNvSpPr/>
          <p:nvPr/>
        </p:nvSpPr>
        <p:spPr>
          <a:xfrm>
            <a:off x="4857750" y="1000125"/>
            <a:ext cx="2357438" cy="5072063"/>
          </a:xfrm>
          <a:prstGeom prst="moon">
            <a:avLst>
              <a:gd name="adj" fmla="val 32222"/>
            </a:avLst>
          </a:prstGeom>
          <a:solidFill>
            <a:srgbClr val="FFC000">
              <a:alpha val="67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12" name="Picture 2" descr="C:\Users\Jose Luis\Desktop\95D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7158" y="285728"/>
            <a:ext cx="1500198" cy="1667735"/>
          </a:xfrm>
          <a:prstGeom prst="ellipse">
            <a:avLst/>
          </a:prstGeom>
          <a:noFill/>
        </p:spPr>
      </p:pic>
    </p:spTree>
  </p:cSld>
  <p:clrMapOvr>
    <a:masterClrMapping/>
  </p:clrMapOvr>
  <p:transition spd="med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3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3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3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3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000"/>
                            </p:stCondLst>
                            <p:childTnLst>
                              <p:par>
                                <p:cTn id="42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Picture 2" descr="http://d3dswxqmrohvno.cloudfront.net/wp-content/uploads/2015/06/hd_francisco-domingo-joaquim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25713" y="0"/>
            <a:ext cx="9369713" cy="6858000"/>
          </a:xfrm>
          <a:prstGeom prst="rect">
            <a:avLst/>
          </a:prstGeom>
          <a:noFill/>
        </p:spPr>
      </p:pic>
      <p:sp>
        <p:nvSpPr>
          <p:cNvPr id="5" name="4 Onda"/>
          <p:cNvSpPr/>
          <p:nvPr/>
        </p:nvSpPr>
        <p:spPr>
          <a:xfrm rot="4111108">
            <a:off x="-492124" y="1833562"/>
            <a:ext cx="2493962" cy="1255713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9E7800">
              <a:alpha val="67000"/>
            </a:srgbClr>
          </a:solidFill>
          <a:ln>
            <a:solidFill>
              <a:srgbClr val="DEA9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6" name="5 Onda"/>
          <p:cNvSpPr/>
          <p:nvPr/>
        </p:nvSpPr>
        <p:spPr>
          <a:xfrm rot="4111108">
            <a:off x="650876" y="1833562"/>
            <a:ext cx="2493962" cy="1255713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9E7800">
              <a:alpha val="67000"/>
            </a:srgbClr>
          </a:solidFill>
          <a:ln>
            <a:solidFill>
              <a:srgbClr val="DEA9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7" name="6 Onda"/>
          <p:cNvSpPr/>
          <p:nvPr/>
        </p:nvSpPr>
        <p:spPr>
          <a:xfrm rot="4111108">
            <a:off x="1651001" y="1833562"/>
            <a:ext cx="2493962" cy="1255713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9E7800">
              <a:alpha val="67000"/>
            </a:srgbClr>
          </a:solidFill>
          <a:ln>
            <a:solidFill>
              <a:srgbClr val="DEA9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8" name="7 Onda"/>
          <p:cNvSpPr/>
          <p:nvPr/>
        </p:nvSpPr>
        <p:spPr>
          <a:xfrm rot="4111108">
            <a:off x="2651126" y="1833562"/>
            <a:ext cx="2493962" cy="1255713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9E7800">
              <a:alpha val="67000"/>
            </a:srgbClr>
          </a:solidFill>
          <a:ln>
            <a:solidFill>
              <a:srgbClr val="DEA9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9" name="8 Onda"/>
          <p:cNvSpPr/>
          <p:nvPr/>
        </p:nvSpPr>
        <p:spPr>
          <a:xfrm rot="4111108">
            <a:off x="3722688" y="1833563"/>
            <a:ext cx="2493962" cy="1255712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9E7800">
              <a:alpha val="67000"/>
            </a:srgbClr>
          </a:solidFill>
          <a:ln>
            <a:solidFill>
              <a:srgbClr val="DEA9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0" name="9 Onda"/>
          <p:cNvSpPr/>
          <p:nvPr/>
        </p:nvSpPr>
        <p:spPr>
          <a:xfrm rot="4111108">
            <a:off x="4865688" y="1833563"/>
            <a:ext cx="2493962" cy="1255712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9E7800">
              <a:alpha val="67000"/>
            </a:srgbClr>
          </a:solidFill>
          <a:ln>
            <a:solidFill>
              <a:srgbClr val="DEA9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1" name="10 Onda"/>
          <p:cNvSpPr/>
          <p:nvPr/>
        </p:nvSpPr>
        <p:spPr>
          <a:xfrm rot="4111108">
            <a:off x="5865812" y="1905001"/>
            <a:ext cx="2493963" cy="1255712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9E7800">
              <a:alpha val="67000"/>
            </a:srgbClr>
          </a:solidFill>
          <a:ln>
            <a:solidFill>
              <a:srgbClr val="DEA9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2" name="11 Onda"/>
          <p:cNvSpPr/>
          <p:nvPr/>
        </p:nvSpPr>
        <p:spPr>
          <a:xfrm rot="4111108">
            <a:off x="6856413" y="1976438"/>
            <a:ext cx="2493962" cy="1255712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9E7800">
              <a:alpha val="67000"/>
            </a:srgbClr>
          </a:solidFill>
          <a:ln>
            <a:solidFill>
              <a:srgbClr val="DEA9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3" name="12 Onda"/>
          <p:cNvSpPr/>
          <p:nvPr/>
        </p:nvSpPr>
        <p:spPr>
          <a:xfrm rot="4111108">
            <a:off x="-206374" y="3833812"/>
            <a:ext cx="2493962" cy="1255713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DEA900">
              <a:alpha val="67000"/>
            </a:srgbClr>
          </a:solidFill>
          <a:ln>
            <a:solidFill>
              <a:srgbClr val="9E78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4" name="13 Onda"/>
          <p:cNvSpPr/>
          <p:nvPr/>
        </p:nvSpPr>
        <p:spPr>
          <a:xfrm rot="4111108">
            <a:off x="936626" y="3833812"/>
            <a:ext cx="2493962" cy="1255713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DEA900">
              <a:alpha val="67000"/>
            </a:srgbClr>
          </a:solidFill>
          <a:ln>
            <a:solidFill>
              <a:srgbClr val="9E78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5" name="14 Onda"/>
          <p:cNvSpPr/>
          <p:nvPr/>
        </p:nvSpPr>
        <p:spPr>
          <a:xfrm rot="4111108">
            <a:off x="2151062" y="3905251"/>
            <a:ext cx="2493963" cy="1255712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DEA900">
              <a:alpha val="67000"/>
            </a:srgbClr>
          </a:solidFill>
          <a:ln>
            <a:solidFill>
              <a:srgbClr val="9E78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6" name="15 Onda"/>
          <p:cNvSpPr/>
          <p:nvPr/>
        </p:nvSpPr>
        <p:spPr>
          <a:xfrm rot="4111108">
            <a:off x="3222626" y="3833812"/>
            <a:ext cx="2493962" cy="1255713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DEA900">
              <a:alpha val="67000"/>
            </a:srgbClr>
          </a:solidFill>
          <a:ln>
            <a:solidFill>
              <a:srgbClr val="9E78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7" name="16 Onda"/>
          <p:cNvSpPr/>
          <p:nvPr/>
        </p:nvSpPr>
        <p:spPr>
          <a:xfrm rot="4111108">
            <a:off x="4437062" y="3905251"/>
            <a:ext cx="2493963" cy="1255712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DEA900">
              <a:alpha val="67000"/>
            </a:srgbClr>
          </a:solidFill>
          <a:ln>
            <a:solidFill>
              <a:srgbClr val="9E78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8" name="17 Onda"/>
          <p:cNvSpPr/>
          <p:nvPr/>
        </p:nvSpPr>
        <p:spPr>
          <a:xfrm rot="4111108">
            <a:off x="5508625" y="3905250"/>
            <a:ext cx="2493963" cy="1255713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DEA900">
              <a:alpha val="67000"/>
            </a:srgbClr>
          </a:solidFill>
          <a:ln>
            <a:solidFill>
              <a:srgbClr val="9E78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9" name="18 Onda"/>
          <p:cNvSpPr/>
          <p:nvPr/>
        </p:nvSpPr>
        <p:spPr>
          <a:xfrm rot="4111108">
            <a:off x="6580187" y="3905251"/>
            <a:ext cx="2493963" cy="1255712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DEA900">
              <a:alpha val="67000"/>
            </a:srgbClr>
          </a:solidFill>
          <a:ln>
            <a:solidFill>
              <a:srgbClr val="9E78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20" name="19 Onda"/>
          <p:cNvSpPr/>
          <p:nvPr/>
        </p:nvSpPr>
        <p:spPr>
          <a:xfrm rot="4111108">
            <a:off x="7651751" y="3976687"/>
            <a:ext cx="2493962" cy="1255713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DEA900">
              <a:alpha val="67000"/>
            </a:srgbClr>
          </a:solidFill>
          <a:ln>
            <a:solidFill>
              <a:srgbClr val="9E78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</p:spTree>
  </p:cSld>
  <p:clrMapOvr>
    <a:masterClrMapping/>
  </p:clrMapOvr>
  <p:transition spd="med" advTm="9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7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3" fill="hold">
                            <p:stCondLst>
                              <p:cond delay="3000"/>
                            </p:stCondLst>
                            <p:childTnLst>
                              <p:par>
                                <p:cTn id="134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8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2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6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0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4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8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2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6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0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4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8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2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6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0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4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8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2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6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1000100" y="1142984"/>
            <a:ext cx="7429552" cy="51706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66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ACA8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Georgia" pitchFamily="18" charset="0"/>
              </a:rPr>
              <a:t>Un Joven de 20 años tiene la boca más grande del mundo</a:t>
            </a:r>
            <a:endParaRPr lang="es-ES" sz="66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ACA8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Georgia" pitchFamily="18" charset="0"/>
            </a:endParaRPr>
          </a:p>
        </p:txBody>
      </p:sp>
      <p:sp>
        <p:nvSpPr>
          <p:cNvPr id="3" name="2 Rectángulo"/>
          <p:cNvSpPr/>
          <p:nvPr/>
        </p:nvSpPr>
        <p:spPr>
          <a:xfrm>
            <a:off x="-422865" y="0"/>
            <a:ext cx="9566865" cy="6786574"/>
          </a:xfrm>
          <a:custGeom>
            <a:avLst/>
            <a:gdLst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427072 w 4999072"/>
              <a:gd name="connsiteY0" fmla="*/ 0 h 6858000"/>
              <a:gd name="connsiteX1" fmla="*/ 4999072 w 4999072"/>
              <a:gd name="connsiteY1" fmla="*/ 0 h 6858000"/>
              <a:gd name="connsiteX2" fmla="*/ 4999072 w 4999072"/>
              <a:gd name="connsiteY2" fmla="*/ 6858000 h 6858000"/>
              <a:gd name="connsiteX3" fmla="*/ 427072 w 4999072"/>
              <a:gd name="connsiteY3" fmla="*/ 6858000 h 6858000"/>
              <a:gd name="connsiteX4" fmla="*/ 2508641 w 4999072"/>
              <a:gd name="connsiteY4" fmla="*/ 3279938 h 6858000"/>
              <a:gd name="connsiteX5" fmla="*/ 427072 w 4999072"/>
              <a:gd name="connsiteY5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999072" h="6858000">
                <a:moveTo>
                  <a:pt x="427072" y="0"/>
                </a:moveTo>
                <a:lnTo>
                  <a:pt x="4999072" y="0"/>
                </a:lnTo>
                <a:lnTo>
                  <a:pt x="4999072" y="6858000"/>
                </a:lnTo>
                <a:lnTo>
                  <a:pt x="427072" y="6858000"/>
                </a:lnTo>
                <a:cubicBezTo>
                  <a:pt x="0" y="6367294"/>
                  <a:pt x="2508641" y="4422938"/>
                  <a:pt x="2508641" y="3279938"/>
                </a:cubicBezTo>
                <a:cubicBezTo>
                  <a:pt x="2508641" y="2136938"/>
                  <a:pt x="0" y="652294"/>
                  <a:pt x="427072" y="0"/>
                </a:cubicBezTo>
                <a:close/>
              </a:path>
            </a:pathLst>
          </a:custGeom>
          <a:solidFill>
            <a:srgbClr val="00FF00"/>
          </a:solidFill>
          <a:ln w="222250" cmpd="sng">
            <a:gradFill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  <a:scene3d>
            <a:camera prst="orthographicFront"/>
            <a:lightRig rig="glow" dir="t"/>
          </a:scene3d>
          <a:sp3d>
            <a:bevelT w="438150" h="17145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4" name="2 Rectángulo"/>
          <p:cNvSpPr/>
          <p:nvPr/>
        </p:nvSpPr>
        <p:spPr>
          <a:xfrm flipH="1">
            <a:off x="0" y="0"/>
            <a:ext cx="9756576" cy="6715148"/>
          </a:xfrm>
          <a:custGeom>
            <a:avLst/>
            <a:gdLst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427072 w 4999072"/>
              <a:gd name="connsiteY0" fmla="*/ 0 h 6858000"/>
              <a:gd name="connsiteX1" fmla="*/ 4999072 w 4999072"/>
              <a:gd name="connsiteY1" fmla="*/ 0 h 6858000"/>
              <a:gd name="connsiteX2" fmla="*/ 4999072 w 4999072"/>
              <a:gd name="connsiteY2" fmla="*/ 6858000 h 6858000"/>
              <a:gd name="connsiteX3" fmla="*/ 427072 w 4999072"/>
              <a:gd name="connsiteY3" fmla="*/ 6858000 h 6858000"/>
              <a:gd name="connsiteX4" fmla="*/ 2508641 w 4999072"/>
              <a:gd name="connsiteY4" fmla="*/ 3279938 h 6858000"/>
              <a:gd name="connsiteX5" fmla="*/ 427072 w 4999072"/>
              <a:gd name="connsiteY5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999072" h="6858000">
                <a:moveTo>
                  <a:pt x="427072" y="0"/>
                </a:moveTo>
                <a:lnTo>
                  <a:pt x="4999072" y="0"/>
                </a:lnTo>
                <a:lnTo>
                  <a:pt x="4999072" y="6858000"/>
                </a:lnTo>
                <a:lnTo>
                  <a:pt x="427072" y="6858000"/>
                </a:lnTo>
                <a:cubicBezTo>
                  <a:pt x="0" y="6367294"/>
                  <a:pt x="2508641" y="4422938"/>
                  <a:pt x="2508641" y="3279938"/>
                </a:cubicBezTo>
                <a:cubicBezTo>
                  <a:pt x="2508641" y="2136938"/>
                  <a:pt x="0" y="652294"/>
                  <a:pt x="427072" y="0"/>
                </a:cubicBezTo>
                <a:close/>
              </a:path>
            </a:pathLst>
          </a:custGeom>
          <a:solidFill>
            <a:srgbClr val="00FF00"/>
          </a:solidFill>
          <a:ln w="222250" cmpd="sng">
            <a:gradFill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  <a:scene3d>
            <a:camera prst="orthographicFront"/>
            <a:lightRig rig="glow" dir="t"/>
          </a:scene3d>
          <a:sp3d>
            <a:bevelT w="438150" h="17145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</p:spTree>
  </p:cSld>
  <p:clrMapOvr>
    <a:masterClrMapping/>
  </p:clrMapOvr>
  <p:transition spd="med" advTm="11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6" descr="http://www.blogodisea.com/wp-content/uploads/2009/01/boca-mas-grande-mund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1472" y="571480"/>
            <a:ext cx="8143900" cy="5921331"/>
          </a:xfrm>
          <a:prstGeom prst="rect">
            <a:avLst/>
          </a:prstGeom>
          <a:noFill/>
          <a:ln w="66675" cmpd="sng">
            <a:solidFill>
              <a:srgbClr val="50AA6C"/>
            </a:solidFill>
          </a:ln>
        </p:spPr>
      </p:pic>
      <p:sp>
        <p:nvSpPr>
          <p:cNvPr id="7" name="6 Luna"/>
          <p:cNvSpPr/>
          <p:nvPr/>
        </p:nvSpPr>
        <p:spPr>
          <a:xfrm rot="16200000">
            <a:off x="3143250" y="-2214562"/>
            <a:ext cx="3286125" cy="7715250"/>
          </a:xfrm>
          <a:prstGeom prst="moon">
            <a:avLst>
              <a:gd name="adj" fmla="val 10458"/>
            </a:avLst>
          </a:prstGeom>
          <a:solidFill>
            <a:srgbClr val="00B050">
              <a:alpha val="5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8" name="7 Luna"/>
          <p:cNvSpPr/>
          <p:nvPr/>
        </p:nvSpPr>
        <p:spPr>
          <a:xfrm rot="16200000" flipH="1">
            <a:off x="2928937" y="1214438"/>
            <a:ext cx="3571875" cy="7715250"/>
          </a:xfrm>
          <a:prstGeom prst="moon">
            <a:avLst>
              <a:gd name="adj" fmla="val 10458"/>
            </a:avLst>
          </a:prstGeom>
          <a:solidFill>
            <a:srgbClr val="00B050">
              <a:alpha val="5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9" name="8 Luna"/>
          <p:cNvSpPr/>
          <p:nvPr/>
        </p:nvSpPr>
        <p:spPr>
          <a:xfrm rot="16200000">
            <a:off x="3357563" y="-2357438"/>
            <a:ext cx="2857500" cy="7572375"/>
          </a:xfrm>
          <a:prstGeom prst="moon">
            <a:avLst>
              <a:gd name="adj" fmla="val 10458"/>
            </a:avLst>
          </a:prstGeom>
          <a:solidFill>
            <a:srgbClr val="00B050">
              <a:alpha val="5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0" name="9 Luna"/>
          <p:cNvSpPr/>
          <p:nvPr/>
        </p:nvSpPr>
        <p:spPr>
          <a:xfrm rot="16200000" flipH="1">
            <a:off x="3250407" y="1464469"/>
            <a:ext cx="3071812" cy="7715250"/>
          </a:xfrm>
          <a:prstGeom prst="moon">
            <a:avLst>
              <a:gd name="adj" fmla="val 10458"/>
            </a:avLst>
          </a:prstGeom>
          <a:solidFill>
            <a:srgbClr val="00B050">
              <a:alpha val="5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1" name="10 Luna"/>
          <p:cNvSpPr/>
          <p:nvPr/>
        </p:nvSpPr>
        <p:spPr>
          <a:xfrm rot="16200000">
            <a:off x="3607594" y="-2464594"/>
            <a:ext cx="2428875" cy="7358063"/>
          </a:xfrm>
          <a:prstGeom prst="moon">
            <a:avLst>
              <a:gd name="adj" fmla="val 10458"/>
            </a:avLst>
          </a:prstGeom>
          <a:solidFill>
            <a:srgbClr val="00B050">
              <a:alpha val="5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2" name="11 Luna"/>
          <p:cNvSpPr/>
          <p:nvPr/>
        </p:nvSpPr>
        <p:spPr>
          <a:xfrm rot="16200000" flipH="1">
            <a:off x="3429000" y="1714501"/>
            <a:ext cx="2643187" cy="7643812"/>
          </a:xfrm>
          <a:prstGeom prst="moon">
            <a:avLst>
              <a:gd name="adj" fmla="val 10458"/>
            </a:avLst>
          </a:prstGeom>
          <a:solidFill>
            <a:srgbClr val="00B050">
              <a:alpha val="5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3" name="12 Luna"/>
          <p:cNvSpPr/>
          <p:nvPr/>
        </p:nvSpPr>
        <p:spPr>
          <a:xfrm rot="16200000">
            <a:off x="3714750" y="-2643187"/>
            <a:ext cx="2071688" cy="7358062"/>
          </a:xfrm>
          <a:prstGeom prst="moon">
            <a:avLst>
              <a:gd name="adj" fmla="val 10458"/>
            </a:avLst>
          </a:prstGeom>
          <a:solidFill>
            <a:srgbClr val="00B050">
              <a:alpha val="5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4" name="13 Luna"/>
          <p:cNvSpPr/>
          <p:nvPr/>
        </p:nvSpPr>
        <p:spPr>
          <a:xfrm rot="16200000" flipH="1">
            <a:off x="3643313" y="1928813"/>
            <a:ext cx="2214562" cy="7643812"/>
          </a:xfrm>
          <a:prstGeom prst="moon">
            <a:avLst>
              <a:gd name="adj" fmla="val 10458"/>
            </a:avLst>
          </a:prstGeom>
          <a:solidFill>
            <a:srgbClr val="00B050">
              <a:alpha val="5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</p:spTree>
  </p:cSld>
  <p:clrMapOvr>
    <a:masterClrMapping/>
  </p:clrMapOvr>
  <p:transition spd="med" advTm="9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5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8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4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0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3000"/>
                            </p:stCondLst>
                            <p:childTnLst>
                              <p:par>
                                <p:cTn id="62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96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99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2" descr="http://www.dogguie.net/wp-content/uploads/2012/12/boconazo-1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5 Anillo"/>
          <p:cNvSpPr/>
          <p:nvPr/>
        </p:nvSpPr>
        <p:spPr>
          <a:xfrm>
            <a:off x="3143250" y="3429000"/>
            <a:ext cx="928688" cy="928688"/>
          </a:xfrm>
          <a:prstGeom prst="donut">
            <a:avLst>
              <a:gd name="adj" fmla="val 30635"/>
            </a:avLst>
          </a:prstGeom>
          <a:solidFill>
            <a:srgbClr val="FFC000">
              <a:alpha val="67000"/>
            </a:srgbClr>
          </a:solidFill>
          <a:ln>
            <a:solidFill>
              <a:srgbClr val="FFFF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3143250" y="2428875"/>
            <a:ext cx="928688" cy="928688"/>
          </a:xfrm>
          <a:prstGeom prst="donut">
            <a:avLst>
              <a:gd name="adj" fmla="val 30635"/>
            </a:avLst>
          </a:prstGeom>
          <a:solidFill>
            <a:srgbClr val="FFC000">
              <a:alpha val="67000"/>
            </a:srgbClr>
          </a:solidFill>
          <a:ln>
            <a:solidFill>
              <a:srgbClr val="FFFF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3857625" y="1714500"/>
            <a:ext cx="928688" cy="928688"/>
          </a:xfrm>
          <a:prstGeom prst="donut">
            <a:avLst>
              <a:gd name="adj" fmla="val 30635"/>
            </a:avLst>
          </a:prstGeom>
          <a:solidFill>
            <a:srgbClr val="FFC000">
              <a:alpha val="67000"/>
            </a:srgbClr>
          </a:solidFill>
          <a:ln>
            <a:solidFill>
              <a:srgbClr val="FFFF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4786313" y="1714500"/>
            <a:ext cx="928687" cy="928688"/>
          </a:xfrm>
          <a:prstGeom prst="donut">
            <a:avLst>
              <a:gd name="adj" fmla="val 30635"/>
            </a:avLst>
          </a:prstGeom>
          <a:solidFill>
            <a:srgbClr val="FFC000">
              <a:alpha val="67000"/>
            </a:srgbClr>
          </a:solidFill>
          <a:ln>
            <a:solidFill>
              <a:srgbClr val="FFFF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5500688" y="2357438"/>
            <a:ext cx="928687" cy="928687"/>
          </a:xfrm>
          <a:prstGeom prst="donut">
            <a:avLst>
              <a:gd name="adj" fmla="val 30635"/>
            </a:avLst>
          </a:prstGeom>
          <a:solidFill>
            <a:srgbClr val="FFC000">
              <a:alpha val="67000"/>
            </a:srgbClr>
          </a:solidFill>
          <a:ln>
            <a:solidFill>
              <a:srgbClr val="FFFF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3786188" y="4143375"/>
            <a:ext cx="928687" cy="928688"/>
          </a:xfrm>
          <a:prstGeom prst="donut">
            <a:avLst>
              <a:gd name="adj" fmla="val 30635"/>
            </a:avLst>
          </a:prstGeom>
          <a:solidFill>
            <a:srgbClr val="FFC000">
              <a:alpha val="67000"/>
            </a:srgbClr>
          </a:solidFill>
          <a:ln>
            <a:solidFill>
              <a:srgbClr val="FFFF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4786313" y="4143375"/>
            <a:ext cx="928687" cy="928688"/>
          </a:xfrm>
          <a:prstGeom prst="donut">
            <a:avLst>
              <a:gd name="adj" fmla="val 30635"/>
            </a:avLst>
          </a:prstGeom>
          <a:solidFill>
            <a:srgbClr val="FFC000">
              <a:alpha val="67000"/>
            </a:srgbClr>
          </a:solidFill>
          <a:ln>
            <a:solidFill>
              <a:srgbClr val="FFFF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Anillo"/>
          <p:cNvSpPr/>
          <p:nvPr/>
        </p:nvSpPr>
        <p:spPr>
          <a:xfrm>
            <a:off x="5500688" y="3357563"/>
            <a:ext cx="928687" cy="928687"/>
          </a:xfrm>
          <a:prstGeom prst="donut">
            <a:avLst>
              <a:gd name="adj" fmla="val 30635"/>
            </a:avLst>
          </a:prstGeom>
          <a:solidFill>
            <a:srgbClr val="FFC000">
              <a:alpha val="67000"/>
            </a:srgbClr>
          </a:solidFill>
          <a:ln>
            <a:solidFill>
              <a:srgbClr val="FFFF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med" advTm="9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3000"/>
                            </p:stCondLst>
                            <p:childTnLst>
                              <p:par>
                                <p:cTn id="54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20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Jose Luis\Desktop\0007_JMbZz7bK-record-guinnes-la-boca-de-un-africano-o-COMENTASITEGUST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5212080" cy="6858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3" name="2 Rectángulo"/>
          <p:cNvSpPr/>
          <p:nvPr/>
        </p:nvSpPr>
        <p:spPr>
          <a:xfrm>
            <a:off x="5357818" y="1071546"/>
            <a:ext cx="3429008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b="1" i="1" dirty="0" smtClean="0">
                <a:solidFill>
                  <a:srgbClr val="FF0000"/>
                </a:solidFill>
              </a:rPr>
              <a:t>Todo es posible en este mundo para entrar en el </a:t>
            </a:r>
            <a:r>
              <a:rPr lang="es-ES" sz="2400" b="1" i="1" dirty="0" err="1" smtClean="0">
                <a:solidFill>
                  <a:srgbClr val="FF0000"/>
                </a:solidFill>
              </a:rPr>
              <a:t>el</a:t>
            </a:r>
            <a:r>
              <a:rPr lang="es-ES" sz="2400" b="1" i="1" dirty="0" smtClean="0">
                <a:solidFill>
                  <a:srgbClr val="FF0000"/>
                </a:solidFill>
              </a:rPr>
              <a:t> Libro Guinness de los Récords. </a:t>
            </a:r>
          </a:p>
          <a:p>
            <a:pPr algn="ctr"/>
            <a:r>
              <a:rPr lang="es-ES" sz="2400" b="1" i="1" dirty="0" smtClean="0">
                <a:solidFill>
                  <a:srgbClr val="FF0000"/>
                </a:solidFill>
              </a:rPr>
              <a:t>Francisco Domingo Joaquim, un angoleño de 20 años de edad, se convirtió en el hombre con la boca más grande del mundo.</a:t>
            </a:r>
          </a:p>
          <a:p>
            <a:pPr algn="ctr"/>
            <a:r>
              <a:rPr lang="es-ES" sz="2400" b="1" i="1" dirty="0" smtClean="0">
                <a:solidFill>
                  <a:srgbClr val="FF0000"/>
                </a:solidFill>
              </a:rPr>
              <a:t>El angoleño tiene una boca de 17 centímetros. </a:t>
            </a:r>
            <a:endParaRPr lang="es-ES" sz="2400" b="1" i="1" dirty="0"/>
          </a:p>
        </p:txBody>
      </p:sp>
      <p:pic>
        <p:nvPicPr>
          <p:cNvPr id="4" name="Picture 2" descr="E:\formas montar\2cxx0f8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5776924"/>
            <a:ext cx="1322995" cy="1081076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22000"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6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2" descr="http://sites.google.com/site/noticiasdurazno/boca-grande-do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52962" y="0"/>
            <a:ext cx="9296962" cy="6858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428625" y="3143250"/>
            <a:ext cx="8215313" cy="142875"/>
          </a:xfrm>
          <a:prstGeom prst="rect">
            <a:avLst/>
          </a:prstGeom>
          <a:solidFill>
            <a:srgbClr val="00B0F0">
              <a:alpha val="67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428625" y="3429000"/>
            <a:ext cx="8215313" cy="142875"/>
          </a:xfrm>
          <a:prstGeom prst="rect">
            <a:avLst/>
          </a:prstGeom>
          <a:solidFill>
            <a:srgbClr val="00B0F0">
              <a:alpha val="6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1143000" y="2928938"/>
            <a:ext cx="7072313" cy="142875"/>
          </a:xfrm>
          <a:prstGeom prst="rect">
            <a:avLst/>
          </a:prstGeom>
          <a:solidFill>
            <a:srgbClr val="00B0F0">
              <a:alpha val="6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1285875" y="3643313"/>
            <a:ext cx="7072313" cy="142875"/>
          </a:xfrm>
          <a:prstGeom prst="rect">
            <a:avLst/>
          </a:prstGeom>
          <a:solidFill>
            <a:srgbClr val="00B0F0">
              <a:alpha val="67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1571625" y="2643188"/>
            <a:ext cx="6357938" cy="142875"/>
          </a:xfrm>
          <a:prstGeom prst="rect">
            <a:avLst/>
          </a:prstGeom>
          <a:solidFill>
            <a:srgbClr val="00B0F0">
              <a:alpha val="67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1571625" y="3857625"/>
            <a:ext cx="6357938" cy="142875"/>
          </a:xfrm>
          <a:prstGeom prst="rect">
            <a:avLst/>
          </a:prstGeom>
          <a:solidFill>
            <a:srgbClr val="00B0F0">
              <a:alpha val="67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1857375" y="4071938"/>
            <a:ext cx="5643563" cy="142875"/>
          </a:xfrm>
          <a:prstGeom prst="rect">
            <a:avLst/>
          </a:prstGeom>
          <a:solidFill>
            <a:srgbClr val="00B0F0">
              <a:alpha val="67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1785938" y="2357438"/>
            <a:ext cx="5715000" cy="142875"/>
          </a:xfrm>
          <a:prstGeom prst="rect">
            <a:avLst/>
          </a:prstGeom>
          <a:solidFill>
            <a:srgbClr val="00B0F0">
              <a:alpha val="6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2571750" y="2071688"/>
            <a:ext cx="4429125" cy="142875"/>
          </a:xfrm>
          <a:prstGeom prst="rect">
            <a:avLst/>
          </a:prstGeom>
          <a:solidFill>
            <a:srgbClr val="00B0F0">
              <a:alpha val="67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2500313" y="4286250"/>
            <a:ext cx="4572000" cy="142875"/>
          </a:xfrm>
          <a:prstGeom prst="rect">
            <a:avLst/>
          </a:prstGeom>
          <a:solidFill>
            <a:srgbClr val="00B0F0">
              <a:alpha val="67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3214688" y="1857375"/>
            <a:ext cx="3143250" cy="142875"/>
          </a:xfrm>
          <a:prstGeom prst="rect">
            <a:avLst/>
          </a:prstGeom>
          <a:solidFill>
            <a:srgbClr val="00B0F0">
              <a:alpha val="67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3000375" y="4500563"/>
            <a:ext cx="3571875" cy="142875"/>
          </a:xfrm>
          <a:prstGeom prst="rect">
            <a:avLst/>
          </a:prstGeom>
          <a:solidFill>
            <a:srgbClr val="00B0F0">
              <a:alpha val="67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3786188" y="1643063"/>
            <a:ext cx="1857375" cy="142875"/>
          </a:xfrm>
          <a:prstGeom prst="rect">
            <a:avLst/>
          </a:prstGeom>
          <a:solidFill>
            <a:srgbClr val="00B0F0">
              <a:alpha val="6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3571875" y="4714875"/>
            <a:ext cx="2428875" cy="142875"/>
          </a:xfrm>
          <a:prstGeom prst="rect">
            <a:avLst/>
          </a:prstGeom>
          <a:solidFill>
            <a:srgbClr val="00B0F0">
              <a:alpha val="67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4071938" y="1428750"/>
            <a:ext cx="1357312" cy="142875"/>
          </a:xfrm>
          <a:prstGeom prst="rect">
            <a:avLst/>
          </a:prstGeom>
          <a:solidFill>
            <a:srgbClr val="00B0F0">
              <a:alpha val="6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4000500" y="4929188"/>
            <a:ext cx="1643063" cy="142875"/>
          </a:xfrm>
          <a:prstGeom prst="rect">
            <a:avLst/>
          </a:prstGeom>
          <a:solidFill>
            <a:srgbClr val="00B0F0">
              <a:alpha val="67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22" name="Picture 2" descr="C:\Users\Jose Luis\Desktop\95D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7158" y="285728"/>
            <a:ext cx="1500198" cy="1667735"/>
          </a:xfrm>
          <a:prstGeom prst="ellipse">
            <a:avLst/>
          </a:prstGeom>
          <a:noFill/>
        </p:spPr>
      </p:pic>
    </p:spTree>
  </p:cSld>
  <p:clrMapOvr>
    <a:masterClrMapping/>
  </p:clrMapOvr>
  <p:transition spd="med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6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2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5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8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1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4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7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0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3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6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3000"/>
                            </p:stCondLst>
                            <p:childTnLst>
                              <p:par>
                                <p:cTn id="118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6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8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2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84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0082"/>
            </a:gs>
            <a:gs pos="13000">
              <a:srgbClr val="0047FF"/>
            </a:gs>
            <a:gs pos="28000">
              <a:srgbClr val="000082"/>
            </a:gs>
            <a:gs pos="42999">
              <a:srgbClr val="0047FF"/>
            </a:gs>
            <a:gs pos="58000">
              <a:srgbClr val="000082"/>
            </a:gs>
            <a:gs pos="72000">
              <a:srgbClr val="0047FF"/>
            </a:gs>
            <a:gs pos="87000">
              <a:srgbClr val="000082"/>
            </a:gs>
            <a:gs pos="100000">
              <a:srgbClr val="0047F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2" descr="http://1.bp.blogspot.com/_oHRI1hVvbyU/TMpQpTNGhLI/AAAAAAAASwA/vCyJAwzgC8s/s1600/francisco+domingos+joaquim+-+la+boca+mas+grande+del+mund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214338"/>
            <a:ext cx="9144000" cy="7072338"/>
          </a:xfrm>
          <a:prstGeom prst="rect">
            <a:avLst/>
          </a:prstGeom>
          <a:noFill/>
        </p:spPr>
      </p:pic>
      <p:sp>
        <p:nvSpPr>
          <p:cNvPr id="6" name="5 Cheurón"/>
          <p:cNvSpPr/>
          <p:nvPr/>
        </p:nvSpPr>
        <p:spPr>
          <a:xfrm rot="5400000">
            <a:off x="3286125" y="-3286125"/>
            <a:ext cx="2571750" cy="9144000"/>
          </a:xfrm>
          <a:prstGeom prst="chevron">
            <a:avLst>
              <a:gd name="adj" fmla="val 92747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rot="5400000">
            <a:off x="2964656" y="-2964656"/>
            <a:ext cx="3214688" cy="9144000"/>
          </a:xfrm>
          <a:prstGeom prst="chevron">
            <a:avLst>
              <a:gd name="adj" fmla="val 93891"/>
            </a:avLst>
          </a:prstGeom>
          <a:solidFill>
            <a:srgbClr val="FF000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5400000" flipH="1">
            <a:off x="3500437" y="1214438"/>
            <a:ext cx="2143125" cy="9144000"/>
          </a:xfrm>
          <a:prstGeom prst="chevron">
            <a:avLst>
              <a:gd name="adj" fmla="val 91753"/>
            </a:avLst>
          </a:prstGeom>
          <a:solidFill>
            <a:srgbClr val="9E780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5400000" flipH="1">
            <a:off x="3250406" y="964407"/>
            <a:ext cx="2643187" cy="9144000"/>
          </a:xfrm>
          <a:prstGeom prst="chevron">
            <a:avLst>
              <a:gd name="adj" fmla="val 92474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5400000">
            <a:off x="3571875" y="-3571875"/>
            <a:ext cx="2000250" cy="9144000"/>
          </a:xfrm>
          <a:prstGeom prst="chevron">
            <a:avLst>
              <a:gd name="adj" fmla="val 90476"/>
            </a:avLst>
          </a:prstGeom>
          <a:solidFill>
            <a:srgbClr val="9E780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rot="5400000" flipH="1">
            <a:off x="3750469" y="1464469"/>
            <a:ext cx="1643062" cy="9144000"/>
          </a:xfrm>
          <a:prstGeom prst="chevron">
            <a:avLst>
              <a:gd name="adj" fmla="val 87577"/>
            </a:avLst>
          </a:prstGeom>
          <a:solidFill>
            <a:srgbClr val="DEA90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 rot="5400000" flipH="1">
            <a:off x="2821781" y="535782"/>
            <a:ext cx="3500437" cy="9144000"/>
          </a:xfrm>
          <a:prstGeom prst="chevron">
            <a:avLst>
              <a:gd name="adj" fmla="val 93136"/>
            </a:avLst>
          </a:prstGeom>
          <a:solidFill>
            <a:srgbClr val="FF000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 rot="5400000">
            <a:off x="3786187" y="-3786187"/>
            <a:ext cx="1571625" cy="9144000"/>
          </a:xfrm>
          <a:prstGeom prst="chevron">
            <a:avLst>
              <a:gd name="adj" fmla="val 89241"/>
            </a:avLst>
          </a:prstGeom>
          <a:solidFill>
            <a:srgbClr val="DEA90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med" advTm="11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0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0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0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0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0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2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" presetClass="entr" presetSubtype="4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4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4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4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3000"/>
                            </p:stCondLst>
                            <p:childTnLst>
                              <p:par>
                                <p:cTn id="86" presetID="2" presetClass="exit" presetSubtype="4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2" presetClass="exit" presetSubtype="4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2" presetClass="exit" presetSubtype="4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2" presetClass="exit" presetSubtype="4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20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2" descr="http://www.moglik.com/i/aa/i/dp_francisco-domingo-joaquim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324493" cy="6858000"/>
          </a:xfrm>
          <a:prstGeom prst="rect">
            <a:avLst/>
          </a:prstGeom>
          <a:noFill/>
        </p:spPr>
      </p:pic>
      <p:pic>
        <p:nvPicPr>
          <p:cNvPr id="20" name="Picture 2" descr="C:\Users\Jose Luis\Desktop\95D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7158" y="285728"/>
            <a:ext cx="1500198" cy="1667735"/>
          </a:xfrm>
          <a:prstGeom prst="ellipse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 rot="2191837">
            <a:off x="-412750" y="1397000"/>
            <a:ext cx="4754563" cy="182563"/>
          </a:xfrm>
          <a:prstGeom prst="rect">
            <a:avLst/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7" name="6 Rectángulo"/>
          <p:cNvSpPr/>
          <p:nvPr/>
        </p:nvSpPr>
        <p:spPr>
          <a:xfrm rot="19246806">
            <a:off x="-463550" y="5199063"/>
            <a:ext cx="4684713" cy="200025"/>
          </a:xfrm>
          <a:prstGeom prst="rect">
            <a:avLst/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8" name="7 Rectángulo"/>
          <p:cNvSpPr/>
          <p:nvPr/>
        </p:nvSpPr>
        <p:spPr>
          <a:xfrm rot="19153358">
            <a:off x="5141913" y="1447800"/>
            <a:ext cx="4495800" cy="169863"/>
          </a:xfrm>
          <a:prstGeom prst="rect">
            <a:avLst/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9" name="8 Rectángulo"/>
          <p:cNvSpPr/>
          <p:nvPr/>
        </p:nvSpPr>
        <p:spPr>
          <a:xfrm rot="13444277">
            <a:off x="5245100" y="5097463"/>
            <a:ext cx="4492625" cy="185737"/>
          </a:xfrm>
          <a:prstGeom prst="rect">
            <a:avLst/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0" name="9 Rectángulo"/>
          <p:cNvSpPr/>
          <p:nvPr/>
        </p:nvSpPr>
        <p:spPr>
          <a:xfrm rot="2191837">
            <a:off x="-379413" y="1643063"/>
            <a:ext cx="4384676" cy="192087"/>
          </a:xfrm>
          <a:prstGeom prst="rect">
            <a:avLst/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19246806">
            <a:off x="-412750" y="5029200"/>
            <a:ext cx="4283075" cy="184150"/>
          </a:xfrm>
          <a:prstGeom prst="rect">
            <a:avLst/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19153358">
            <a:off x="5491163" y="1655763"/>
            <a:ext cx="4068762" cy="155575"/>
          </a:xfrm>
          <a:prstGeom prst="rect">
            <a:avLst/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13444277">
            <a:off x="5662613" y="4929188"/>
            <a:ext cx="3976687" cy="185737"/>
          </a:xfrm>
          <a:prstGeom prst="rect">
            <a:avLst/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2191837">
            <a:off x="-334963" y="1908175"/>
            <a:ext cx="4065588" cy="165100"/>
          </a:xfrm>
          <a:prstGeom prst="rect">
            <a:avLst/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19246806">
            <a:off x="-338138" y="4778375"/>
            <a:ext cx="3940176" cy="195263"/>
          </a:xfrm>
          <a:prstGeom prst="rect">
            <a:avLst/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19153358">
            <a:off x="5786438" y="1787525"/>
            <a:ext cx="3759200" cy="168275"/>
          </a:xfrm>
          <a:prstGeom prst="rect">
            <a:avLst/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13444277">
            <a:off x="5973763" y="4759325"/>
            <a:ext cx="3646487" cy="166688"/>
          </a:xfrm>
          <a:prstGeom prst="rect">
            <a:avLst/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</p:spTree>
  </p:cSld>
  <p:clrMapOvr>
    <a:masterClrMapping/>
  </p:clrMapOvr>
  <p:transition spd="med" advTm="11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5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5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6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6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6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8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85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88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3000"/>
                            </p:stCondLst>
                            <p:childTnLst>
                              <p:par>
                                <p:cTn id="90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40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4460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17 Cheurón"/>
          <p:cNvSpPr/>
          <p:nvPr/>
        </p:nvSpPr>
        <p:spPr>
          <a:xfrm rot="16200000">
            <a:off x="-250021" y="3464707"/>
            <a:ext cx="1500174" cy="1000132"/>
          </a:xfrm>
          <a:prstGeom prst="chevron">
            <a:avLst>
              <a:gd name="adj" fmla="val 74060"/>
            </a:avLst>
          </a:prstGeom>
          <a:gradFill>
            <a:gsLst>
              <a:gs pos="0">
                <a:srgbClr val="FFF200">
                  <a:alpha val="99000"/>
                </a:srgbClr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Cheurón"/>
          <p:cNvSpPr/>
          <p:nvPr/>
        </p:nvSpPr>
        <p:spPr>
          <a:xfrm rot="16200000">
            <a:off x="-250021" y="5607847"/>
            <a:ext cx="1500174" cy="1000132"/>
          </a:xfrm>
          <a:prstGeom prst="chevron">
            <a:avLst>
              <a:gd name="adj" fmla="val 74060"/>
            </a:avLst>
          </a:prstGeom>
          <a:gradFill>
            <a:gsLst>
              <a:gs pos="0">
                <a:srgbClr val="FFF200">
                  <a:alpha val="99000"/>
                </a:srgbClr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 rot="16200000">
            <a:off x="-250021" y="4543117"/>
            <a:ext cx="1500174" cy="1000132"/>
          </a:xfrm>
          <a:prstGeom prst="chevron">
            <a:avLst>
              <a:gd name="adj" fmla="val 74060"/>
            </a:avLst>
          </a:prstGeom>
          <a:gradFill>
            <a:gsLst>
              <a:gs pos="0">
                <a:srgbClr val="FFF200">
                  <a:alpha val="99000"/>
                </a:srgbClr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16200000">
            <a:off x="-250021" y="2382877"/>
            <a:ext cx="1500174" cy="1000132"/>
          </a:xfrm>
          <a:prstGeom prst="chevron">
            <a:avLst>
              <a:gd name="adj" fmla="val 74060"/>
            </a:avLst>
          </a:prstGeom>
          <a:gradFill>
            <a:gsLst>
              <a:gs pos="0">
                <a:srgbClr val="FFF200">
                  <a:alpha val="99000"/>
                </a:srgbClr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16200000">
            <a:off x="-250021" y="1302757"/>
            <a:ext cx="1500174" cy="1000132"/>
          </a:xfrm>
          <a:prstGeom prst="chevron">
            <a:avLst>
              <a:gd name="adj" fmla="val 74060"/>
            </a:avLst>
          </a:prstGeom>
          <a:gradFill>
            <a:gsLst>
              <a:gs pos="0">
                <a:srgbClr val="FFF200">
                  <a:alpha val="99000"/>
                </a:srgbClr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16200000">
            <a:off x="-250021" y="250021"/>
            <a:ext cx="1500174" cy="1000132"/>
          </a:xfrm>
          <a:prstGeom prst="chevron">
            <a:avLst>
              <a:gd name="adj" fmla="val 74060"/>
            </a:avLst>
          </a:prstGeom>
          <a:gradFill>
            <a:gsLst>
              <a:gs pos="0">
                <a:srgbClr val="FFF200">
                  <a:alpha val="99000"/>
                </a:srgbClr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rot="16200000">
            <a:off x="7893847" y="5607847"/>
            <a:ext cx="1500174" cy="1000132"/>
          </a:xfrm>
          <a:prstGeom prst="chevron">
            <a:avLst>
              <a:gd name="adj" fmla="val 74060"/>
            </a:avLst>
          </a:prstGeom>
          <a:gradFill>
            <a:gsLst>
              <a:gs pos="0">
                <a:srgbClr val="FFF200">
                  <a:alpha val="99000"/>
                </a:srgbClr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 rot="16200000">
            <a:off x="7893847" y="4543117"/>
            <a:ext cx="1500174" cy="1000132"/>
          </a:xfrm>
          <a:prstGeom prst="chevron">
            <a:avLst>
              <a:gd name="adj" fmla="val 74060"/>
            </a:avLst>
          </a:prstGeom>
          <a:gradFill>
            <a:gsLst>
              <a:gs pos="0">
                <a:srgbClr val="FFF200">
                  <a:alpha val="99000"/>
                </a:srgbClr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 rot="16200000">
            <a:off x="7893847" y="3462997"/>
            <a:ext cx="1500174" cy="1000132"/>
          </a:xfrm>
          <a:prstGeom prst="chevron">
            <a:avLst>
              <a:gd name="adj" fmla="val 74060"/>
            </a:avLst>
          </a:prstGeom>
          <a:gradFill>
            <a:gsLst>
              <a:gs pos="0">
                <a:srgbClr val="FFF200">
                  <a:alpha val="99000"/>
                </a:srgbClr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 rot="16200000">
            <a:off x="7893847" y="2382877"/>
            <a:ext cx="1500174" cy="1000132"/>
          </a:xfrm>
          <a:prstGeom prst="chevron">
            <a:avLst>
              <a:gd name="adj" fmla="val 74060"/>
            </a:avLst>
          </a:prstGeom>
          <a:gradFill>
            <a:gsLst>
              <a:gs pos="0">
                <a:srgbClr val="FFF200">
                  <a:alpha val="99000"/>
                </a:srgbClr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 rot="16200000">
            <a:off x="7893847" y="1302757"/>
            <a:ext cx="1500174" cy="1000132"/>
          </a:xfrm>
          <a:prstGeom prst="chevron">
            <a:avLst>
              <a:gd name="adj" fmla="val 74060"/>
            </a:avLst>
          </a:prstGeom>
          <a:gradFill>
            <a:gsLst>
              <a:gs pos="0">
                <a:srgbClr val="FFF200">
                  <a:alpha val="99000"/>
                </a:srgbClr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 rot="16200000">
            <a:off x="7893847" y="250021"/>
            <a:ext cx="1500174" cy="1000132"/>
          </a:xfrm>
          <a:prstGeom prst="chevron">
            <a:avLst>
              <a:gd name="adj" fmla="val 74060"/>
            </a:avLst>
          </a:prstGeom>
          <a:gradFill>
            <a:gsLst>
              <a:gs pos="0">
                <a:srgbClr val="FFF200">
                  <a:alpha val="99000"/>
                </a:srgbClr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pic>
        <p:nvPicPr>
          <p:cNvPr id="17" name="Picture 2" descr="C:\Users\Jose Luis\Desktop\francisco-domingo-joaquim_72923.jpg"/>
          <p:cNvPicPr>
            <a:picLocks noChangeAspect="1" noChangeArrowheads="1"/>
          </p:cNvPicPr>
          <p:nvPr/>
        </p:nvPicPr>
        <p:blipFill>
          <a:blip r:embed="rId2"/>
          <a:srcRect l="27115" t="2655" r="17366"/>
          <a:stretch>
            <a:fillRect/>
          </a:stretch>
        </p:blipFill>
        <p:spPr bwMode="auto">
          <a:xfrm>
            <a:off x="1071538" y="0"/>
            <a:ext cx="7000924" cy="7858132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1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9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2" descr="C:\Users\Jose Luis\Desktop\size1_26780_boc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15466" cy="6858000"/>
          </a:xfrm>
          <a:prstGeom prst="rect">
            <a:avLst/>
          </a:prstGeom>
          <a:noFill/>
        </p:spPr>
      </p:pic>
      <p:sp>
        <p:nvSpPr>
          <p:cNvPr id="7" name="6 Cheurón"/>
          <p:cNvSpPr/>
          <p:nvPr/>
        </p:nvSpPr>
        <p:spPr>
          <a:xfrm rot="16200000">
            <a:off x="3429000" y="-642937"/>
            <a:ext cx="2428875" cy="3714750"/>
          </a:xfrm>
          <a:prstGeom prst="chevron">
            <a:avLst>
              <a:gd name="adj" fmla="val 87333"/>
            </a:avLst>
          </a:prstGeom>
          <a:solidFill>
            <a:schemeClr val="accent3">
              <a:lumMod val="75000"/>
              <a:alpha val="68000"/>
            </a:schemeClr>
          </a:solidFill>
          <a:ln>
            <a:solidFill>
              <a:srgbClr val="ACA8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16200000">
            <a:off x="3429000" y="1"/>
            <a:ext cx="2428875" cy="3714750"/>
          </a:xfrm>
          <a:prstGeom prst="chevron">
            <a:avLst>
              <a:gd name="adj" fmla="val 87333"/>
            </a:avLst>
          </a:prstGeom>
          <a:solidFill>
            <a:schemeClr val="accent3">
              <a:lumMod val="75000"/>
              <a:alpha val="68000"/>
            </a:schemeClr>
          </a:solidFill>
          <a:ln>
            <a:solidFill>
              <a:srgbClr val="ACA8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16200000">
            <a:off x="3429000" y="642938"/>
            <a:ext cx="2428875" cy="3714750"/>
          </a:xfrm>
          <a:prstGeom prst="chevron">
            <a:avLst>
              <a:gd name="adj" fmla="val 87333"/>
            </a:avLst>
          </a:prstGeom>
          <a:solidFill>
            <a:schemeClr val="accent3">
              <a:lumMod val="75000"/>
              <a:alpha val="68000"/>
            </a:schemeClr>
          </a:solidFill>
          <a:ln>
            <a:solidFill>
              <a:srgbClr val="ACA8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rot="16200000">
            <a:off x="3429000" y="1285876"/>
            <a:ext cx="2428875" cy="3714750"/>
          </a:xfrm>
          <a:prstGeom prst="chevron">
            <a:avLst>
              <a:gd name="adj" fmla="val 87333"/>
            </a:avLst>
          </a:prstGeom>
          <a:solidFill>
            <a:schemeClr val="accent3">
              <a:lumMod val="75000"/>
              <a:alpha val="68000"/>
            </a:schemeClr>
          </a:solidFill>
          <a:ln>
            <a:solidFill>
              <a:srgbClr val="ACA8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 rot="16200000">
            <a:off x="3500437" y="1857376"/>
            <a:ext cx="2428875" cy="3714750"/>
          </a:xfrm>
          <a:prstGeom prst="chevron">
            <a:avLst>
              <a:gd name="adj" fmla="val 87333"/>
            </a:avLst>
          </a:prstGeom>
          <a:solidFill>
            <a:schemeClr val="accent3">
              <a:lumMod val="75000"/>
              <a:alpha val="68000"/>
            </a:schemeClr>
          </a:solidFill>
          <a:ln>
            <a:solidFill>
              <a:srgbClr val="ACA8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 rot="16200000">
            <a:off x="3500437" y="2500313"/>
            <a:ext cx="2428875" cy="3714750"/>
          </a:xfrm>
          <a:prstGeom prst="chevron">
            <a:avLst>
              <a:gd name="adj" fmla="val 87333"/>
            </a:avLst>
          </a:prstGeom>
          <a:solidFill>
            <a:schemeClr val="accent3">
              <a:lumMod val="75000"/>
              <a:alpha val="68000"/>
            </a:schemeClr>
          </a:solidFill>
          <a:ln>
            <a:solidFill>
              <a:srgbClr val="ACA8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 rot="16200000">
            <a:off x="3500437" y="3143251"/>
            <a:ext cx="2428875" cy="3714750"/>
          </a:xfrm>
          <a:prstGeom prst="chevron">
            <a:avLst>
              <a:gd name="adj" fmla="val 87333"/>
            </a:avLst>
          </a:prstGeom>
          <a:solidFill>
            <a:schemeClr val="accent3">
              <a:lumMod val="75000"/>
              <a:alpha val="68000"/>
            </a:schemeClr>
          </a:solidFill>
          <a:ln>
            <a:solidFill>
              <a:srgbClr val="ACA8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 rot="16200000">
            <a:off x="3500437" y="3786188"/>
            <a:ext cx="2428875" cy="3714750"/>
          </a:xfrm>
          <a:prstGeom prst="chevron">
            <a:avLst>
              <a:gd name="adj" fmla="val 87333"/>
            </a:avLst>
          </a:prstGeom>
          <a:solidFill>
            <a:schemeClr val="accent3">
              <a:lumMod val="75000"/>
              <a:alpha val="68000"/>
            </a:schemeClr>
          </a:solidFill>
          <a:ln>
            <a:solidFill>
              <a:srgbClr val="ACA8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med" advTm="9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3000"/>
                            </p:stCondLst>
                            <p:childTnLst>
                              <p:par>
                                <p:cTn id="62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1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96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http://www.dogguie.net/wp-content/uploads/2012/12/boconazo-0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" name="Picture 2" descr="C:\Users\Jose Luis\Desktop\Comunicat_d'inscripció_en_el_llibre_de_rècords_mundials_Guinnes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596" y="428604"/>
            <a:ext cx="1216029" cy="1919274"/>
          </a:xfrm>
          <a:prstGeom prst="rect">
            <a:avLst/>
          </a:prstGeom>
          <a:noFill/>
        </p:spPr>
      </p:pic>
      <p:sp>
        <p:nvSpPr>
          <p:cNvPr id="5" name="4 Triángulo isósceles"/>
          <p:cNvSpPr/>
          <p:nvPr/>
        </p:nvSpPr>
        <p:spPr>
          <a:xfrm rot="5400000">
            <a:off x="-1107281" y="1107281"/>
            <a:ext cx="6858000" cy="4643438"/>
          </a:xfrm>
          <a:prstGeom prst="triangle">
            <a:avLst>
              <a:gd name="adj" fmla="val 48889"/>
            </a:avLst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6" name="5 Triángulo isósceles"/>
          <p:cNvSpPr/>
          <p:nvPr/>
        </p:nvSpPr>
        <p:spPr>
          <a:xfrm rot="5400000" flipV="1">
            <a:off x="3393282" y="1107281"/>
            <a:ext cx="6858000" cy="4643437"/>
          </a:xfrm>
          <a:prstGeom prst="triangle">
            <a:avLst>
              <a:gd name="adj" fmla="val 48333"/>
            </a:avLst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7" name="6 Combinar"/>
          <p:cNvSpPr/>
          <p:nvPr/>
        </p:nvSpPr>
        <p:spPr>
          <a:xfrm>
            <a:off x="0" y="0"/>
            <a:ext cx="9144000" cy="3286125"/>
          </a:xfrm>
          <a:prstGeom prst="flowChartMerg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8" name="7 Extracto"/>
          <p:cNvSpPr/>
          <p:nvPr/>
        </p:nvSpPr>
        <p:spPr>
          <a:xfrm>
            <a:off x="0" y="3357563"/>
            <a:ext cx="9144000" cy="3500437"/>
          </a:xfrm>
          <a:prstGeom prst="flowChartExtra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med" advTm="9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el hombre con la boca mas grande del mundo 0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5426886" cy="6858000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3" name="2 Rectángulo"/>
          <p:cNvSpPr/>
          <p:nvPr/>
        </p:nvSpPr>
        <p:spPr>
          <a:xfrm>
            <a:off x="5286380" y="487025"/>
            <a:ext cx="3857620" cy="63709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b="1" i="1" dirty="0" smtClean="0">
                <a:solidFill>
                  <a:srgbClr val="FF0000"/>
                </a:solidFill>
              </a:rPr>
              <a:t/>
            </a:r>
            <a:br>
              <a:rPr lang="es-ES" sz="2400" b="1" i="1" dirty="0" smtClean="0">
                <a:solidFill>
                  <a:srgbClr val="FF0000"/>
                </a:solidFill>
              </a:rPr>
            </a:br>
            <a:r>
              <a:rPr lang="es-ES" sz="2400" b="1" i="1" dirty="0" smtClean="0">
                <a:solidFill>
                  <a:srgbClr val="FF0000"/>
                </a:solidFill>
              </a:rPr>
              <a:t>Conocido como “Chiquinho” y “Mandíbula asombrosa”, Francisco puede introducir en su boca una lata de refresco e incluso hasta un libro, y mantenerlo durante minutos sin asfixiarse. Incluso se presentó en un programa de televisión italiano donde hizo estallar una lata dentro y fuera de la boca 14 veces en un minuto.</a:t>
            </a:r>
            <a:r>
              <a:rPr lang="es-ES" sz="2400" dirty="0" smtClean="0">
                <a:solidFill>
                  <a:srgbClr val="FF0000"/>
                </a:solidFill>
              </a:rPr>
              <a:t/>
            </a:r>
            <a:br>
              <a:rPr lang="es-ES" sz="2400" dirty="0" smtClean="0">
                <a:solidFill>
                  <a:srgbClr val="FF0000"/>
                </a:solidFill>
              </a:rPr>
            </a:br>
            <a:endParaRPr lang="es-ES" sz="2400" dirty="0"/>
          </a:p>
        </p:txBody>
      </p:sp>
      <p:pic>
        <p:nvPicPr>
          <p:cNvPr id="4" name="Picture 2" descr="E:\formas montar\2cxx0f8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5776924"/>
            <a:ext cx="1322995" cy="1081076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22000"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C:\Users\Jose Luis\Desktop\maxresdefault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668463" y="-36513"/>
            <a:ext cx="12192001" cy="6894513"/>
          </a:xfrm>
          <a:prstGeom prst="rect">
            <a:avLst/>
          </a:prstGeom>
          <a:noFill/>
        </p:spPr>
      </p:pic>
      <p:sp>
        <p:nvSpPr>
          <p:cNvPr id="5" name="4 Luna"/>
          <p:cNvSpPr/>
          <p:nvPr/>
        </p:nvSpPr>
        <p:spPr>
          <a:xfrm>
            <a:off x="0" y="0"/>
            <a:ext cx="4714875" cy="6858000"/>
          </a:xfrm>
          <a:prstGeom prst="moon">
            <a:avLst/>
          </a:prstGeom>
          <a:solidFill>
            <a:srgbClr val="ACA800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6" name="5 Luna"/>
          <p:cNvSpPr/>
          <p:nvPr/>
        </p:nvSpPr>
        <p:spPr>
          <a:xfrm flipH="1">
            <a:off x="4643438" y="0"/>
            <a:ext cx="4500562" cy="6858000"/>
          </a:xfrm>
          <a:prstGeom prst="moon">
            <a:avLst/>
          </a:prstGeom>
          <a:solidFill>
            <a:srgbClr val="ACA800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7" name="6 Lágrima"/>
          <p:cNvSpPr/>
          <p:nvPr/>
        </p:nvSpPr>
        <p:spPr>
          <a:xfrm rot="18923547">
            <a:off x="2408238" y="1277938"/>
            <a:ext cx="4429125" cy="4403725"/>
          </a:xfrm>
          <a:prstGeom prst="teardrop">
            <a:avLst/>
          </a:prstGeom>
          <a:solidFill>
            <a:srgbClr val="DEA900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</p:spTree>
  </p:cSld>
  <p:clrMapOvr>
    <a:masterClrMapping/>
  </p:clrMapOvr>
  <p:transition spd="med" advTm="9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35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C:\Users\Jose Luis\Desktop\0d0026393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57747" cy="6858000"/>
          </a:xfrm>
          <a:prstGeom prst="rect">
            <a:avLst/>
          </a:prstGeom>
          <a:noFill/>
        </p:spPr>
      </p:pic>
      <p:sp>
        <p:nvSpPr>
          <p:cNvPr id="5" name="4 Retraso"/>
          <p:cNvSpPr/>
          <p:nvPr/>
        </p:nvSpPr>
        <p:spPr>
          <a:xfrm>
            <a:off x="0" y="0"/>
            <a:ext cx="4500563" cy="6858000"/>
          </a:xfrm>
          <a:prstGeom prst="flowChartDelay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6" name="5 Retraso"/>
          <p:cNvSpPr/>
          <p:nvPr/>
        </p:nvSpPr>
        <p:spPr>
          <a:xfrm flipH="1">
            <a:off x="4500563" y="0"/>
            <a:ext cx="4643437" cy="6858000"/>
          </a:xfrm>
          <a:prstGeom prst="flowChartDelay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7" name="6 Retraso"/>
          <p:cNvSpPr/>
          <p:nvPr/>
        </p:nvSpPr>
        <p:spPr>
          <a:xfrm rot="5400000">
            <a:off x="2857500" y="-2857500"/>
            <a:ext cx="3429000" cy="9144000"/>
          </a:xfrm>
          <a:prstGeom prst="flowChartDelay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solidFill>
                <a:srgbClr val="FFC000"/>
              </a:solidFill>
            </a:endParaRPr>
          </a:p>
        </p:txBody>
      </p:sp>
      <p:sp>
        <p:nvSpPr>
          <p:cNvPr id="8" name="7 Retraso"/>
          <p:cNvSpPr/>
          <p:nvPr/>
        </p:nvSpPr>
        <p:spPr>
          <a:xfrm rot="5400000" flipH="1">
            <a:off x="2964656" y="678657"/>
            <a:ext cx="3214687" cy="9144000"/>
          </a:xfrm>
          <a:prstGeom prst="flowChartDelay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</p:spTree>
  </p:cSld>
  <p:clrMapOvr>
    <a:masterClrMapping/>
  </p:clrMapOvr>
  <p:transition spd="med" advTm="9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Rectángulo"/>
          <p:cNvSpPr/>
          <p:nvPr/>
        </p:nvSpPr>
        <p:spPr>
          <a:xfrm>
            <a:off x="0" y="6308725"/>
            <a:ext cx="9144000" cy="549275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4" name="Picture 2" descr="el hombre con la boca mas grande del mundo 0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18443" y="571480"/>
            <a:ext cx="9262443" cy="571504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549275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</p:spTree>
  </p:cSld>
  <p:clrMapOvr>
    <a:masterClrMapping/>
  </p:clrMapOvr>
  <p:transition spd="med" advTm="11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5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0" name="AutoShape 2" descr="data:image/jpeg;base64,/9j/4AAQSkZJRgABAQAAAQABAAD/2wCEAAkGBxQSEhQUExQVFRQXFRQVFBQUFBQXFRYYFRQXFhUVFxQYHCggGBolHBcUITEhJSkrLi4uFx8zODMsNyktLi0BCgoKDg0OGxAQGiwkICQsLCwsLCwsLCwsLCwsLCwsLCwsLCwsLCwsLCwsLCwsLCwsLCwsLCwsNywsLCwsLCwvLP/AABEIANsA5gMBIgACEQEDEQH/xAAcAAACAgMBAQAAAAAAAAAAAAADBAIFAAEGBwj/xABCEAACAQIEAwYCBggFAwUAAAABAgADEQQSITEFQVEGE2FxgZEiMgdCUqGx8BQjM2KSwdHhJFNyc4JjovEXdJOys//EABkBAAMBAQEAAAAAAAAAAAAAAAABAgMEBf/EACwRAAICAgIBAgQFBQAAAAAAAAABAhEDIRIxBEFREyIycTNhwdHhFFKBkaH/2gAMAwEAAhEDEQA/AK9UhVpyaJDIk6zhBqkKqQqJCqkLAGiQipCKkMtOS2AEJJhIZUhAkQwASTWnDhIRUgFC605LJGRTmxTgFCopya04yKckKcAoV7uYacb7uRKQGJtTkTTj3dyJpwAR7uRanHTTkWSAqEDTkDTjrJIGnAKEmpyBpx1qcgacAETTgnpywanBtSgBWvTgGSWVSnFnSACRSZGGSZAQ0iQyLJKsMiR2BALCLThVSFVIh0DWnDKkItOFVIDBrThBShUSFVIALinCLThgkItOAARTkzT9hqTsAOZJ5QlRlRSzGyqCzHoBvKHE8MqY7Wr3iUd0oKDdh9qqQCCf3RoOsic1BWzTHjc3SNYztTg6XzVr/wC3TqVB/EikH3hcB2lwlYhUxCBjoFqBqTE9AKgFz5Sg4x2ayKSoOm+a9x53JnK4rg7MNUNrHoRpysZzLy9nb/QqrTPYjTkO7njXBu02LwXwqzGmLfqqo7ymB+7rmpjyIHhPR+ynbKljT3bL3NbdULZlqADXu2sLkfZIv5zpjkUjjnhlEve7mjTjRSaKSzOhNkkGSOMkgyQChJqcGUjrJIMkBCbJI93GmSRywAUanBNTjzLBOkAK+okVqU5Z1Ei1SnAQgacyMskyABkWMIs0iRhEgBpEh0SSpJDqkBkFpwq04REhQkB0CWnCBIVUk1SA0gQSTVIUJMqMEVmbRVUsT4KLkwGUfHcQLhCMyqVLKN3c606Y6/a9pa4ThTVF/wATVtzFOmcqrpsW3Yys4HgjWC4ipuRmUdGexc7b7KPBZTdpO1ooVlpUmNSoSLU0XMTfkADflPNyZHKZ6OLEoxo7arwillyrr8JBuTqBzM8w7XcYRQtOnYAXBt/TxnouFV6tIfpB7oEDMl/iY22J5KJ5V25rYenUFrZCxF7XIt+M5eKc1o68Wk22N1ODlKHeVANQGN7aX2FvKcjXZWOZP1dRCCrKdipuCOhBjHE+OrirA1HdFGVlOnw7AlctiRyJBI01EsuC8Iwwp56dNaoO/eEsR/wPwg+Np0xXHeyJtz+XTPSex/H1x2HDmwqrZayDYN9oD7LAXHqOUvDTnjHDeMnh+J76kn6s/DWpDTMl72HLML3U9dNiZ7Tg8QlamlWm2am6hkYcwdvI9RyM78c+SPLy4+EqBMkGyR1kg2pzQyoSKSDJG2pyBpwEJMkGVjjJBskBMVKwbrGmSQZICEnWBZY8yRZ1gAmyTIZlm4ATRYyiSCLGqaQAlSSMKs1TWGUQGkYqwipJKsKBAogqwirJKsIFk2MGFld2nBGDxJH+RV/+hv8AdeW4WL8Twoq0atM6B6bp/EpH84N6Aoa7F6C0EUm9MKSDa2gG/vrK7C4H9DpGph6IqVaYdKZsztnqak3Nybnc7kzqMagp0wqfM1lH4QuHwZVAibka2/rynlNPpHrJpbPOH7O4ipU73F4ipWqblMzU6KnfLZGF7G3PlA4zslTe71CzMCWH2QT0Gk9HqYmjTRnU0yqXWpXqMFw9Ij6o5sbkCy8+c4DiHbak1YBFq16YDByAlJHa2ndqVZgoNz8Rv4SXGfdlwkukjj+NYFFJGW3LQBT7qdYvwfGdzoug28D4HxnT0cHRxzFLtRf4yoqMhUnVgC2VbC3mZznG+CPg6mVyCDs9j3bWtezH5bE21tNIS1xfY8i+a0D4rWD+B+4/nTSd59DfGDarhHOg/XUQT1/bIPWzerzz6pTuvpex+YeXUc7iH7PYh6OISop+JSHQ9SCLr6gkW6MZ0Y3RzeQuas+hmSDZIei4dVdflZVYeTAETZSdR5wmUgykLjq60kao+iqL+fQDxM4PjmXEqC5u/wAw1OVQfqqp0AHXc2kZM0YdmmPDLJ0dm1OCdJ5fhcViqB/U1nC3+UnOn8D3A9JZf+oFenpUoU6nUqzUj7EMI45osJ+NNHcOkgVnO8N7fYWqbVM1Bv8Aqap/8i7f8gJ0dOuji6ujA7FXVh7gzRNPoxcWu0BKwFRI2zA6Zlv0zC/tAunWMkTdJkKyzIAEppGqSwdJY0iwGlZNFhkWaRYZVgUYqwoExVk9BqZLGYqyYWV+K4xTpj6zeSm3vaL4btRSfZanoAw/GZ/Ej7l/Dn7F0Fi/E6uSi7fZF/YiV79qsODa7k9MlvvJAiNftihBAo5hbZ2UAnfWwI5ScmSKT2XDFNyWhvhLGqwc7KotfTcXY/yv4NON7Y9tWr1lwOEqZab1Fp18QDvmNiqHkORMqu2HFMUadd0ZUFQjvsrHNlWwVF5AXJJ5nTkLHluCYYlLi42KsPqsD8JB6g2nHjT42z04xuZ3n0mYkJSp4amirTQoosOdNdSCG35XK666zi+G0Tf4T5j+0veKY9sSLNTs+bNnGUUwSPjufmPhsNYr2dpgu1r5dAPQat7zOCaVM6MceKLDC8PygZfm9d+ksu1OKpvhcrWqVGBtTBXPmVfgcgWIOY6336SWLdAvxG17DXTW9ozgqfxZiQwK/MPuvzMONvfoOcb2c3wXsun6OEqZxVFzm+ruNjyAF9RKTGcKqUDm1sDcMAdDf6w/pPT61FrC1yAPQX6n87Su4hQy0qj8wp/7jb13vN7fZhKMXpjvDe2zJhKR/Rtcthnq2BAsMwAQkC5NvAXhT24qkX7mkPN3P4ATiO1mP7lEFsx2AudumnXa0V4Vg8RiFzVKtDDLe2Wqlc1drhgirYg+LDY6RRzZJq0c7wYYvZ0nG+0b4ggOUVV+qga1z9Y3JufzzMoOIV8ymzObDc2sPIX0tb83kBgqlOo4z0nS/wANUZ0LD/bIOXmLE8pNwAdxYjY6eok8nytmqhFKoimFxTaG5P4xquobzgaLoDpc/wA4zWN/lFuntC9hxK0cL6fy/N4ljOF21IF+thOmQ5R0v1/ASsr3YmUpicSgegANB7iE4b2oxOGIFOqct/2b/HT9Afl/42j9TDWDH88/7Smr4UHW+81jMwyY9dHd8P8ApCRl/W02DdadmB/4k3HuZk83r0wn1vaZNviM5Xhj7H0XTWMoIGmIddN5ucyCoIZRFKlcj5QPM/0gTXZt/wCkwlngjeGGchyriwPl1P3D+sXaqSddfPl6RWqcokO+bwE455nI7MeFRJ1lG5F/SVnF8Wipe4W35tpN1KzH8/ygMXg6bU2NRhrcAc/O3sPWZqVm/H3PLuMcczVDY2AJ5m5g6/F6iU1d1qJTqAhGKMqPltmyOQA24vY85acR/RQcjLTuDr8I/nrtDVeO0yiIWZ1pgLSVyXWmtgLIraJYAD4bbCbWq6JafoznavHKlSkVXOQd7KTyN7kctdo92afQX8tRLeh2oVF0GoBIvt4A25bSgwuMzYhylgCb6DTTS9vGP06NMbqa2dXxGoAmUas11HtvI9kOD18TUyU1+BbtVcnKBqQqXGpJIJsPs62hqSBzSJtmNSmovsbuBY+89C7KLTotUpr8LMe9KnQ3YAbXPICZxpujpzZHFa7Kbj/Zhu7uXJKanKuhFhcWPKUXZnFNTqii3xU3JUaWOZlICkHbfcaT0jjFcIrs2xFvY6j1WeT9mFqYniFkLZEqZmYDQCn8QGnMmwv4xziooxhlk4vkehspVKlNj3bFLjQHT6tjfYkfcZHh9EV6LK43GRrDUEi4I973nO9tOOGjW/VsPlWncH5iW0IPIgBxfoLTquGqmHQgtma12Y6KrHfnytzig+cbYST436s4mnw5aV6lQipVBOWowtkUEgBQScpIFyd9fScniOIu9crRWpUIBJSkjVG0NrkKDYb+8d7edp6WZlw1YvmYl7KvdJfcI51c38wNdeUrexP0j1eGrVRKKVRUOe7syuHChVuwvmQAfLYb7iPFhe+Rhmzcfp7E8RxWpmIZWUg2IIIII3BB1vcbeEdwlQuA1ifPaF4VxLEY4VM1NBmd2fEEZUDOxYhaYHxNcnQHzl07U6WgA0tyHQC5PoPaTN8Xxo0h8y5WCSiFGo1P55SL1fGw6CVfEeNopOudrHy8L9eUQHGOsai3sHNdF8cSFuRv4/jrKupxIKTfYmVOI4rfb2lVUr5jcn0Gv9pccfuZyypdHS8S40oplV3PT15znaTlzqbCLvVGyjzJ1MirWm0YUjCeTkxmuoJ02mozWoUgiMtdWZlBenkqK1NuakkZWHiD6TI6Zm3Z9E0mvt78v7yeax6yCzTNy0mM8spdmkMKh0aqsen5tBo9jNY2tlErcTjiBYHlMHJG6iyHEMWMxF9j7wNLiLHUKT+fGIrVZmYkX6X2h87ga6+Gw9pk7NUkEFdyddN9Zz/aXFVUU2ub3sQW08dpbrjiORt1H585W9peL00p3a97WFwd5cLsJVR5biXIbqTLLs/xLD03/wAZhWxCG1sld6RUc9F0byJEq8RirsSBz05yCgt6df6TvRwtnq/bKhwk8Mp18JSVKtZlNL5+9GRwKwcFjawBFzcXItOA4TVpK4LZx+8lm90Yi/oREqFT9WB0ax9W/vAikxY5NWsTlG7Ab2HMga26S5wtE45uDPU+DFXem1GtTqd26VFpl+7qAqQSDTqWuLdCdZ3nGeGJVCVaLCjWp6i4ClgTc0zmIB121tuNiZ4jwhFrAdfDn+fvnT4J8RQF0qPl8Ga3qOU4ZRp2egpvI7vZ6FxV3r0gpyJpZs9WmFB1sbgk8ukoeEmjw2jUyVFq1qhBZiMtIZmzPlPzEjTW3IaTj+J8cxD6fEfG5P8AOcvja1WobEny1jac/wAgfGKp7/IuOJcSoU3zO716gJYKvwUwb7k6sfcSh452mxGJ0dzl/wAtbhPM/aPnEq+Hy/NIYHDFz56CdGLEukc2bPJ96FCNYc0tI9xDCBKgQclF/M62ldi61zYbD7/GbyjxdHKnas6HhHarucOKOTVScrDYhiW1HW536RDH8eqVNL2XoOfiZT3kxMljjd0a/FnVWT71t7maDW5/fNSJM0Iswm8ntMVZswEaGkG7ScGdTBgbVZkJaZCgPpZqhO3uZX8QxopAkuAfHrKPjXaYqpC6e33Tzfi/E2qsczEk8r6Tz4wcztk+PZecX7RsXzd74ALz6fyiB7Q1mGpY+ZX0vKFQAept+bTRq209p2LBGtnO88r0dZwnjRY2zEP4Gx9L6GdAO0eWwcFtuVj7WnmqN8V+o0hxiW2BIHmZD8ZN6ZcfI/uR6TT7R4dt7A+Ok5ftZxSk6lRZjy6D1nOu199YhiILxuLuwfkWqSIoeg+6Eo3J15QtB7qPWLNU3tN+KWzCydJrEjxU/fCOhzoQcrBhlYaWa9wb8jcRNW+IH0jzi4/O8pbJZ3i9nqj0/wBKopaoovicOumb/r0eQvuV5HUWBtLPhnE0sMw356jzBB2PUcvKQ+jXt5SpAYfGtktpTxB+W32an2f9W3W09A4j2KwmJBdcy5wGWtRcFR4hdQR7+FpPkYozdxDDmlDUzksaaRXMttr6icdjcfR1I3HgPulx2p7D4nCg5a3erZSoQOhbNUCFbHMtwWQ/NcgkjYyqwH0fV61R6Zcfq3KNkzOLjezEKPXWcsPHbdHY/Lilo4rGVzUc+P3TpeA8GdQDYd4wuoPy00G9R+g8J1tTsrhsELXQ1BbM9Q/BS8TzdugH3Tnu2HFlp0+6QMoaxYP+2rdGq2/Z0+lPc87bT08WJY1yZ5k8ryukcjxaqqvUKMWDMQrHdgNC/rr7iVMk7XOuswCcsnbN1o2ghLTYW01GhkTJKkmtOGCWgAILBuZOq8hTWAGMLCBSGrGCpiIA0yStMjAfx3FmfnpeJLUi45Qg3HjJjFIcpN9jLPNnUQTQlMyiTVJtLcxDq2kXY2N/fyhRoZSANfSCrICDDgaSK6y2IVwbcoPErY35GTZcr+EYq08wk1aGV9OncE+0dpPcAxeibGxk6JsxHI7ecUdAw9utpccC7Q4nBMGw1Zqf1u7uTSbmQ1I/CehO+u4lV+SJFkv/AF5iUxHuPAO2NTiqZf0SiGHxa1DUTvFF0bJZSLGzWJ2BHSNCljEzUhUCgoGDKgDOWYhrkk6g5df355X9FuOp4bidCpXdadO1VWdzZBmpMFzHYC9tTzInQUvpCNPidRnfvsIHxCUnQDN3buGWx0DICosbXt1vKhNJ9GU8baOj7S08Nw2kcTWHeOf2FNzc1KhF9f3Rux9NyAfCMfjnr1Hq1GzO7FmPUnw5DkByAAlp2w7S1OIYhqr6L8tJL3FNAdFH4k8z6WpkpEyMk3Nl44KKIqIdEt5yaU7TRWRRoQteFSnCJThLWjoRAJaCq1JurUizmDGa3MOFg6SwzRALVjrI0ppzJ0hEAcTc3MjACBJ20B6ESCtD0Vup8YAQp6kwwFhFFOU2jCNeAEaZubHYwq/KDzGnt+RAsvOMUzc/6hf1GkYDC6iRSTpjQSI3mhJDEUsw8ZrDtpY7w4g6lPmPWFbsYtjaVjmEhVF1DDlHm1GsRonK2U7GS0AYMSAw3G/j1hqZvqNPAwWH+Fsp2O0nlyt4HaNAMEC1jK/FggZV3b8L7SxH/mJ4ulqDr00/PiIpIBahh+cZWnD01FpqwiSAEUmLS6yZIEE7w0BNnA8YOlSeqwSmrO52VQSx9BymqVBqjqiC7OwVR1ZjYD7xOzw9Kjh6bqXK4dfhdlJWpi3IqKG7y1xSDpVyKtx/h6gYEst2t7fRnOTT4x7/AOfc5jEdn6yfP3SH7DV6Ifyy5pU1aLK1mBB3senUdR4zqOIdoKYUpTwi06T5ih+EMab1SwDZVytbKy6m5AsSRsvSrYeqy0SctN1GWqb/AKisxNh8o/VaqGUaDddo/klpa/zf6ILnBXLf2X8spEE3V2h8Th2psyOCrqxV1O4ZSQw9xFMQbTM0TsWO8PTECojVOJDNtMkapmRgDzARtRYAQNClbUwtJWqNlpqztyVFLH+EXMAB1VvAgkTp8N2J4g4BGFqAfvtSpn+F2BEsT9GGPIvahf7Pfaj1y5fvhQuS9zi0qX0MkWyhT9lj7Hf8TLPjPZTF4UXrYeoqi96igPTHm6EhfW0rL5kMBlhmkFgcM91Hhp/SGBmiYgommM0JsmUIg8UxKc+Yjl5Coklqxg75lDc4y65liWEfKxU7HaPLoIRAymdJFxuPzrv+fCTUawbxvoRoGQq8iPXymgxN9PzzkuW/9vWSAJmg2aRJtpIkyWMteztTJVar/k0qtYf6gmVPZnU+kHxriS1RSp0g601X5DoDUYnMwQMVLWIXPYMwXWa4G92qpzqYesg8wucD3SG41T7itSrYYlEZVak6s9wwGVrMyq1+dyBmzXFgbCmvlTMo/iSv2X6lzW4HWxFKn3+TC06S/EGHx6jX/DrYU/A1Cg1PWV/Yekr1nTKhLUiFaogcrdlQ2pl1BujtcXuACRqAD0mCdDQpValmDUw7FwthaxcZbWS9QhBYDROpMreyNH9HFVlKPWqJ3eHpMUzVEqsO7buzZyXINrWyABnUqRMoxS0jZyb2ys7Woe9pOxBaphsO7kc3VTRZr87mle/jOcrm/pL/ALU1F74U0IZKFOnhlcbN3K2dh4Fy5Hhac+x1mkuzLD+GjVMQ4MXSHWSakGMyaYTcAPb8L2JwKG/cBv8Aceo4/hZrfdOiwtFaahaaqi/ZRQq+y6QStCBprRyNtjSGGVomjQyPGFDaNOE+lHs1QbCVMRToolZGRmdFCl0LhXzhbBrXDXIv8M7VWkcbhlrUnpPqlRGRvJlKn8ZLVlRdM+bqC2EKDC4vDNRd6T/Mjsjeakgn1tcQAMlHQFBmEwamTzS0I2WmMZC83eACuLp8xvvJUa5MJUETY2MjoY6KpklaAQ3E3eOwCs3n5SDPpbaauYNomwIYg6wQMKwgBvJGFw1c03V1+ZSGHob+07LhmLSqhRUFag2W9H4TXw9mBZQBZqtPRQGBLKFUC1iDw7GaU8xy2lKXo+iJQt2nTO4wOCWm9O1CobUBc1s1OnTrXRu8tXsAQ3e3sLai3MwvF+0oUOKVQ1KrZ7OrN3OGFQHvBhybFqjXYd4bWDELa5nEvWZ7ZmZumZmP4mFWVyivpX+yHjcvqevZev3/AGMfQfn2iZjdU6RJjM2bE03hjBIIQmAEQLmZC4Qbn0m5SQH0CrQmaLK0KrTQ4w6tCq8WDSamADavDK8SDQqvAZ5X9K3BjTxP6SP2dewJ+zVRQCD5qAw8mnFBp732h4UMXhqlA2BYfAx+q41Rvf7iZ4I6FWKsLMpKsOhUkMPQgzNqmbwdoy8kGg5maMoJebBkA02Y7A25ilVYzBut5LGDoNDWioNjGQYIGSkHkpp42AFjAPDOYFpAzGMiJl5nOABUhxA0xCiAEa50ikZrnSLLBgGSSeaSYdSB1MADJoAPWZNI12PT+kyUSe8K0KrQCSYmhyh1aSDQAMIIAGDQqvFlk4ANK88Y+kHDZMfX2s5SoP8Amgv/ANweewAzyz6Uh/jF/wDb0v8A9K0mXRpj7OQJmtZk3JRsZMkRMqQAleazSMyDGQZNZNGmjI2kgGvNEyIM2JQgNSAMNUgDJKMmxNCbWAB1hBBrJmAAMQ0FTE3X3mU4vUA4kc1rnpoPMzZgqnyjzP4RgEw5mSNPaZCxM//Z">
            <a:hlinkClick r:id="rId2"/>
          </p:cNvPr>
          <p:cNvSpPr>
            <a:spLocks noChangeAspect="1" noChangeArrowheads="1"/>
          </p:cNvSpPr>
          <p:nvPr/>
        </p:nvSpPr>
        <p:spPr bwMode="auto">
          <a:xfrm>
            <a:off x="63500" y="-2041525"/>
            <a:ext cx="4495800" cy="42672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94212" name="AutoShape 4" descr="data:image/jpeg;base64,/9j/4AAQSkZJRgABAQAAAQABAAD/2wCEAAkGBxQSEhQUExQVFRQXFRQVFBQUFBQXFRYYFRQXFhUVFxQYHCggGBolHBcUITEhJSkrLi4uFx8zODMsNyktLi0BCgoKDg0OGxAQGiwkICQsLCwsLCwsLCwsLCwsLCwsLCwsLCwsLCwsLCwsLCwsLCwsLCwsLCwsNywsLCwsLCwvLP/AABEIANsA5gMBIgACEQEDEQH/xAAcAAACAgMBAQAAAAAAAAAAAAADBAIFAAEGBwj/xABCEAACAQIEAwYCBggFAwUAAAABAgADEQQSITEFQVEGE2FxgZEiMgdCUqGx8BQjM2KSwdHhJFNyc4JjovEXdJOys//EABkBAAMBAQEAAAAAAAAAAAAAAAABAgMEBf/EACwRAAICAgIBAgQFBQAAAAAAAAABAhEDIRIxBEFREyIycTNhwdHhFFKBkaH/2gAMAwEAAhEDEQA/AK9UhVpyaJDIk6zhBqkKqQqJCqkLAGiQipCKkMtOS2AEJJhIZUhAkQwASTWnDhIRUgFC605LJGRTmxTgFCopya04yKckKcAoV7uYacb7uRKQGJtTkTTj3dyJpwAR7uRanHTTkWSAqEDTkDTjrJIGnAKEmpyBpx1qcgacAETTgnpywanBtSgBWvTgGSWVSnFnSACRSZGGSZAQ0iQyLJKsMiR2BALCLThVSFVIh0DWnDKkItOFVIDBrThBShUSFVIALinCLThgkItOAARTkzT9hqTsAOZJ5QlRlRSzGyqCzHoBvKHE8MqY7Wr3iUd0oKDdh9qqQCCf3RoOsic1BWzTHjc3SNYztTg6XzVr/wC3TqVB/EikH3hcB2lwlYhUxCBjoFqBqTE9AKgFz5Sg4x2ayKSoOm+a9x53JnK4rg7MNUNrHoRpysZzLy9nb/QqrTPYjTkO7njXBu02LwXwqzGmLfqqo7ymB+7rmpjyIHhPR+ynbKljT3bL3NbdULZlqADXu2sLkfZIv5zpjkUjjnhlEve7mjTjRSaKSzOhNkkGSOMkgyQChJqcGUjrJIMkBCbJI93GmSRywAUanBNTjzLBOkAK+okVqU5Z1Ei1SnAQgacyMskyABkWMIs0iRhEgBpEh0SSpJDqkBkFpwq04REhQkB0CWnCBIVUk1SA0gQSTVIUJMqMEVmbRVUsT4KLkwGUfHcQLhCMyqVLKN3c606Y6/a9pa4ThTVF/wATVtzFOmcqrpsW3Yys4HgjWC4ipuRmUdGexc7b7KPBZTdpO1ooVlpUmNSoSLU0XMTfkADflPNyZHKZ6OLEoxo7arwillyrr8JBuTqBzM8w7XcYRQtOnYAXBt/TxnouFV6tIfpB7oEDMl/iY22J5KJ5V25rYenUFrZCxF7XIt+M5eKc1o68Wk22N1ODlKHeVANQGN7aX2FvKcjXZWOZP1dRCCrKdipuCOhBjHE+OrirA1HdFGVlOnw7AlctiRyJBI01EsuC8Iwwp56dNaoO/eEsR/wPwg+Np0xXHeyJtz+XTPSex/H1x2HDmwqrZayDYN9oD7LAXHqOUvDTnjHDeMnh+J76kn6s/DWpDTMl72HLML3U9dNiZ7Tg8QlamlWm2am6hkYcwdvI9RyM78c+SPLy4+EqBMkGyR1kg2pzQyoSKSDJG2pyBpwEJMkGVjjJBskBMVKwbrGmSQZICEnWBZY8yRZ1gAmyTIZlm4ATRYyiSCLGqaQAlSSMKs1TWGUQGkYqwipJKsKBAogqwirJKsIFk2MGFld2nBGDxJH+RV/+hv8AdeW4WL8Twoq0atM6B6bp/EpH84N6Aoa7F6C0EUm9MKSDa2gG/vrK7C4H9DpGph6IqVaYdKZsztnqak3Nybnc7kzqMagp0wqfM1lH4QuHwZVAibka2/rynlNPpHrJpbPOH7O4ipU73F4ipWqblMzU6KnfLZGF7G3PlA4zslTe71CzMCWH2QT0Gk9HqYmjTRnU0yqXWpXqMFw9Ij6o5sbkCy8+c4DiHbak1YBFq16YDByAlJHa2ndqVZgoNz8Rv4SXGfdlwkukjj+NYFFJGW3LQBT7qdYvwfGdzoug28D4HxnT0cHRxzFLtRf4yoqMhUnVgC2VbC3mZznG+CPg6mVyCDs9j3bWtezH5bE21tNIS1xfY8i+a0D4rWD+B+4/nTSd59DfGDarhHOg/XUQT1/bIPWzerzz6pTuvpex+YeXUc7iH7PYh6OISop+JSHQ9SCLr6gkW6MZ0Y3RzeQuas+hmSDZIei4dVdflZVYeTAETZSdR5wmUgykLjq60kao+iqL+fQDxM4PjmXEqC5u/wAw1OVQfqqp0AHXc2kZM0YdmmPDLJ0dm1OCdJ5fhcViqB/U1nC3+UnOn8D3A9JZf+oFenpUoU6nUqzUj7EMI45osJ+NNHcOkgVnO8N7fYWqbVM1Bv8Aqap/8i7f8gJ0dOuji6ujA7FXVh7gzRNPoxcWu0BKwFRI2zA6Zlv0zC/tAunWMkTdJkKyzIAEppGqSwdJY0iwGlZNFhkWaRYZVgUYqwoExVk9BqZLGYqyYWV+K4xTpj6zeSm3vaL4btRSfZanoAw/GZ/Ej7l/Dn7F0Fi/E6uSi7fZF/YiV79qsODa7k9MlvvJAiNftihBAo5hbZ2UAnfWwI5ScmSKT2XDFNyWhvhLGqwc7KotfTcXY/yv4NON7Y9tWr1lwOEqZab1Fp18QDvmNiqHkORMqu2HFMUadd0ZUFQjvsrHNlWwVF5AXJJ5nTkLHluCYYlLi42KsPqsD8JB6g2nHjT42z04xuZ3n0mYkJSp4amirTQoosOdNdSCG35XK666zi+G0Tf4T5j+0veKY9sSLNTs+bNnGUUwSPjufmPhsNYr2dpgu1r5dAPQat7zOCaVM6MceKLDC8PygZfm9d+ksu1OKpvhcrWqVGBtTBXPmVfgcgWIOY6336SWLdAvxG17DXTW9ozgqfxZiQwK/MPuvzMONvfoOcb2c3wXsun6OEqZxVFzm+ruNjyAF9RKTGcKqUDm1sDcMAdDf6w/pPT61FrC1yAPQX6n87Su4hQy0qj8wp/7jb13vN7fZhKMXpjvDe2zJhKR/Rtcthnq2BAsMwAQkC5NvAXhT24qkX7mkPN3P4ATiO1mP7lEFsx2AudumnXa0V4Vg8RiFzVKtDDLe2Wqlc1drhgirYg+LDY6RRzZJq0c7wYYvZ0nG+0b4ggOUVV+qga1z9Y3JufzzMoOIV8ymzObDc2sPIX0tb83kBgqlOo4z0nS/wANUZ0LD/bIOXmLE8pNwAdxYjY6eok8nytmqhFKoimFxTaG5P4xquobzgaLoDpc/wA4zWN/lFuntC9hxK0cL6fy/N4ljOF21IF+thOmQ5R0v1/ASsr3YmUpicSgegANB7iE4b2oxOGIFOqct/2b/HT9Afl/42j9TDWDH88/7Smr4UHW+81jMwyY9dHd8P8ApCRl/W02DdadmB/4k3HuZk83r0wn1vaZNviM5Xhj7H0XTWMoIGmIddN5ucyCoIZRFKlcj5QPM/0gTXZt/wCkwlngjeGGchyriwPl1P3D+sXaqSddfPl6RWqcokO+bwE455nI7MeFRJ1lG5F/SVnF8Wipe4W35tpN1KzH8/ygMXg6bU2NRhrcAc/O3sPWZqVm/H3PLuMcczVDY2AJ5m5g6/F6iU1d1qJTqAhGKMqPltmyOQA24vY85acR/RQcjLTuDr8I/nrtDVeO0yiIWZ1pgLSVyXWmtgLIraJYAD4bbCbWq6JafoznavHKlSkVXOQd7KTyN7kctdo92afQX8tRLeh2oVF0GoBIvt4A25bSgwuMzYhylgCb6DTTS9vGP06NMbqa2dXxGoAmUas11HtvI9kOD18TUyU1+BbtVcnKBqQqXGpJIJsPs62hqSBzSJtmNSmovsbuBY+89C7KLTotUpr8LMe9KnQ3YAbXPICZxpujpzZHFa7Kbj/Zhu7uXJKanKuhFhcWPKUXZnFNTqii3xU3JUaWOZlICkHbfcaT0jjFcIrs2xFvY6j1WeT9mFqYniFkLZEqZmYDQCn8QGnMmwv4xziooxhlk4vkehspVKlNj3bFLjQHT6tjfYkfcZHh9EV6LK43GRrDUEi4I973nO9tOOGjW/VsPlWncH5iW0IPIgBxfoLTquGqmHQgtma12Y6KrHfnytzig+cbYST436s4mnw5aV6lQipVBOWowtkUEgBQScpIFyd9fScniOIu9crRWpUIBJSkjVG0NrkKDYb+8d7edp6WZlw1YvmYl7KvdJfcI51c38wNdeUrexP0j1eGrVRKKVRUOe7syuHChVuwvmQAfLYb7iPFhe+Rhmzcfp7E8RxWpmIZWUg2IIIII3BB1vcbeEdwlQuA1ifPaF4VxLEY4VM1NBmd2fEEZUDOxYhaYHxNcnQHzl07U6WgA0tyHQC5PoPaTN8Xxo0h8y5WCSiFGo1P55SL1fGw6CVfEeNopOudrHy8L9eUQHGOsai3sHNdF8cSFuRv4/jrKupxIKTfYmVOI4rfb2lVUr5jcn0Gv9pccfuZyypdHS8S40oplV3PT15znaTlzqbCLvVGyjzJ1MirWm0YUjCeTkxmuoJ02mozWoUgiMtdWZlBenkqK1NuakkZWHiD6TI6Zm3Z9E0mvt78v7yeax6yCzTNy0mM8spdmkMKh0aqsen5tBo9jNY2tlErcTjiBYHlMHJG6iyHEMWMxF9j7wNLiLHUKT+fGIrVZmYkX6X2h87ga6+Gw9pk7NUkEFdyddN9Zz/aXFVUU2ub3sQW08dpbrjiORt1H585W9peL00p3a97WFwd5cLsJVR5biXIbqTLLs/xLD03/wAZhWxCG1sld6RUc9F0byJEq8RirsSBz05yCgt6df6TvRwtnq/bKhwk8Mp18JSVKtZlNL5+9GRwKwcFjawBFzcXItOA4TVpK4LZx+8lm90Yi/oREqFT9WB0ax9W/vAikxY5NWsTlG7Ab2HMga26S5wtE45uDPU+DFXem1GtTqd26VFpl+7qAqQSDTqWuLdCdZ3nGeGJVCVaLCjWp6i4ClgTc0zmIB121tuNiZ4jwhFrAdfDn+fvnT4J8RQF0qPl8Ga3qOU4ZRp2egpvI7vZ6FxV3r0gpyJpZs9WmFB1sbgk8ukoeEmjw2jUyVFq1qhBZiMtIZmzPlPzEjTW3IaTj+J8cxD6fEfG5P8AOcvja1WobEny1jac/wAgfGKp7/IuOJcSoU3zO716gJYKvwUwb7k6sfcSh452mxGJ0dzl/wAtbhPM/aPnEq+Hy/NIYHDFz56CdGLEukc2bPJ96FCNYc0tI9xDCBKgQclF/M62ldi61zYbD7/GbyjxdHKnas6HhHarucOKOTVScrDYhiW1HW536RDH8eqVNL2XoOfiZT3kxMljjd0a/FnVWT71t7maDW5/fNSJM0Iswm8ntMVZswEaGkG7ScGdTBgbVZkJaZCgPpZqhO3uZX8QxopAkuAfHrKPjXaYqpC6e33Tzfi/E2qsczEk8r6Tz4wcztk+PZecX7RsXzd74ALz6fyiB7Q1mGpY+ZX0vKFQAept+bTRq209p2LBGtnO88r0dZwnjRY2zEP4Gx9L6GdAO0eWwcFtuVj7WnmqN8V+o0hxiW2BIHmZD8ZN6ZcfI/uR6TT7R4dt7A+Ok5ftZxSk6lRZjy6D1nOu199YhiILxuLuwfkWqSIoeg+6Eo3J15QtB7qPWLNU3tN+KWzCydJrEjxU/fCOhzoQcrBhlYaWa9wb8jcRNW+IH0jzi4/O8pbJZ3i9nqj0/wBKopaoovicOumb/r0eQvuV5HUWBtLPhnE0sMw356jzBB2PUcvKQ+jXt5SpAYfGtktpTxB+W32an2f9W3W09A4j2KwmJBdcy5wGWtRcFR4hdQR7+FpPkYozdxDDmlDUzksaaRXMttr6icdjcfR1I3HgPulx2p7D4nCg5a3erZSoQOhbNUCFbHMtwWQ/NcgkjYyqwH0fV61R6Zcfq3KNkzOLjezEKPXWcsPHbdHY/Lilo4rGVzUc+P3TpeA8GdQDYd4wuoPy00G9R+g8J1tTsrhsELXQ1BbM9Q/BS8TzdugH3Tnu2HFlp0+6QMoaxYP+2rdGq2/Z0+lPc87bT08WJY1yZ5k8ryukcjxaqqvUKMWDMQrHdgNC/rr7iVMk7XOuswCcsnbN1o2ghLTYW01GhkTJKkmtOGCWgAILBuZOq8hTWAGMLCBSGrGCpiIA0yStMjAfx3FmfnpeJLUi45Qg3HjJjFIcpN9jLPNnUQTQlMyiTVJtLcxDq2kXY2N/fyhRoZSANfSCrICDDgaSK6y2IVwbcoPErY35GTZcr+EYq08wk1aGV9OncE+0dpPcAxeibGxk6JsxHI7ecUdAw9utpccC7Q4nBMGw1Zqf1u7uTSbmQ1I/CehO+u4lV+SJFkv/AF5iUxHuPAO2NTiqZf0SiGHxa1DUTvFF0bJZSLGzWJ2BHSNCljEzUhUCgoGDKgDOWYhrkk6g5df355X9FuOp4bidCpXdadO1VWdzZBmpMFzHYC9tTzInQUvpCNPidRnfvsIHxCUnQDN3buGWx0DICosbXt1vKhNJ9GU8baOj7S08Nw2kcTWHeOf2FNzc1KhF9f3Rux9NyAfCMfjnr1Hq1GzO7FmPUnw5DkByAAlp2w7S1OIYhqr6L8tJL3FNAdFH4k8z6WpkpEyMk3Nl44KKIqIdEt5yaU7TRWRRoQteFSnCJThLWjoRAJaCq1JurUizmDGa3MOFg6SwzRALVjrI0ppzJ0hEAcTc3MjACBJ20B6ESCtD0Vup8YAQp6kwwFhFFOU2jCNeAEaZubHYwq/KDzGnt+RAsvOMUzc/6hf1GkYDC6iRSTpjQSI3mhJDEUsw8ZrDtpY7w4g6lPmPWFbsYtjaVjmEhVF1DDlHm1GsRonK2U7GS0AYMSAw3G/j1hqZvqNPAwWH+Fsp2O0nlyt4HaNAMEC1jK/FggZV3b8L7SxH/mJ4ulqDr00/PiIpIBahh+cZWnD01FpqwiSAEUmLS6yZIEE7w0BNnA8YOlSeqwSmrO52VQSx9BymqVBqjqiC7OwVR1ZjYD7xOzw9Kjh6bqXK4dfhdlJWpi3IqKG7y1xSDpVyKtx/h6gYEst2t7fRnOTT4x7/AOfc5jEdn6yfP3SH7DV6Ifyy5pU1aLK1mBB3senUdR4zqOIdoKYUpTwi06T5ih+EMab1SwDZVytbKy6m5AsSRsvSrYeqy0SctN1GWqb/AKisxNh8o/VaqGUaDddo/klpa/zf6ILnBXLf2X8spEE3V2h8Th2psyOCrqxV1O4ZSQw9xFMQbTM0TsWO8PTECojVOJDNtMkapmRgDzARtRYAQNClbUwtJWqNlpqztyVFLH+EXMAB1VvAgkTp8N2J4g4BGFqAfvtSpn+F2BEsT9GGPIvahf7Pfaj1y5fvhQuS9zi0qX0MkWyhT9lj7Hf8TLPjPZTF4UXrYeoqi96igPTHm6EhfW0rL5kMBlhmkFgcM91Hhp/SGBmiYgommM0JsmUIg8UxKc+Yjl5Coklqxg75lDc4y65liWEfKxU7HaPLoIRAymdJFxuPzrv+fCTUawbxvoRoGQq8iPXymgxN9PzzkuW/9vWSAJmg2aRJtpIkyWMteztTJVar/k0qtYf6gmVPZnU+kHxriS1RSp0g601X5DoDUYnMwQMVLWIXPYMwXWa4G92qpzqYesg8wucD3SG41T7itSrYYlEZVak6s9wwGVrMyq1+dyBmzXFgbCmvlTMo/iSv2X6lzW4HWxFKn3+TC06S/EGHx6jX/DrYU/A1Cg1PWV/Yekr1nTKhLUiFaogcrdlQ2pl1BujtcXuACRqAD0mCdDQpValmDUw7FwthaxcZbWS9QhBYDROpMreyNH9HFVlKPWqJ3eHpMUzVEqsO7buzZyXINrWyABnUqRMoxS0jZyb2ys7Woe9pOxBaphsO7kc3VTRZr87mle/jOcrm/pL/ALU1F74U0IZKFOnhlcbN3K2dh4Fy5Hhac+x1mkuzLD+GjVMQ4MXSHWSakGMyaYTcAPb8L2JwKG/cBv8Aceo4/hZrfdOiwtFaahaaqi/ZRQq+y6QStCBprRyNtjSGGVomjQyPGFDaNOE+lHs1QbCVMRToolZGRmdFCl0LhXzhbBrXDXIv8M7VWkcbhlrUnpPqlRGRvJlKn8ZLVlRdM+bqC2EKDC4vDNRd6T/Mjsjeakgn1tcQAMlHQFBmEwamTzS0I2WmMZC83eACuLp8xvvJUa5MJUETY2MjoY6KpklaAQ3E3eOwCs3n5SDPpbaauYNomwIYg6wQMKwgBvJGFw1c03V1+ZSGHob+07LhmLSqhRUFag2W9H4TXw9mBZQBZqtPRQGBLKFUC1iDw7GaU8xy2lKXo+iJQt2nTO4wOCWm9O1CobUBc1s1OnTrXRu8tXsAQ3e3sLai3MwvF+0oUOKVQ1KrZ7OrN3OGFQHvBhybFqjXYd4bWDELa5nEvWZ7ZmZumZmP4mFWVyivpX+yHjcvqevZev3/AGMfQfn2iZjdU6RJjM2bE03hjBIIQmAEQLmZC4Qbn0m5SQH0CrQmaLK0KrTQ4w6tCq8WDSamADavDK8SDQqvAZ5X9K3BjTxP6SP2dewJ+zVRQCD5qAw8mnFBp732h4UMXhqlA2BYfAx+q41Rvf7iZ4I6FWKsLMpKsOhUkMPQgzNqmbwdoy8kGg5maMoJebBkA02Y7A25ilVYzBut5LGDoNDWioNjGQYIGSkHkpp42AFjAPDOYFpAzGMiJl5nOABUhxA0xCiAEa50ikZrnSLLBgGSSeaSYdSB1MADJoAPWZNI12PT+kyUSe8K0KrQCSYmhyh1aSDQAMIIAGDQqvFlk4ANK88Y+kHDZMfX2s5SoP8Amgv/ANweewAzyz6Uh/jF/wDb0v8A9K0mXRpj7OQJmtZk3JRsZMkRMqQAleazSMyDGQZNZNGmjI2kgGvNEyIM2JQgNSAMNUgDJKMmxNCbWAB1hBBrJmAAMQ0FTE3X3mU4vUA4kc1rnpoPMzZgqnyjzP4RgEw5mSNPaZCxM//Z">
            <a:hlinkClick r:id="rId2"/>
          </p:cNvPr>
          <p:cNvSpPr>
            <a:spLocks noChangeAspect="1" noChangeArrowheads="1"/>
          </p:cNvSpPr>
          <p:nvPr/>
        </p:nvSpPr>
        <p:spPr bwMode="auto">
          <a:xfrm>
            <a:off x="63500" y="-2041525"/>
            <a:ext cx="4495800" cy="42672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pic>
        <p:nvPicPr>
          <p:cNvPr id="94214" name="Picture 6" descr="http://static2.todanoticia.com/tn2/uploads/news_image/2011/11/07/Captura_de_pantalla_2011-11-07_a_las_18.35.47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1" cy="6858000"/>
          </a:xfrm>
          <a:prstGeom prst="rect">
            <a:avLst/>
          </a:prstGeom>
          <a:noFill/>
        </p:spPr>
      </p:pic>
      <p:pic>
        <p:nvPicPr>
          <p:cNvPr id="5" name="Picture 2" descr="C:\Users\Jose Luis\Desktop\95D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7158" y="285728"/>
            <a:ext cx="1500198" cy="1667735"/>
          </a:xfrm>
          <a:prstGeom prst="ellipse">
            <a:avLst/>
          </a:prstGeom>
          <a:noFill/>
        </p:spPr>
      </p:pic>
      <p:sp>
        <p:nvSpPr>
          <p:cNvPr id="6" name="5 Lágrima"/>
          <p:cNvSpPr/>
          <p:nvPr/>
        </p:nvSpPr>
        <p:spPr>
          <a:xfrm rot="627111">
            <a:off x="1436688" y="149225"/>
            <a:ext cx="6235700" cy="6089650"/>
          </a:xfrm>
          <a:prstGeom prst="teardrop">
            <a:avLst>
              <a:gd name="adj" fmla="val 121420"/>
            </a:avLst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7" name="6 Lágrima"/>
          <p:cNvSpPr/>
          <p:nvPr/>
        </p:nvSpPr>
        <p:spPr>
          <a:xfrm rot="5205782">
            <a:off x="1637506" y="-62706"/>
            <a:ext cx="5964238" cy="6445250"/>
          </a:xfrm>
          <a:prstGeom prst="teardrop">
            <a:avLst>
              <a:gd name="adj" fmla="val 121420"/>
            </a:avLst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8" name="7 Lágrima"/>
          <p:cNvSpPr/>
          <p:nvPr/>
        </p:nvSpPr>
        <p:spPr>
          <a:xfrm rot="15622486">
            <a:off x="1578769" y="13494"/>
            <a:ext cx="6138863" cy="6442075"/>
          </a:xfrm>
          <a:prstGeom prst="teardrop">
            <a:avLst>
              <a:gd name="adj" fmla="val 121420"/>
            </a:avLst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9" name="8 Lágrima"/>
          <p:cNvSpPr/>
          <p:nvPr/>
        </p:nvSpPr>
        <p:spPr>
          <a:xfrm rot="11076156">
            <a:off x="1277938" y="180975"/>
            <a:ext cx="6602412" cy="6078538"/>
          </a:xfrm>
          <a:prstGeom prst="teardrop">
            <a:avLst>
              <a:gd name="adj" fmla="val 121420"/>
            </a:avLst>
          </a:prstGeom>
          <a:solidFill>
            <a:srgbClr val="00B0F0">
              <a:alpha val="9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</p:spTree>
  </p:cSld>
  <p:clrMapOvr>
    <a:masterClrMapping/>
  </p:clrMapOvr>
  <p:transition spd="med" advTm="8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1" dur="2000"/>
                                        <p:tgtEl>
                                          <p:spTgt spid="942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Jose Luis\Desktop\Francisco-Domingo-Joaquim-Widest-Mouth-0338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4572000" cy="6861717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3" name="2 Rectángulo"/>
          <p:cNvSpPr/>
          <p:nvPr/>
        </p:nvSpPr>
        <p:spPr>
          <a:xfrm>
            <a:off x="5143504" y="2571744"/>
            <a:ext cx="3714744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b="1" i="1" dirty="0" smtClean="0">
                <a:solidFill>
                  <a:srgbClr val="FF0000"/>
                </a:solidFill>
              </a:rPr>
              <a:t>El hombre ganó un concurso de “Boca Grande” en Roma, y se convirtió en una estrella al ser difundida su "proeza" en youtube. “Es un sueño hecho realidad”, dijo con la boca bien abierta.</a:t>
            </a:r>
            <a:endParaRPr lang="es-ES" sz="2400" b="1" i="1" dirty="0"/>
          </a:p>
        </p:txBody>
      </p:sp>
      <p:pic>
        <p:nvPicPr>
          <p:cNvPr id="4" name="Picture 2" descr="E:\formas montar\2cxx0f8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5776924"/>
            <a:ext cx="1322995" cy="1081076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4000">
    <p:fade/>
    <p:sndAc>
      <p:stSnd>
        <p:snd r:embed="rId2" name="Elvis Presley - I'll Remember You.wav"/>
      </p:stSnd>
    </p:sndAc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2" descr="C:\Users\Jose Luis\Desktop\0002_8G1AShg7-record-guinnes-la-boca-de-un-africano-o-COMENTASITEGUST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228147" cy="6858000"/>
          </a:xfrm>
          <a:prstGeom prst="rect">
            <a:avLst/>
          </a:prstGeom>
          <a:noFill/>
        </p:spPr>
      </p:pic>
      <p:pic>
        <p:nvPicPr>
          <p:cNvPr id="14" name="Picture 2" descr="C:\Users\Jose Luis\Desktop\Comunicat_d'inscripció_en_el_llibre_de_rècords_mundials_Guinnes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596" y="428604"/>
            <a:ext cx="1216029" cy="1919274"/>
          </a:xfrm>
          <a:prstGeom prst="rect">
            <a:avLst/>
          </a:prstGeom>
          <a:noFill/>
        </p:spPr>
      </p:pic>
      <p:sp>
        <p:nvSpPr>
          <p:cNvPr id="5" name="4 Anillo"/>
          <p:cNvSpPr/>
          <p:nvPr/>
        </p:nvSpPr>
        <p:spPr>
          <a:xfrm>
            <a:off x="0" y="0"/>
            <a:ext cx="1143000" cy="6858000"/>
          </a:xfrm>
          <a:prstGeom prst="donut">
            <a:avLst>
              <a:gd name="adj" fmla="val 32612"/>
            </a:avLst>
          </a:prstGeom>
          <a:solidFill>
            <a:srgbClr val="944606">
              <a:alpha val="70000"/>
            </a:srgbClr>
          </a:solidFill>
          <a:ln>
            <a:solidFill>
              <a:srgbClr val="C092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1214438" y="0"/>
            <a:ext cx="1214437" cy="6858000"/>
          </a:xfrm>
          <a:prstGeom prst="donut">
            <a:avLst>
              <a:gd name="adj" fmla="val 32612"/>
            </a:avLst>
          </a:prstGeom>
          <a:solidFill>
            <a:srgbClr val="C09200">
              <a:alpha val="70000"/>
            </a:srgbClr>
          </a:solidFill>
          <a:ln>
            <a:solidFill>
              <a:srgbClr val="94460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2428875" y="0"/>
            <a:ext cx="1285875" cy="6858000"/>
          </a:xfrm>
          <a:prstGeom prst="donut">
            <a:avLst>
              <a:gd name="adj" fmla="val 32612"/>
            </a:avLst>
          </a:prstGeom>
          <a:solidFill>
            <a:srgbClr val="944606">
              <a:alpha val="70000"/>
            </a:srgbClr>
          </a:solidFill>
          <a:ln>
            <a:solidFill>
              <a:srgbClr val="C092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3714750" y="0"/>
            <a:ext cx="1143000" cy="6858000"/>
          </a:xfrm>
          <a:prstGeom prst="donut">
            <a:avLst>
              <a:gd name="adj" fmla="val 32612"/>
            </a:avLst>
          </a:prstGeom>
          <a:solidFill>
            <a:srgbClr val="C09200">
              <a:alpha val="70000"/>
            </a:srgbClr>
          </a:solidFill>
          <a:ln>
            <a:solidFill>
              <a:srgbClr val="94460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4857750" y="0"/>
            <a:ext cx="1143000" cy="6858000"/>
          </a:xfrm>
          <a:prstGeom prst="donut">
            <a:avLst>
              <a:gd name="adj" fmla="val 32612"/>
            </a:avLst>
          </a:prstGeom>
          <a:solidFill>
            <a:srgbClr val="944606">
              <a:alpha val="70000"/>
            </a:srgbClr>
          </a:solidFill>
          <a:ln>
            <a:solidFill>
              <a:srgbClr val="C092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6000750" y="0"/>
            <a:ext cx="1071563" cy="6858000"/>
          </a:xfrm>
          <a:prstGeom prst="donut">
            <a:avLst>
              <a:gd name="adj" fmla="val 32612"/>
            </a:avLst>
          </a:prstGeom>
          <a:solidFill>
            <a:srgbClr val="C09200">
              <a:alpha val="70000"/>
            </a:srgbClr>
          </a:solidFill>
          <a:ln>
            <a:solidFill>
              <a:srgbClr val="94460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7072313" y="0"/>
            <a:ext cx="1071562" cy="6858000"/>
          </a:xfrm>
          <a:prstGeom prst="donut">
            <a:avLst>
              <a:gd name="adj" fmla="val 32612"/>
            </a:avLst>
          </a:prstGeom>
          <a:solidFill>
            <a:srgbClr val="944606">
              <a:alpha val="70000"/>
            </a:srgbClr>
          </a:solidFill>
          <a:ln>
            <a:solidFill>
              <a:srgbClr val="C092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8143875" y="0"/>
            <a:ext cx="1000125" cy="6858000"/>
          </a:xfrm>
          <a:prstGeom prst="donut">
            <a:avLst>
              <a:gd name="adj" fmla="val 32612"/>
            </a:avLst>
          </a:prstGeom>
          <a:solidFill>
            <a:srgbClr val="C09200">
              <a:alpha val="70000"/>
            </a:srgbClr>
          </a:solidFill>
          <a:ln>
            <a:solidFill>
              <a:srgbClr val="94460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med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9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1000100" y="928670"/>
            <a:ext cx="7500958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000" b="1" i="1" dirty="0" smtClean="0">
                <a:solidFill>
                  <a:srgbClr val="FF0000"/>
                </a:solidFill>
              </a:rPr>
              <a:t>Para demostrar que no hay nada falso acerca de su reputación, Francisco participó en la competición italiana conocida como "Big </a:t>
            </a:r>
            <a:r>
              <a:rPr lang="es-ES" sz="2000" b="1" i="1" dirty="0" err="1" smtClean="0">
                <a:solidFill>
                  <a:srgbClr val="FF0000"/>
                </a:solidFill>
              </a:rPr>
              <a:t>Mouth</a:t>
            </a:r>
            <a:r>
              <a:rPr lang="es-ES" sz="2000" b="1" i="1" dirty="0" smtClean="0">
                <a:solidFill>
                  <a:srgbClr val="FF0000"/>
                </a:solidFill>
              </a:rPr>
              <a:t>", donde los concursantes literalmente ponen sus mandíbulas para la prueba. Pusieron todo tipo de cosas extrañas en la boca, incluyendo platillos, tazas de café, botellas, pero ninguno pudo vencer a coque de </a:t>
            </a:r>
            <a:r>
              <a:rPr lang="es-ES" sz="2000" b="1" i="1" dirty="0" err="1" smtClean="0">
                <a:solidFill>
                  <a:srgbClr val="FF0000"/>
                </a:solidFill>
              </a:rPr>
              <a:t>Chiquinho</a:t>
            </a:r>
            <a:r>
              <a:rPr lang="es-ES" sz="2000" b="1" i="1" dirty="0" smtClean="0">
                <a:solidFill>
                  <a:srgbClr val="FF0000"/>
                </a:solidFill>
              </a:rPr>
              <a:t> puede atrofiar. Francisco Domingo Joaquim fácilmente ganó el concurso y gracias a su goma 16.99 cm de boca ancha, también se convirtió en el hombre con la boca más grande del mundo, según el Libro </a:t>
            </a:r>
            <a:r>
              <a:rPr lang="es-ES" sz="2000" b="1" i="1" dirty="0" err="1" smtClean="0">
                <a:solidFill>
                  <a:srgbClr val="FF0000"/>
                </a:solidFill>
              </a:rPr>
              <a:t>Guinness</a:t>
            </a:r>
            <a:r>
              <a:rPr lang="es-ES" sz="2000" b="1" i="1" dirty="0" smtClean="0">
                <a:solidFill>
                  <a:srgbClr val="FF0000"/>
                </a:solidFill>
              </a:rPr>
              <a:t> de los Récords.</a:t>
            </a:r>
          </a:p>
          <a:p>
            <a:pPr algn="ctr"/>
            <a:r>
              <a:rPr lang="es-ES" sz="2000" b="1" i="1" dirty="0" smtClean="0">
                <a:solidFill>
                  <a:srgbClr val="FF0000"/>
                </a:solidFill>
              </a:rPr>
              <a:t>Aún más sorprendente es el hecho de que a pesar de poner una lata de Coca Cola en la boca todos los días, y después de haber estado nunca en un dentista, sus dientes están perfectamente sanos.</a:t>
            </a:r>
            <a:endParaRPr lang="es-ES" sz="2000" b="1" i="1" dirty="0">
              <a:solidFill>
                <a:srgbClr val="FF0000"/>
              </a:solidFill>
            </a:endParaRPr>
          </a:p>
        </p:txBody>
      </p:sp>
      <p:pic>
        <p:nvPicPr>
          <p:cNvPr id="3" name="Picture 2" descr="E:\formas montar\2cxx0f8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14346" y="5776924"/>
            <a:ext cx="1322995" cy="1081076"/>
          </a:xfrm>
          <a:prstGeom prst="rect">
            <a:avLst/>
          </a:prstGeom>
          <a:noFill/>
        </p:spPr>
      </p:pic>
      <p:sp>
        <p:nvSpPr>
          <p:cNvPr id="4" name="2 Rectángulo"/>
          <p:cNvSpPr/>
          <p:nvPr/>
        </p:nvSpPr>
        <p:spPr>
          <a:xfrm>
            <a:off x="-422865" y="0"/>
            <a:ext cx="9566865" cy="6786574"/>
          </a:xfrm>
          <a:custGeom>
            <a:avLst/>
            <a:gdLst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427072 w 4999072"/>
              <a:gd name="connsiteY0" fmla="*/ 0 h 6858000"/>
              <a:gd name="connsiteX1" fmla="*/ 4999072 w 4999072"/>
              <a:gd name="connsiteY1" fmla="*/ 0 h 6858000"/>
              <a:gd name="connsiteX2" fmla="*/ 4999072 w 4999072"/>
              <a:gd name="connsiteY2" fmla="*/ 6858000 h 6858000"/>
              <a:gd name="connsiteX3" fmla="*/ 427072 w 4999072"/>
              <a:gd name="connsiteY3" fmla="*/ 6858000 h 6858000"/>
              <a:gd name="connsiteX4" fmla="*/ 2508641 w 4999072"/>
              <a:gd name="connsiteY4" fmla="*/ 3279938 h 6858000"/>
              <a:gd name="connsiteX5" fmla="*/ 427072 w 4999072"/>
              <a:gd name="connsiteY5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999072" h="6858000">
                <a:moveTo>
                  <a:pt x="427072" y="0"/>
                </a:moveTo>
                <a:lnTo>
                  <a:pt x="4999072" y="0"/>
                </a:lnTo>
                <a:lnTo>
                  <a:pt x="4999072" y="6858000"/>
                </a:lnTo>
                <a:lnTo>
                  <a:pt x="427072" y="6858000"/>
                </a:lnTo>
                <a:cubicBezTo>
                  <a:pt x="0" y="6367294"/>
                  <a:pt x="2508641" y="4422938"/>
                  <a:pt x="2508641" y="3279938"/>
                </a:cubicBezTo>
                <a:cubicBezTo>
                  <a:pt x="2508641" y="2136938"/>
                  <a:pt x="0" y="652294"/>
                  <a:pt x="427072" y="0"/>
                </a:cubicBezTo>
                <a:close/>
              </a:path>
            </a:pathLst>
          </a:custGeom>
          <a:solidFill>
            <a:srgbClr val="FF00FF"/>
          </a:solidFill>
          <a:ln w="222250" cmpd="sng">
            <a:gradFill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  <a:scene3d>
            <a:camera prst="orthographicFront"/>
            <a:lightRig rig="glow" dir="t"/>
          </a:scene3d>
          <a:sp3d>
            <a:bevelT w="438150" h="17145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5" name="2 Rectángulo"/>
          <p:cNvSpPr/>
          <p:nvPr/>
        </p:nvSpPr>
        <p:spPr>
          <a:xfrm flipH="1">
            <a:off x="0" y="0"/>
            <a:ext cx="9756576" cy="6715148"/>
          </a:xfrm>
          <a:custGeom>
            <a:avLst/>
            <a:gdLst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427072 w 4999072"/>
              <a:gd name="connsiteY0" fmla="*/ 0 h 6858000"/>
              <a:gd name="connsiteX1" fmla="*/ 4999072 w 4999072"/>
              <a:gd name="connsiteY1" fmla="*/ 0 h 6858000"/>
              <a:gd name="connsiteX2" fmla="*/ 4999072 w 4999072"/>
              <a:gd name="connsiteY2" fmla="*/ 6858000 h 6858000"/>
              <a:gd name="connsiteX3" fmla="*/ 427072 w 4999072"/>
              <a:gd name="connsiteY3" fmla="*/ 6858000 h 6858000"/>
              <a:gd name="connsiteX4" fmla="*/ 2508641 w 4999072"/>
              <a:gd name="connsiteY4" fmla="*/ 3279938 h 6858000"/>
              <a:gd name="connsiteX5" fmla="*/ 427072 w 4999072"/>
              <a:gd name="connsiteY5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999072" h="6858000">
                <a:moveTo>
                  <a:pt x="427072" y="0"/>
                </a:moveTo>
                <a:lnTo>
                  <a:pt x="4999072" y="0"/>
                </a:lnTo>
                <a:lnTo>
                  <a:pt x="4999072" y="6858000"/>
                </a:lnTo>
                <a:lnTo>
                  <a:pt x="427072" y="6858000"/>
                </a:lnTo>
                <a:cubicBezTo>
                  <a:pt x="0" y="6367294"/>
                  <a:pt x="2508641" y="4422938"/>
                  <a:pt x="2508641" y="3279938"/>
                </a:cubicBezTo>
                <a:cubicBezTo>
                  <a:pt x="2508641" y="2136938"/>
                  <a:pt x="0" y="652294"/>
                  <a:pt x="427072" y="0"/>
                </a:cubicBezTo>
                <a:close/>
              </a:path>
            </a:pathLst>
          </a:custGeom>
          <a:solidFill>
            <a:srgbClr val="FF00FF"/>
          </a:solidFill>
          <a:ln w="222250" cmpd="sng">
            <a:gradFill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  <a:scene3d>
            <a:camera prst="orthographicFront"/>
            <a:lightRig rig="glow" dir="t"/>
          </a:scene3d>
          <a:sp3d>
            <a:bevelT w="438150" h="17145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</p:spTree>
  </p:cSld>
  <p:clrMapOvr>
    <a:masterClrMapping/>
  </p:clrMapOvr>
  <p:transition spd="med" advTm="51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http://cosasinteresantes.net/wp-content/uploads/Hombre-con-una-Impresionante-Boca-1-336x22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71461" y="0"/>
            <a:ext cx="9215461" cy="6858000"/>
          </a:xfrm>
          <a:prstGeom prst="rect">
            <a:avLst/>
          </a:prstGeom>
          <a:noFill/>
        </p:spPr>
      </p:pic>
      <p:sp>
        <p:nvSpPr>
          <p:cNvPr id="5" name="4 Sol"/>
          <p:cNvSpPr/>
          <p:nvPr/>
        </p:nvSpPr>
        <p:spPr>
          <a:xfrm>
            <a:off x="2195513" y="1052513"/>
            <a:ext cx="4752975" cy="4321175"/>
          </a:xfrm>
          <a:prstGeom prst="sun">
            <a:avLst/>
          </a:prstGeom>
          <a:solidFill>
            <a:srgbClr val="C00000">
              <a:alpha val="67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6" name="5 Sol"/>
          <p:cNvSpPr/>
          <p:nvPr/>
        </p:nvSpPr>
        <p:spPr>
          <a:xfrm>
            <a:off x="2195513" y="1052513"/>
            <a:ext cx="4679950" cy="4321175"/>
          </a:xfrm>
          <a:prstGeom prst="sun">
            <a:avLst/>
          </a:prstGeom>
          <a:solidFill>
            <a:srgbClr val="C09200">
              <a:alpha val="67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7" name="6 Sol"/>
          <p:cNvSpPr/>
          <p:nvPr/>
        </p:nvSpPr>
        <p:spPr>
          <a:xfrm>
            <a:off x="2195513" y="1052513"/>
            <a:ext cx="4679950" cy="4321175"/>
          </a:xfrm>
          <a:prstGeom prst="sun">
            <a:avLst/>
          </a:prstGeom>
          <a:solidFill>
            <a:srgbClr val="DEA900">
              <a:alpha val="66667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8" name="7 Sol"/>
          <p:cNvSpPr/>
          <p:nvPr/>
        </p:nvSpPr>
        <p:spPr>
          <a:xfrm>
            <a:off x="2214563" y="1071563"/>
            <a:ext cx="4660900" cy="4357687"/>
          </a:xfrm>
          <a:prstGeom prst="sun">
            <a:avLst>
              <a:gd name="adj" fmla="val 25064"/>
            </a:avLst>
          </a:prstGeom>
          <a:solidFill>
            <a:srgbClr val="FFFF00">
              <a:alpha val="66667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</p:spTree>
  </p:cSld>
  <p:clrMapOvr>
    <a:masterClrMapping/>
  </p:clrMapOvr>
  <p:transition spd="med" advTm="9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1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3" descr="illusion-013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28000"/>
          </a:blip>
          <a:srcRect/>
          <a:stretch>
            <a:fillRect/>
          </a:stretch>
        </p:blipFill>
        <p:spPr bwMode="auto">
          <a:xfrm>
            <a:off x="0" y="0"/>
            <a:ext cx="914400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Rectángulo"/>
          <p:cNvSpPr/>
          <p:nvPr/>
        </p:nvSpPr>
        <p:spPr>
          <a:xfrm>
            <a:off x="1428728" y="1700808"/>
            <a:ext cx="5663140" cy="3046970"/>
          </a:xfrm>
          <a:prstGeom prst="rect">
            <a:avLst/>
          </a:prstGeom>
        </p:spPr>
        <p:txBody>
          <a:bodyPr wrap="square" lIns="91422" tIns="45711" rIns="91422" bIns="45711">
            <a:spAutoFit/>
          </a:bodyPr>
          <a:lstStyle/>
          <a:p>
            <a:pPr lvl="1" algn="ctr">
              <a:defRPr/>
            </a:pPr>
            <a:r>
              <a:rPr lang="es-ES" sz="4800" b="1" i="1" kern="1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Snap ITC" pitchFamily="82" charset="0"/>
                <a:cs typeface="Times New Roman"/>
              </a:rPr>
              <a:t>UN FUERTE ABRAZO QUE TENGAS </a:t>
            </a:r>
            <a:r>
              <a:rPr lang="es-ES" sz="4800" b="1" i="1" kern="1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Snap ITC" pitchFamily="82" charset="0"/>
                <a:cs typeface="Times New Roman"/>
              </a:rPr>
              <a:t>UN BUEN </a:t>
            </a:r>
            <a:r>
              <a:rPr lang="es-ES" sz="4800" b="1" i="1" kern="1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Snap ITC" pitchFamily="82" charset="0"/>
                <a:cs typeface="Times New Roman"/>
              </a:rPr>
              <a:t>DIA</a:t>
            </a:r>
          </a:p>
        </p:txBody>
      </p:sp>
      <p:pic>
        <p:nvPicPr>
          <p:cNvPr id="11268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0" y="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69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0" y="678815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0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394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1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80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2" name="Picture 2" descr="CARA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58125" y="5500688"/>
            <a:ext cx="1000125" cy="1052512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5" name="14 Rectángulo"/>
          <p:cNvSpPr/>
          <p:nvPr/>
        </p:nvSpPr>
        <p:spPr>
          <a:xfrm>
            <a:off x="4572000" y="5929330"/>
            <a:ext cx="3071834" cy="584775"/>
          </a:xfrm>
          <a:prstGeom prst="rect">
            <a:avLst/>
          </a:prstGeom>
          <a:ln>
            <a:noFill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2800" b="1" kern="10" dirty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5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JOSE </a:t>
            </a:r>
            <a:r>
              <a:rPr lang="es-ES" sz="3200" b="1" kern="10" dirty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5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LUIS</a:t>
            </a:r>
          </a:p>
        </p:txBody>
      </p:sp>
    </p:spTree>
  </p:cSld>
  <p:clrMapOvr>
    <a:masterClrMapping/>
  </p:clrMapOvr>
  <p:transition spd="med" advTm="11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la boca mas grande del mundo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la boca mas grande del mundo</Template>
  <TotalTime>13</TotalTime>
  <Words>288</Words>
  <Application>Microsoft Office PowerPoint</Application>
  <PresentationFormat>Presentación en pantalla (4:3)</PresentationFormat>
  <Paragraphs>16</Paragraphs>
  <Slides>24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3</vt:i4>
      </vt:variant>
      <vt:variant>
        <vt:lpstr>Títulos de diapositiva</vt:lpstr>
      </vt:variant>
      <vt:variant>
        <vt:i4>24</vt:i4>
      </vt:variant>
    </vt:vector>
  </HeadingPairs>
  <TitlesOfParts>
    <vt:vector size="27" baseType="lpstr">
      <vt:lpstr>la boca mas grande del mundo</vt:lpstr>
      <vt:lpstr>1_Tema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7</cp:revision>
  <dcterms:created xsi:type="dcterms:W3CDTF">2015-09-17T09:07:31Z</dcterms:created>
  <dcterms:modified xsi:type="dcterms:W3CDTF">2015-09-17T09:21:01Z</dcterms:modified>
</cp:coreProperties>
</file>