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3"/>
  </p:notesMasterIdLst>
  <p:sldIdLst>
    <p:sldId id="263" r:id="rId3"/>
    <p:sldId id="266" r:id="rId4"/>
    <p:sldId id="328" r:id="rId5"/>
    <p:sldId id="283" r:id="rId6"/>
    <p:sldId id="311" r:id="rId7"/>
    <p:sldId id="295" r:id="rId8"/>
    <p:sldId id="271" r:id="rId9"/>
    <p:sldId id="312" r:id="rId10"/>
    <p:sldId id="313" r:id="rId11"/>
    <p:sldId id="314" r:id="rId12"/>
    <p:sldId id="315" r:id="rId13"/>
    <p:sldId id="316" r:id="rId14"/>
    <p:sldId id="321" r:id="rId15"/>
    <p:sldId id="323" r:id="rId16"/>
    <p:sldId id="322" r:id="rId17"/>
    <p:sldId id="319" r:id="rId18"/>
    <p:sldId id="324" r:id="rId19"/>
    <p:sldId id="325" r:id="rId20"/>
    <p:sldId id="326" r:id="rId21"/>
    <p:sldId id="276" r:id="rId22"/>
    <p:sldId id="318" r:id="rId23"/>
    <p:sldId id="297" r:id="rId24"/>
    <p:sldId id="327" r:id="rId25"/>
    <p:sldId id="320" r:id="rId26"/>
    <p:sldId id="298" r:id="rId27"/>
    <p:sldId id="274" r:id="rId28"/>
    <p:sldId id="275" r:id="rId29"/>
    <p:sldId id="273" r:id="rId30"/>
    <p:sldId id="278" r:id="rId31"/>
    <p:sldId id="277" r:id="rId32"/>
    <p:sldId id="279" r:id="rId33"/>
    <p:sldId id="280" r:id="rId34"/>
    <p:sldId id="281" r:id="rId35"/>
    <p:sldId id="282" r:id="rId36"/>
    <p:sldId id="284" r:id="rId37"/>
    <p:sldId id="285" r:id="rId38"/>
    <p:sldId id="286" r:id="rId39"/>
    <p:sldId id="287" r:id="rId40"/>
    <p:sldId id="288" r:id="rId41"/>
    <p:sldId id="289" r:id="rId42"/>
    <p:sldId id="290" r:id="rId43"/>
    <p:sldId id="291" r:id="rId44"/>
    <p:sldId id="292" r:id="rId45"/>
    <p:sldId id="293" r:id="rId46"/>
    <p:sldId id="294" r:id="rId47"/>
    <p:sldId id="296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264" r:id="rId61"/>
    <p:sldId id="329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i5xKlxeOG5RTmthELsZ3A" hashData="GAIvczNbVvdy6qFkrWy6HVCdDl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18F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5BFB49-1ECB-4238-90CD-FA3318DB13B3}" type="datetimeFigureOut">
              <a:rPr lang="es-ES" smtClean="0"/>
              <a:pPr/>
              <a:t>20/10/2017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A83748-9F49-438F-93C8-34482895FD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20/10/2017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20/10/2017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20/10/2017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20/10/2017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20/10/2017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20/10/2017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D6014-E2E2-48ED-B712-88E8D4CEDA50}" type="datetimeFigureOut">
              <a:rPr lang="es-ES" smtClean="0"/>
              <a:pPr/>
              <a:t>20/10/2017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2.jpeg"/><Relationship Id="rId4" Type="http://schemas.openxmlformats.org/officeDocument/2006/relationships/image" Target="../media/image3.gif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9024" cy="6858000"/>
          </a:xfrm>
          <a:prstGeom prst="rect">
            <a:avLst/>
          </a:prstGeom>
          <a:noFill/>
        </p:spPr>
      </p:pic>
      <p:pic>
        <p:nvPicPr>
          <p:cNvPr id="12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1" y="585789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7161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5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85918" y="1071546"/>
            <a:ext cx="5615668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LA  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DEL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PLANETA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dissolve/>
    <p:sndAc>
      <p:stSnd>
        <p:snd r:embed="rId2" name="平湖秋月 古筝 04.0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9024" cy="6858000"/>
          </a:xfrm>
          <a:prstGeom prst="rect">
            <a:avLst/>
          </a:prstGeom>
          <a:noFill/>
        </p:spPr>
      </p:pic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8438" name="WordArt 6"/>
          <p:cNvSpPr>
            <a:spLocks noChangeArrowheads="1" noChangeShapeType="1" noTextEdit="1"/>
          </p:cNvSpPr>
          <p:nvPr/>
        </p:nvSpPr>
        <p:spPr bwMode="auto">
          <a:xfrm>
            <a:off x="1214414" y="1142960"/>
            <a:ext cx="6786610" cy="571504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Rockwell Extra Bold"/>
              </a:rPr>
              <a:t>La  belleza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Rockwell Extra Bold"/>
              </a:rPr>
              <a:t>del  Planeta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Rockwell Extra Bold"/>
              </a:rPr>
              <a:t>desde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Rockwell Extra Bold"/>
              </a:rPr>
              <a:t>El cielo</a:t>
            </a:r>
          </a:p>
          <a:p>
            <a:pPr algn="ctr"/>
            <a:endParaRPr lang="es-ES" sz="3600" kern="10" dirty="0">
              <a:ln w="19050">
                <a:solidFill>
                  <a:srgbClr val="00FF00"/>
                </a:solidFill>
                <a:round/>
                <a:headEnd/>
                <a:tailEnd/>
              </a:ln>
              <a:solidFill>
                <a:srgbClr val="FF0000"/>
              </a:solidFill>
              <a:latin typeface="Rockwell Extra Bold"/>
            </a:endParaRPr>
          </a:p>
        </p:txBody>
      </p:sp>
    </p:spTree>
  </p:cSld>
  <p:clrMapOvr>
    <a:masterClrMapping/>
  </p:clrMapOvr>
  <p:transition spd="slow" advTm="1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8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 animBg="1"/>
      <p:bldP spid="1843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Yann Arthus-Bertran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214810" y="1857364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err="1" smtClean="0"/>
              <a:t>Yann</a:t>
            </a:r>
            <a:r>
              <a:rPr lang="es-ES" sz="2800" b="1" dirty="0" smtClean="0"/>
              <a:t>  Arthus-Bertrand </a:t>
            </a:r>
          </a:p>
          <a:p>
            <a:r>
              <a:rPr lang="es-ES" b="1" dirty="0" smtClean="0"/>
              <a:t>(13 de marzo de 1946) es un renombrado y conocido fotógrafo francés.</a:t>
            </a:r>
          </a:p>
          <a:p>
            <a:r>
              <a:rPr lang="es-ES" b="1" dirty="0" smtClean="0"/>
              <a:t>Su especialidad era la fotografía de animales, especialmente después de haber estado en Kenia en la reserva Masai Mara, región del Serengueti, pero más tarde cambió a la fotografía aérea. Ha publicado más de 60 libros con sus fotografías tomadas desde helicópteros y globos aerostáticos en todas partes del mundo. La revista </a:t>
            </a:r>
            <a:r>
              <a:rPr lang="es-ES" b="1" i="1" dirty="0" smtClean="0"/>
              <a:t>National Geographic </a:t>
            </a:r>
            <a:r>
              <a:rPr lang="es-ES" b="1" dirty="0" smtClean="0"/>
              <a:t>ha publicado muchas veces sus obras,</a:t>
            </a:r>
            <a:r>
              <a:rPr lang="es-ES" b="1" baseline="30000" dirty="0" smtClean="0"/>
              <a:t> </a:t>
            </a:r>
            <a:r>
              <a:rPr lang="es-ES" b="1" dirty="0" smtClean="0"/>
              <a:t>que han sido exhibidas en varios países.</a:t>
            </a:r>
          </a:p>
          <a:p>
            <a:r>
              <a:rPr lang="es-ES" b="1" dirty="0" smtClean="0"/>
              <a:t>Arthus-Bertrand es miembro de la "Académie des Beaux-Arts de l'Institut de France"</a:t>
            </a:r>
            <a:endParaRPr lang="es-ES" b="1" dirty="0"/>
          </a:p>
        </p:txBody>
      </p:sp>
      <p:sp>
        <p:nvSpPr>
          <p:cNvPr id="1028" name="AutoShape 4" descr="Yann Arthus-Bertran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9" name="Picture 5" descr="C:\Documents and Settings\Jose Luis\Escritorio\800px-Yann_Arthus-Bertra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3000396" cy="45005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7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Paisajes"/>
          <p:cNvPicPr>
            <a:picLocks noChangeAspect="1" noChangeArrowheads="1"/>
          </p:cNvPicPr>
          <p:nvPr/>
        </p:nvPicPr>
        <p:blipFill>
          <a:blip r:embed="rId2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Paisajes"/>
          <p:cNvPicPr>
            <a:picLocks noChangeAspect="1" noChangeArrowheads="1"/>
          </p:cNvPicPr>
          <p:nvPr/>
        </p:nvPicPr>
        <p:blipFill>
          <a:blip r:embed="rId2"/>
          <a:srcRect b="93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786182" y="2714620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" b="1" dirty="0" smtClean="0"/>
              <a:t>El proyecto de </a:t>
            </a:r>
            <a:r>
              <a:rPr lang="es-ES" b="1" dirty="0" err="1" smtClean="0"/>
              <a:t>Yann</a:t>
            </a:r>
            <a:r>
              <a:rPr lang="es-ES" b="1" dirty="0" smtClean="0"/>
              <a:t> </a:t>
            </a:r>
            <a:r>
              <a:rPr lang="es-ES" b="1" dirty="0" err="1" smtClean="0"/>
              <a:t>Arthus</a:t>
            </a:r>
            <a:r>
              <a:rPr lang="es-ES" b="1" dirty="0" smtClean="0"/>
              <a:t>-Bertrand, llamado “La tierra vista desde el cielo”, tuvo un gran suceso con el público internacional. Este método reveló una increíble variedad de colores y simetrías que en el día a día suelen pasar desapercibidos. “La tierra vista desde el cielo” es uno de los libros más vendidos en el ámbito de la fotografía, con más de 3 millones de copias impresas en 24 países.</a:t>
            </a:r>
          </a:p>
          <a:p>
            <a:pPr algn="just"/>
            <a:r>
              <a:rPr lang="es-ES" b="1" dirty="0" smtClean="0"/>
              <a:t>¡Ahora prepárate para ver algunos de los mejores ejemplos de su colección!</a:t>
            </a:r>
            <a:endParaRPr lang="es-ES" b="1" dirty="0"/>
          </a:p>
        </p:txBody>
      </p:sp>
      <p:pic>
        <p:nvPicPr>
          <p:cNvPr id="4" name="Picture 5" descr="C:\Documents and Settings\Jose Luis\Escritorio\800px-Yann_Arthus-Bertra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3000396" cy="45005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2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Paisajes"/>
          <p:cNvPicPr>
            <a:picLocks noChangeAspect="1" noChangeArrowheads="1"/>
          </p:cNvPicPr>
          <p:nvPr/>
        </p:nvPicPr>
        <p:blipFill>
          <a:blip r:embed="rId2"/>
          <a:srcRect b="10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Paisajes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Paisajes"/>
          <p:cNvPicPr>
            <a:picLocks noChangeAspect="1" noChangeArrowheads="1"/>
          </p:cNvPicPr>
          <p:nvPr/>
        </p:nvPicPr>
        <p:blipFill>
          <a:blip r:embed="rId2"/>
          <a:srcRect b="1068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AutoShape 2" descr="https://enbref.tn/wp-content/uploads/2017/05/1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4756" name="AutoShape 4" descr="https://enbref.tn/wp-content/uploads/2017/05/1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4758" name="Picture 6" descr="Resultado de imagen de Yann Arthus-Bertrand,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9138294" cy="614364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928662" y="142852"/>
            <a:ext cx="1116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AFRICA</a:t>
            </a:r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7837" cy="67151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4487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Resultado de imagen de Yann Arthus-Bertrand,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9141526" cy="614364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142852"/>
            <a:ext cx="16291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 Marruecos</a:t>
            </a:r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Resultado de imagen de Yann Arthus-Bertrand,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3"/>
            <a:ext cx="9144000" cy="608070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142852"/>
            <a:ext cx="3971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Planta solar Andalucía España</a:t>
            </a:r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www.malditoinsolente.com/imagenes/foto/y/Yann_Arthus-Bertrand_022.jpg"/>
          <p:cNvPicPr>
            <a:picLocks noChangeAspect="1" noChangeArrowheads="1"/>
          </p:cNvPicPr>
          <p:nvPr/>
        </p:nvPicPr>
        <p:blipFill>
          <a:blip r:embed="rId2"/>
          <a:srcRect b="5556"/>
          <a:stretch>
            <a:fillRect/>
          </a:stretch>
        </p:blipFill>
        <p:spPr bwMode="auto">
          <a:xfrm>
            <a:off x="0" y="759197"/>
            <a:ext cx="9144000" cy="609880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57224" y="214290"/>
            <a:ext cx="150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NUDISTAS</a:t>
            </a:r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www.malditoinsolente.com/imagenes/foto/y/Yann_Arthus-Bertrand_0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Yann Arthus-Bertrand,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1285860"/>
            <a:ext cx="9067800" cy="6038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428604"/>
            <a:ext cx="7429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Redes utilizadas para secar algas, archipiélago de </a:t>
            </a:r>
            <a:r>
              <a:rPr lang="es-ES" b="1" dirty="0" err="1" smtClean="0">
                <a:solidFill>
                  <a:schemeClr val="bg1"/>
                </a:solidFill>
              </a:rPr>
              <a:t>Wando</a:t>
            </a:r>
            <a:r>
              <a:rPr lang="es-ES" b="1" dirty="0" smtClean="0">
                <a:solidFill>
                  <a:schemeClr val="bg1"/>
                </a:solidFill>
              </a:rPr>
              <a:t>, Corea del Sur 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Paisajes"/>
          <p:cNvPicPr>
            <a:picLocks noChangeAspect="1" noChangeArrowheads="1"/>
          </p:cNvPicPr>
          <p:nvPr/>
        </p:nvPicPr>
        <p:blipFill>
          <a:blip r:embed="rId3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  <p:sndAc>
      <p:stSnd>
        <p:snd r:embed="rId2" name="WONDERLAN BY NIGH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www.malditoinsolente.com/imagenes/foto/y/Yann_Arthus-Bertrand_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AutoShape 4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3734" name="AutoShape 6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3735" name="Picture 7" descr="C:\Documents and Settings\Jose Luis\Escritorio\Tunisie-Vue-du-Ci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857232"/>
            <a:ext cx="9144000" cy="600076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285728"/>
            <a:ext cx="26670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Túnez  Camposanto</a:t>
            </a:r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Paisaj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aisajes"/>
          <p:cNvPicPr>
            <a:picLocks noChangeAspect="1" noChangeArrowheads="1"/>
          </p:cNvPicPr>
          <p:nvPr/>
        </p:nvPicPr>
        <p:blipFill>
          <a:blip r:embed="rId2"/>
          <a:srcRect b="10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aisajes"/>
          <p:cNvPicPr>
            <a:picLocks noChangeAspect="1" noChangeArrowheads="1"/>
          </p:cNvPicPr>
          <p:nvPr/>
        </p:nvPicPr>
        <p:blipFill>
          <a:blip r:embed="rId2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Paisajes"/>
          <p:cNvPicPr>
            <a:picLocks noChangeAspect="1" noChangeArrowheads="1"/>
          </p:cNvPicPr>
          <p:nvPr/>
        </p:nvPicPr>
        <p:blipFill>
          <a:blip r:embed="rId2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aisajes"/>
          <p:cNvPicPr>
            <a:picLocks noChangeAspect="1" noChangeArrowheads="1"/>
          </p:cNvPicPr>
          <p:nvPr/>
        </p:nvPicPr>
        <p:blipFill>
          <a:blip r:embed="rId2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Paisajes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Paisajes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Paisajes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Paisajes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Paisajes"/>
          <p:cNvPicPr>
            <a:picLocks noChangeAspect="1" noChangeArrowheads="1"/>
          </p:cNvPicPr>
          <p:nvPr/>
        </p:nvPicPr>
        <p:blipFill>
          <a:blip r:embed="rId2"/>
          <a:srcRect b="93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Paisajes"/>
          <p:cNvPicPr>
            <a:picLocks noChangeAspect="1" noChangeArrowheads="1"/>
          </p:cNvPicPr>
          <p:nvPr/>
        </p:nvPicPr>
        <p:blipFill>
          <a:blip r:embed="rId2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Paisajes"/>
          <p:cNvPicPr>
            <a:picLocks noChangeAspect="1" noChangeArrowheads="1"/>
          </p:cNvPicPr>
          <p:nvPr/>
        </p:nvPicPr>
        <p:blipFill>
          <a:blip r:embed="rId2"/>
          <a:srcRect b="93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Paisajes"/>
          <p:cNvPicPr>
            <a:picLocks noChangeAspect="1" noChangeArrowheads="1"/>
          </p:cNvPicPr>
          <p:nvPr/>
        </p:nvPicPr>
        <p:blipFill>
          <a:blip r:embed="rId3"/>
          <a:srcRect b="729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  <p:sndAc>
      <p:stSnd>
        <p:snd r:embed="rId2" name="BLUE MON.wav"/>
      </p:stSnd>
    </p:sndAc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Paisajes"/>
          <p:cNvPicPr>
            <a:picLocks noChangeAspect="1" noChangeArrowheads="1"/>
          </p:cNvPicPr>
          <p:nvPr/>
        </p:nvPicPr>
        <p:blipFill>
          <a:blip r:embed="rId2"/>
          <a:srcRect b="93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Paisaj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Paisaj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Paisajes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Paisajes"/>
          <p:cNvPicPr>
            <a:picLocks noChangeAspect="1" noChangeArrowheads="1"/>
          </p:cNvPicPr>
          <p:nvPr/>
        </p:nvPicPr>
        <p:blipFill>
          <a:blip r:embed="rId2"/>
          <a:srcRect b="7071"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Paisajes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Paisajes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Paisajes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Paisajes"/>
          <p:cNvPicPr>
            <a:picLocks noChangeAspect="1" noChangeArrowheads="1"/>
          </p:cNvPicPr>
          <p:nvPr/>
        </p:nvPicPr>
        <p:blipFill>
          <a:blip r:embed="rId2"/>
          <a:srcRect b="72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Paisajes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Paisaj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Paisajes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9024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49602" y="5803931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2" y="501226"/>
            <a:ext cx="2801252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072066" y="0"/>
            <a:ext cx="3498198" cy="6515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20 de octubre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10:13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BELLEZA DEL PLANE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BELLEZA DEL PLANETA</Template>
  <TotalTime>1</TotalTime>
  <Words>76</Words>
  <Application>Microsoft Office PowerPoint</Application>
  <PresentationFormat>Presentación en pantalla (4:3)</PresentationFormat>
  <Paragraphs>29</Paragraphs>
  <Slides>60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LA BELLEZA DEL PLANETA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2017-10-20T08:13:12Z</dcterms:created>
  <dcterms:modified xsi:type="dcterms:W3CDTF">2017-10-20T08:14:36Z</dcterms:modified>
</cp:coreProperties>
</file>