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34"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5" r:id="rId79"/>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i2UW7YEMqqgj8fM/IP05RA==" hashData="hbgFe/VPh8lUEk80CkYYmsx/djI="/>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25" autoAdjust="0"/>
    <p:restoredTop sz="94660"/>
  </p:normalViewPr>
  <p:slideViewPr>
    <p:cSldViewPr snapToGrid="0">
      <p:cViewPr varScale="1">
        <p:scale>
          <a:sx n="23" d="100"/>
          <a:sy n="23" d="100"/>
        </p:scale>
        <p:origin x="-120" y="-201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45009E29-D099-41E7-B454-4013EAABBC11}" type="datetimeFigureOut">
              <a:rPr lang="es-CO" smtClean="0"/>
              <a:pPr/>
              <a:t>13/05/2016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FA73B97-5D12-40D2-B55C-8938D0BF0701}" type="slidenum">
              <a:rPr lang="es-CO" smtClean="0"/>
              <a:pPr/>
              <a:t>‹Nº›</a:t>
            </a:fld>
            <a:endParaRPr lang="es-CO"/>
          </a:p>
        </p:txBody>
      </p:sp>
    </p:spTree>
    <p:extLst>
      <p:ext uri="{BB962C8B-B14F-4D97-AF65-F5344CB8AC3E}">
        <p14:creationId xmlns:p14="http://schemas.microsoft.com/office/powerpoint/2010/main" xmlns="" val="20862577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45009E29-D099-41E7-B454-4013EAABBC11}" type="datetimeFigureOut">
              <a:rPr lang="es-CO" smtClean="0"/>
              <a:pPr/>
              <a:t>13/05/2016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FA73B97-5D12-40D2-B55C-8938D0BF0701}" type="slidenum">
              <a:rPr lang="es-CO" smtClean="0"/>
              <a:pPr/>
              <a:t>‹Nº›</a:t>
            </a:fld>
            <a:endParaRPr lang="es-CO"/>
          </a:p>
        </p:txBody>
      </p:sp>
    </p:spTree>
    <p:extLst>
      <p:ext uri="{BB962C8B-B14F-4D97-AF65-F5344CB8AC3E}">
        <p14:creationId xmlns:p14="http://schemas.microsoft.com/office/powerpoint/2010/main" xmlns="" val="17399817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45009E29-D099-41E7-B454-4013EAABBC11}" type="datetimeFigureOut">
              <a:rPr lang="es-CO" smtClean="0"/>
              <a:pPr/>
              <a:t>13/05/2016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FA73B97-5D12-40D2-B55C-8938D0BF0701}" type="slidenum">
              <a:rPr lang="es-CO" smtClean="0"/>
              <a:pPr/>
              <a:t>‹Nº›</a:t>
            </a:fld>
            <a:endParaRPr lang="es-CO"/>
          </a:p>
        </p:txBody>
      </p:sp>
    </p:spTree>
    <p:extLst>
      <p:ext uri="{BB962C8B-B14F-4D97-AF65-F5344CB8AC3E}">
        <p14:creationId xmlns:p14="http://schemas.microsoft.com/office/powerpoint/2010/main" xmlns="" val="41175044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45009E29-D099-41E7-B454-4013EAABBC11}" type="datetimeFigureOut">
              <a:rPr lang="es-CO" smtClean="0"/>
              <a:pPr/>
              <a:t>13/05/2016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0FA73B97-5D12-40D2-B55C-8938D0BF0701}" type="slidenum">
              <a:rPr lang="es-CO" smtClean="0"/>
              <a:pPr/>
              <a:t>‹Nº›</a:t>
            </a:fld>
            <a:endParaRPr lang="es-CO"/>
          </a:p>
        </p:txBody>
      </p:sp>
    </p:spTree>
    <p:extLst>
      <p:ext uri="{BB962C8B-B14F-4D97-AF65-F5344CB8AC3E}">
        <p14:creationId xmlns:p14="http://schemas.microsoft.com/office/powerpoint/2010/main" xmlns="" val="29327855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45009E29-D099-41E7-B454-4013EAABBC11}" type="datetimeFigureOut">
              <a:rPr lang="es-CO" smtClean="0"/>
              <a:pPr/>
              <a:t>13/05/2016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0FA73B97-5D12-40D2-B55C-8938D0BF0701}" type="slidenum">
              <a:rPr lang="es-CO" smtClean="0"/>
              <a:pPr/>
              <a:t>‹Nº›</a:t>
            </a:fld>
            <a:endParaRPr lang="es-CO"/>
          </a:p>
        </p:txBody>
      </p:sp>
    </p:spTree>
    <p:extLst>
      <p:ext uri="{BB962C8B-B14F-4D97-AF65-F5344CB8AC3E}">
        <p14:creationId xmlns:p14="http://schemas.microsoft.com/office/powerpoint/2010/main" xmlns="" val="29688513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45009E29-D099-41E7-B454-4013EAABBC11}" type="datetimeFigureOut">
              <a:rPr lang="es-CO" smtClean="0"/>
              <a:pPr/>
              <a:t>13/05/2016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0FA73B97-5D12-40D2-B55C-8938D0BF0701}" type="slidenum">
              <a:rPr lang="es-CO" smtClean="0"/>
              <a:pPr/>
              <a:t>‹Nº›</a:t>
            </a:fld>
            <a:endParaRPr lang="es-CO"/>
          </a:p>
        </p:txBody>
      </p:sp>
    </p:spTree>
    <p:extLst>
      <p:ext uri="{BB962C8B-B14F-4D97-AF65-F5344CB8AC3E}">
        <p14:creationId xmlns:p14="http://schemas.microsoft.com/office/powerpoint/2010/main" xmlns="" val="3267298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45009E29-D099-41E7-B454-4013EAABBC11}" type="datetimeFigureOut">
              <a:rPr lang="es-CO" smtClean="0"/>
              <a:pPr/>
              <a:t>13/05/2016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0FA73B97-5D12-40D2-B55C-8938D0BF0701}" type="slidenum">
              <a:rPr lang="es-CO" smtClean="0"/>
              <a:pPr/>
              <a:t>‹Nº›</a:t>
            </a:fld>
            <a:endParaRPr lang="es-CO"/>
          </a:p>
        </p:txBody>
      </p:sp>
    </p:spTree>
    <p:extLst>
      <p:ext uri="{BB962C8B-B14F-4D97-AF65-F5344CB8AC3E}">
        <p14:creationId xmlns:p14="http://schemas.microsoft.com/office/powerpoint/2010/main" xmlns="" val="38658598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45009E29-D099-41E7-B454-4013EAABBC11}" type="datetimeFigureOut">
              <a:rPr lang="es-CO" smtClean="0"/>
              <a:pPr/>
              <a:t>13/05/2016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0FA73B97-5D12-40D2-B55C-8938D0BF0701}" type="slidenum">
              <a:rPr lang="es-CO" smtClean="0"/>
              <a:pPr/>
              <a:t>‹Nº›</a:t>
            </a:fld>
            <a:endParaRPr lang="es-CO"/>
          </a:p>
        </p:txBody>
      </p:sp>
    </p:spTree>
    <p:extLst>
      <p:ext uri="{BB962C8B-B14F-4D97-AF65-F5344CB8AC3E}">
        <p14:creationId xmlns:p14="http://schemas.microsoft.com/office/powerpoint/2010/main" xmlns="" val="9976715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45009E29-D099-41E7-B454-4013EAABBC11}" type="datetimeFigureOut">
              <a:rPr lang="es-CO" smtClean="0"/>
              <a:pPr/>
              <a:t>13/05/2016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0FA73B97-5D12-40D2-B55C-8938D0BF0701}" type="slidenum">
              <a:rPr lang="es-CO" smtClean="0"/>
              <a:pPr/>
              <a:t>‹Nº›</a:t>
            </a:fld>
            <a:endParaRPr lang="es-CO"/>
          </a:p>
        </p:txBody>
      </p:sp>
    </p:spTree>
    <p:extLst>
      <p:ext uri="{BB962C8B-B14F-4D97-AF65-F5344CB8AC3E}">
        <p14:creationId xmlns:p14="http://schemas.microsoft.com/office/powerpoint/2010/main" xmlns="" val="30338938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45009E29-D099-41E7-B454-4013EAABBC11}" type="datetimeFigureOut">
              <a:rPr lang="es-CO" smtClean="0"/>
              <a:pPr/>
              <a:t>13/05/2016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FA73B97-5D12-40D2-B55C-8938D0BF0701}" type="slidenum">
              <a:rPr lang="es-CO" smtClean="0"/>
              <a:pPr/>
              <a:t>‹Nº›</a:t>
            </a:fld>
            <a:endParaRPr lang="es-CO"/>
          </a:p>
        </p:txBody>
      </p:sp>
    </p:spTree>
    <p:extLst>
      <p:ext uri="{BB962C8B-B14F-4D97-AF65-F5344CB8AC3E}">
        <p14:creationId xmlns:p14="http://schemas.microsoft.com/office/powerpoint/2010/main" xmlns="" val="21171007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45009E29-D099-41E7-B454-4013EAABBC11}" type="datetimeFigureOut">
              <a:rPr lang="es-CO" smtClean="0"/>
              <a:pPr/>
              <a:t>13/05/2016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FA73B97-5D12-40D2-B55C-8938D0BF0701}" type="slidenum">
              <a:rPr lang="es-CO" smtClean="0"/>
              <a:pPr/>
              <a:t>‹Nº›</a:t>
            </a:fld>
            <a:endParaRPr lang="es-CO"/>
          </a:p>
        </p:txBody>
      </p:sp>
    </p:spTree>
    <p:extLst>
      <p:ext uri="{BB962C8B-B14F-4D97-AF65-F5344CB8AC3E}">
        <p14:creationId xmlns:p14="http://schemas.microsoft.com/office/powerpoint/2010/main" xmlns="" val="1218162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009E29-D099-41E7-B454-4013EAABBC11}" type="datetimeFigureOut">
              <a:rPr lang="es-CO" smtClean="0"/>
              <a:pPr/>
              <a:t>13/05/2016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A73B97-5D12-40D2-B55C-8938D0BF0701}" type="slidenum">
              <a:rPr lang="es-CO" smtClean="0"/>
              <a:pPr/>
              <a:t>‹Nº›</a:t>
            </a:fld>
            <a:endParaRPr lang="es-CO"/>
          </a:p>
        </p:txBody>
      </p:sp>
    </p:spTree>
    <p:extLst>
      <p:ext uri="{BB962C8B-B14F-4D97-AF65-F5344CB8AC3E}">
        <p14:creationId xmlns:p14="http://schemas.microsoft.com/office/powerpoint/2010/main" xmlns="" val="40348183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8" Type="http://schemas.openxmlformats.org/officeDocument/2006/relationships/image" Target="../media/image81.png"/><Relationship Id="rId13" Type="http://schemas.openxmlformats.org/officeDocument/2006/relationships/hyperlink" Target="https://vk.com/mispps" TargetMode="External"/><Relationship Id="rId3" Type="http://schemas.openxmlformats.org/officeDocument/2006/relationships/image" Target="../media/image78.png"/><Relationship Id="rId7" Type="http://schemas.openxmlformats.org/officeDocument/2006/relationships/hyperlink" Target="https://www.facebook.com/mispps" TargetMode="External"/><Relationship Id="rId12" Type="http://schemas.openxmlformats.org/officeDocument/2006/relationships/image" Target="../media/image8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0.png"/><Relationship Id="rId11" Type="http://schemas.openxmlformats.org/officeDocument/2006/relationships/hyperlink" Target="https://plus.google.com/+Mispps/" TargetMode="External"/><Relationship Id="rId5" Type="http://schemas.openxmlformats.org/officeDocument/2006/relationships/image" Target="../media/image79.png"/><Relationship Id="rId10" Type="http://schemas.openxmlformats.org/officeDocument/2006/relationships/image" Target="../media/image8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
        <p:nvSpPr>
          <p:cNvPr id="2" name="Rectángulo 1"/>
          <p:cNvSpPr/>
          <p:nvPr/>
        </p:nvSpPr>
        <p:spPr>
          <a:xfrm>
            <a:off x="2219739" y="756457"/>
            <a:ext cx="7752522" cy="4708981"/>
          </a:xfrm>
          <a:prstGeom prst="rect">
            <a:avLst/>
          </a:prstGeom>
        </p:spPr>
        <p:txBody>
          <a:bodyPr wrap="square">
            <a:spAutoFit/>
          </a:bodyPr>
          <a:lstStyle/>
          <a:p>
            <a:pPr algn="ctr"/>
            <a:r>
              <a:rPr lang="es-CO" sz="2000" b="1" i="1" dirty="0" smtClean="0"/>
              <a:t>La Belleza de los Jardines Chinos</a:t>
            </a:r>
          </a:p>
          <a:p>
            <a:pPr algn="ctr"/>
            <a:r>
              <a:rPr lang="es-CO" sz="2000" i="1" dirty="0" smtClean="0"/>
              <a:t>El arte de la jardinería tiene, para los chinos, la misma consideración sagrada que la escritura o la poesía. El jardín es, a la vez, parte de su hogar y lugar de recreo, un lugar “mágico”, un cosmos en miniatura en el que se procura recrear la imagen de una naturaleza ideal. El jardín representa un compromiso constante entre las dimensiones estéticas y simbólicas. Los jardines chinos responden, por tanto, a una serie de códigos que, si se omiten, dan como resultado una interpretación muy parcial de su significado o de lo que el artista quiso expresar.</a:t>
            </a:r>
            <a:endParaRPr lang="es-CO" sz="2000" i="1" dirty="0"/>
          </a:p>
          <a:p>
            <a:pPr algn="ctr"/>
            <a:r>
              <a:rPr lang="es-CO" sz="2000" i="1" dirty="0" smtClean="0"/>
              <a:t>El arte de la jardinería china se desarrolló en tres estados diferentes (imperial, burgués y religioso) y fue perfeccionándose hasta el siglo XVIII. La penetración occidental (misioneros, colonizadores), introdujo, entonces, la cultura de los jardines occidentales. El jardín </a:t>
            </a:r>
            <a:r>
              <a:rPr lang="es-CO" sz="2000" i="1" dirty="0" err="1" smtClean="0"/>
              <a:t>Yuanming</a:t>
            </a:r>
            <a:r>
              <a:rPr lang="es-CO" sz="2000" i="1" dirty="0" smtClean="0"/>
              <a:t> Yuan, diseñado por los misioneros franceses, es el ejemplo más evidente de esta intromisión que puso fin, asimismo, a la jardinería china tradicional.</a:t>
            </a:r>
            <a:endParaRPr lang="es-CO" sz="2000" i="1" dirty="0"/>
          </a:p>
        </p:txBody>
      </p:sp>
      <p:sp>
        <p:nvSpPr>
          <p:cNvPr id="3" name="CuadroTexto 2"/>
          <p:cNvSpPr txBox="1"/>
          <p:nvPr/>
        </p:nvSpPr>
        <p:spPr>
          <a:xfrm rot="696331">
            <a:off x="10748807" y="5526831"/>
            <a:ext cx="666645" cy="553998"/>
          </a:xfrm>
          <a:prstGeom prst="rect">
            <a:avLst/>
          </a:prstGeom>
          <a:noFill/>
        </p:spPr>
        <p:txBody>
          <a:bodyPr wrap="square" rtlCol="0">
            <a:spAutoFit/>
          </a:bodyPr>
          <a:lstStyle/>
          <a:p>
            <a:pPr algn="ctr"/>
            <a:r>
              <a:rPr lang="es-CO" sz="1000" b="1" i="1" dirty="0" smtClean="0"/>
              <a:t>Jeremías Candelo Valencia</a:t>
            </a:r>
            <a:endParaRPr lang="es-CO" sz="1000" b="1" i="1" dirty="0"/>
          </a:p>
        </p:txBody>
      </p:sp>
      <p:pic>
        <p:nvPicPr>
          <p:cNvPr id="5" name="Epic_Melodic_Guitar_Piano_Rap_Beat_Hip_Hop_Instrum">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644778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4909054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053873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419681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7765480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001082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797228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238764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713488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728597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6925362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689882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022767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1956132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122434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8401760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274562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7189558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8316050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6885836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7895360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556553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8041573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43905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718596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718347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32922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7727488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0480992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0663843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375256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7586171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34603995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2294408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011046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0038190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2955091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29557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32509020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2089130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75478847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344400" cy="6667500"/>
          </a:xfrm>
          <a:prstGeom prst="rect">
            <a:avLst/>
          </a:prstGeom>
        </p:spPr>
      </p:pic>
    </p:spTree>
    <p:extLst>
      <p:ext uri="{BB962C8B-B14F-4D97-AF65-F5344CB8AC3E}">
        <p14:creationId xmlns:p14="http://schemas.microsoft.com/office/powerpoint/2010/main" xmlns="" val="38704964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20539203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3710717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74488623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1999" cy="6667500"/>
          </a:xfrm>
          <a:prstGeom prst="rect">
            <a:avLst/>
          </a:prstGeom>
        </p:spPr>
      </p:pic>
    </p:spTree>
    <p:extLst>
      <p:ext uri="{BB962C8B-B14F-4D97-AF65-F5344CB8AC3E}">
        <p14:creationId xmlns:p14="http://schemas.microsoft.com/office/powerpoint/2010/main" xmlns="" val="408562274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1658466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1106321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9208029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5698566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02357863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43100359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785392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6568167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76920860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74262486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4919766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1852310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08307032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4164676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53293748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84326212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8965063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739147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86705060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6770997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7310343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178904"/>
            <a:ext cx="12192000" cy="7036904"/>
          </a:xfrm>
          <a:prstGeom prst="rect">
            <a:avLst/>
          </a:prstGeom>
        </p:spPr>
      </p:pic>
    </p:spTree>
    <p:extLst>
      <p:ext uri="{BB962C8B-B14F-4D97-AF65-F5344CB8AC3E}">
        <p14:creationId xmlns:p14="http://schemas.microsoft.com/office/powerpoint/2010/main" xmlns="" val="326170754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0999309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6585900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81064290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8822785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4501372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92821455"/>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34732155"/>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05181616"/>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62</TotalTime>
  <Words>214</Words>
  <Application>Microsoft Office PowerPoint</Application>
  <PresentationFormat>Personalizado</PresentationFormat>
  <Paragraphs>6</Paragraphs>
  <Slides>77</Slides>
  <Notes>0</Notes>
  <HiddenSlides>0</HiddenSlides>
  <MMClips>1</MMClips>
  <ScaleCrop>false</ScaleCrop>
  <HeadingPairs>
    <vt:vector size="4" baseType="variant">
      <vt:variant>
        <vt:lpstr>Tema</vt:lpstr>
      </vt:variant>
      <vt:variant>
        <vt:i4>2</vt:i4>
      </vt:variant>
      <vt:variant>
        <vt:lpstr>Títulos de diapositiva</vt:lpstr>
      </vt:variant>
      <vt:variant>
        <vt:i4>77</vt:i4>
      </vt:variant>
    </vt:vector>
  </HeadingPairs>
  <TitlesOfParts>
    <vt:vector size="79"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8</cp:revision>
  <dcterms:created xsi:type="dcterms:W3CDTF">2016-05-13T16:51:54Z</dcterms:created>
  <dcterms:modified xsi:type="dcterms:W3CDTF">2016-05-13T21:33:36Z</dcterms:modified>
</cp:coreProperties>
</file>