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722" r:id="rId2"/>
    <p:sldMasterId id="2147483734" r:id="rId3"/>
  </p:sldMasterIdLst>
  <p:notesMasterIdLst>
    <p:notesMasterId r:id="rId24"/>
  </p:notesMasterIdLst>
  <p:sldIdLst>
    <p:sldId id="257" r:id="rId4"/>
    <p:sldId id="258" r:id="rId5"/>
    <p:sldId id="277" r:id="rId6"/>
    <p:sldId id="260" r:id="rId7"/>
    <p:sldId id="274" r:id="rId8"/>
    <p:sldId id="262" r:id="rId9"/>
    <p:sldId id="261" r:id="rId10"/>
    <p:sldId id="270" r:id="rId11"/>
    <p:sldId id="263" r:id="rId12"/>
    <p:sldId id="264" r:id="rId13"/>
    <p:sldId id="272" r:id="rId14"/>
    <p:sldId id="265" r:id="rId15"/>
    <p:sldId id="259" r:id="rId16"/>
    <p:sldId id="273" r:id="rId17"/>
    <p:sldId id="268" r:id="rId18"/>
    <p:sldId id="271" r:id="rId19"/>
    <p:sldId id="266" r:id="rId20"/>
    <p:sldId id="276" r:id="rId21"/>
    <p:sldId id="275" r:id="rId22"/>
    <p:sldId id="278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Georgia" panose="02040502050405020303" pitchFamily="18" charset="0"/>
      <p:regular r:id="rId29"/>
      <p:bold r:id="rId30"/>
      <p:italic r:id="rId31"/>
      <p:boldItalic r:id="rId32"/>
    </p:embeddedFont>
    <p:embeddedFont>
      <p:font typeface="Algerian" panose="04020705040A02060702" pitchFamily="82" charset="0"/>
      <p:regular r:id="rId33"/>
    </p:embeddedFont>
    <p:embeddedFont>
      <p:font typeface="Kristen ITC" panose="03050502040202030202" pitchFamily="66" charset="0"/>
      <p:regular r:id="rId34"/>
    </p:embeddedFont>
    <p:embeddedFont>
      <p:font typeface="Trebuchet MS" panose="020B0603020202020204" pitchFamily="34" charset="0"/>
      <p:regular r:id="rId35"/>
      <p:bold r:id="rId36"/>
      <p:italic r:id="rId37"/>
      <p:boldItalic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w0GZJvP4FVK9miSSZ0zSw==" hashData="W76WnblI2/59biMuxDwsu5HwP5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81" autoAdjust="0"/>
  </p:normalViewPr>
  <p:slideViewPr>
    <p:cSldViewPr showGuides="1">
      <p:cViewPr varScale="1">
        <p:scale>
          <a:sx n="104" d="100"/>
          <a:sy n="104" d="100"/>
        </p:scale>
        <p:origin x="-132" y="-90"/>
      </p:cViewPr>
      <p:guideLst>
        <p:guide orient="horz" pos="225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font" Target="fonts/font2.fntdata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8.xml"/><Relationship Id="rId34" Type="http://schemas.openxmlformats.org/officeDocument/2006/relationships/font" Target="fonts/font10.fntdata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font" Target="fonts/font5.fntdata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975286-F07F-46B9-A714-254515D66CB6}" type="datetimeFigureOut">
              <a:rPr lang="en-US" smtClean="0"/>
              <a:t>12/2/2015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A39637-53F4-4D96-BDB3-92746FBA1E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928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570056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42489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727857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205402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11156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074421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780929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111980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53533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60237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00658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5EF05EF-6168-407F-8025-E41839E12504}" type="datetimeFigureOut">
              <a:rPr lang="en-US" smtClean="0"/>
              <a:pPr/>
              <a:t>12/2/2015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A1C692C-4F2D-45F6-A9A8-8A3A8FE2780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22852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07704" y="3789040"/>
            <a:ext cx="6058675" cy="1793167"/>
          </a:xfrm>
        </p:spPr>
        <p:txBody>
          <a:bodyPr/>
          <a:lstStyle/>
          <a:p>
            <a:pPr algn="ctr"/>
            <a:r>
              <a:rPr lang="cs-CZ" smtClean="0"/>
              <a:t>   </a:t>
            </a:r>
            <a:r>
              <a:rPr lang="cs-CZ" sz="660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Beautiful  flowers</a:t>
            </a:r>
            <a:r>
              <a:rPr lang="cs-CZ" sz="66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cs-CZ" sz="660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34233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  <p:sndAc>
          <p:stSnd>
            <p:snd r:embed="rId2" name="01 Crazy [Nízká kvalita] [Nízká kvalita].wav"/>
          </p:stSnd>
        </p:sndAc>
      </p:transition>
    </mc:Choice>
    <mc:Fallback xmlns="">
      <p:transition spd="slow" advTm="3000">
        <p:split orient="vert"/>
        <p:sndAc>
          <p:stSnd>
            <p:snd r:embed="rId3" name="01 Crazy [Nízká kvalita] [Nízká kvalita]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3441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19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3811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6232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8460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3253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3960440" cy="5760640"/>
          </a:xfr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48680"/>
            <a:ext cx="396044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574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558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2909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3960440" cy="5760640"/>
          </a:xfrm>
          <a:ln w="19050"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48680"/>
            <a:ext cx="396044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964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405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9924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3960440" cy="5760640"/>
          </a:xfrm>
          <a:ln w="19050">
            <a:solidFill>
              <a:schemeClr val="tx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48680"/>
            <a:ext cx="3960440" cy="576064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688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7902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9119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1524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3960440" cy="5760640"/>
          </a:xfrm>
          <a:ln w="19050">
            <a:solidFill>
              <a:schemeClr val="tx1"/>
            </a:solidFill>
          </a:ln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520" y="548681"/>
            <a:ext cx="3924944" cy="57606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294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548680"/>
            <a:ext cx="828092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2311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937152"/>
          </a:xfrm>
        </p:spPr>
        <p:txBody>
          <a:bodyPr/>
          <a:lstStyle/>
          <a:p>
            <a:pPr marL="0" indent="0">
              <a:buNone/>
            </a:pP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Yveta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547664" y="731520"/>
            <a:ext cx="5996136" cy="3474720"/>
          </a:xfrm>
        </p:spPr>
        <p:txBody>
          <a:bodyPr/>
          <a:lstStyle/>
          <a:p>
            <a:pPr marL="4572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6600" smtClean="0"/>
              <a:t>   </a:t>
            </a:r>
            <a:endParaRPr lang="cs-CZ" sz="6600" dirty="0"/>
          </a:p>
        </p:txBody>
      </p:sp>
      <p:sp>
        <p:nvSpPr>
          <p:cNvPr id="4" name="Obdélník 3"/>
          <p:cNvSpPr/>
          <p:nvPr/>
        </p:nvSpPr>
        <p:spPr>
          <a:xfrm>
            <a:off x="2627784" y="2780928"/>
            <a:ext cx="370165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6600" b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THE  END</a:t>
            </a:r>
            <a:endParaRPr lang="cs-CZ" sz="6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91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3000">
        <p:split orient="vert"/>
      </p:transition>
    </mc:Choice>
    <mc:Fallback xmlns="">
      <p:transition spd="slow" advTm="3000">
        <p:split orient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8000" fill="hold" nodeType="clickEffect" p14:presetBounceEnd="8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7" dur="2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8" dur="2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3" accel="6000" fill="hold" grpId="0" nodeType="clickEffect" p14:presetBounceEnd="6000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">
                                          <p:cBhvr additive="base">
                                            <p:cTn id="13" dur="1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">
                                          <p:cBhvr additive="base">
                                            <p:cTn id="14" dur="1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8000" fill="hold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3" accel="6000" fill="hold" grpId="0" nodeType="click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7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181734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2ED5625-7703-47B4-BACC-1177E5E4F38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0</TotalTime>
  <Words>22</Words>
  <Application>Microsoft Office PowerPoint</Application>
  <PresentationFormat>Prezentácia na obrazovke (4:3)</PresentationFormat>
  <Paragraphs>9</Paragraphs>
  <Slides>20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20</vt:i4>
      </vt:variant>
    </vt:vector>
  </HeadingPairs>
  <TitlesOfParts>
    <vt:vector size="28" baseType="lpstr">
      <vt:lpstr>Arial</vt:lpstr>
      <vt:lpstr>Calibri</vt:lpstr>
      <vt:lpstr>Georgia</vt:lpstr>
      <vt:lpstr>Algerian</vt:lpstr>
      <vt:lpstr>Kristen ITC</vt:lpstr>
      <vt:lpstr>Trebuchet MS</vt:lpstr>
      <vt:lpstr>Aerodynamika</vt:lpstr>
      <vt:lpstr>2_Diseño predeterminado</vt:lpstr>
      <vt:lpstr>   Beautiful  flowers 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     Yveta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2015-09-02T20:23:18Z</dcterms:created>
  <dcterms:modified xsi:type="dcterms:W3CDTF">2015-12-02T17:47:06Z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TC018814379991</vt:lpwstr>
  </property>
</Properties>
</file>