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65"/>
  </p:notesMasterIdLst>
  <p:sldIdLst>
    <p:sldId id="263" r:id="rId4"/>
    <p:sldId id="269" r:id="rId5"/>
    <p:sldId id="314" r:id="rId6"/>
    <p:sldId id="298" r:id="rId7"/>
    <p:sldId id="265" r:id="rId8"/>
    <p:sldId id="267" r:id="rId9"/>
    <p:sldId id="293" r:id="rId10"/>
    <p:sldId id="304" r:id="rId11"/>
    <p:sldId id="299" r:id="rId12"/>
    <p:sldId id="270" r:id="rId13"/>
    <p:sldId id="306" r:id="rId14"/>
    <p:sldId id="283" r:id="rId15"/>
    <p:sldId id="320" r:id="rId16"/>
    <p:sldId id="316" r:id="rId17"/>
    <p:sldId id="284" r:id="rId18"/>
    <p:sldId id="308" r:id="rId19"/>
    <p:sldId id="268" r:id="rId20"/>
    <p:sldId id="285" r:id="rId21"/>
    <p:sldId id="286" r:id="rId22"/>
    <p:sldId id="287" r:id="rId23"/>
    <p:sldId id="295" r:id="rId24"/>
    <p:sldId id="296" r:id="rId25"/>
    <p:sldId id="321" r:id="rId26"/>
    <p:sldId id="318" r:id="rId27"/>
    <p:sldId id="297" r:id="rId28"/>
    <p:sldId id="276" r:id="rId29"/>
    <p:sldId id="311" r:id="rId30"/>
    <p:sldId id="266" r:id="rId31"/>
    <p:sldId id="312" r:id="rId32"/>
    <p:sldId id="279" r:id="rId33"/>
    <p:sldId id="313" r:id="rId34"/>
    <p:sldId id="294" r:id="rId35"/>
    <p:sldId id="322" r:id="rId36"/>
    <p:sldId id="317" r:id="rId37"/>
    <p:sldId id="324" r:id="rId38"/>
    <p:sldId id="288" r:id="rId39"/>
    <p:sldId id="278" r:id="rId40"/>
    <p:sldId id="277" r:id="rId41"/>
    <p:sldId id="289" r:id="rId42"/>
    <p:sldId id="290" r:id="rId43"/>
    <p:sldId id="291" r:id="rId44"/>
    <p:sldId id="292" r:id="rId45"/>
    <p:sldId id="281" r:id="rId46"/>
    <p:sldId id="272" r:id="rId47"/>
    <p:sldId id="273" r:id="rId48"/>
    <p:sldId id="275" r:id="rId49"/>
    <p:sldId id="282" r:id="rId50"/>
    <p:sldId id="301" r:id="rId51"/>
    <p:sldId id="323" r:id="rId52"/>
    <p:sldId id="319" r:id="rId53"/>
    <p:sldId id="305" r:id="rId54"/>
    <p:sldId id="271" r:id="rId55"/>
    <p:sldId id="280" r:id="rId56"/>
    <p:sldId id="274" r:id="rId57"/>
    <p:sldId id="300" r:id="rId58"/>
    <p:sldId id="302" r:id="rId59"/>
    <p:sldId id="303" r:id="rId60"/>
    <p:sldId id="307" r:id="rId61"/>
    <p:sldId id="310" r:id="rId62"/>
    <p:sldId id="264" r:id="rId63"/>
    <p:sldId id="325" r:id="rId64"/>
  </p:sldIdLst>
  <p:sldSz cx="108013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f1f5vC1leT4QJ+teWrUyg" hashData="ehoQiNrFTaYVK3OTdnNGl25X9G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020" y="-420"/>
      </p:cViewPr>
      <p:guideLst>
        <p:guide orient="horz" pos="2160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285D0-D34F-48F5-BCCB-884B84EE2094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28663" y="685800"/>
            <a:ext cx="5400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F0F54F-0B8F-4A6B-8FBF-8B979CB6D7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C606-A0C3-4208-84D6-0E9B0FB54367}" type="slidenum">
              <a:rPr lang="es-ES_tradnl" smtClean="0"/>
              <a:pPr/>
              <a:t>23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844051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C606-A0C3-4208-84D6-0E9B0FB54367}" type="slidenum">
              <a:rPr lang="es-ES_tradnl" smtClean="0"/>
              <a:pPr/>
              <a:t>49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2820961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30426"/>
            <a:ext cx="918114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886200"/>
            <a:ext cx="756094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406901"/>
            <a:ext cx="918114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06713"/>
            <a:ext cx="918114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600201"/>
            <a:ext cx="47705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600201"/>
            <a:ext cx="47705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35113"/>
            <a:ext cx="477247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174875"/>
            <a:ext cx="477247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535113"/>
            <a:ext cx="47743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174875"/>
            <a:ext cx="47743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73050"/>
            <a:ext cx="355357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73051"/>
            <a:ext cx="603825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435101"/>
            <a:ext cx="355357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800600"/>
            <a:ext cx="648081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12775"/>
            <a:ext cx="648081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367338"/>
            <a:ext cx="648081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74639"/>
            <a:ext cx="243030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74639"/>
            <a:ext cx="7110889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pPr/>
              <a:t>15/09/2017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690461" y="6356353"/>
            <a:ext cx="3420428" cy="366183"/>
          </a:xfrm>
          <a:prstGeom prst="rect">
            <a:avLst/>
          </a:prstGeom>
        </p:spPr>
        <p:txBody>
          <a:bodyPr lIns="113020" tIns="56510" rIns="113020" bIns="56510"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740968" y="6356353"/>
            <a:ext cx="2520315" cy="366183"/>
          </a:xfrm>
          <a:prstGeom prst="rect">
            <a:avLst/>
          </a:prstGeom>
        </p:spPr>
        <p:txBody>
          <a:bodyPr lIns="113020" tIns="56510" rIns="113020" bIns="56510"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75696896"/>
      </p:ext>
    </p:extLst>
  </p:cSld>
  <p:clrMapOvr>
    <a:masterClrMapping/>
  </p:clrMapOvr>
  <p:transition spd="slow" advTm="1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30428"/>
            <a:ext cx="918114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886200"/>
            <a:ext cx="75609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74638"/>
            <a:ext cx="972121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00201"/>
            <a:ext cx="972121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356351"/>
            <a:ext cx="25203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356351"/>
            <a:ext cx="3420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356351"/>
            <a:ext cx="25203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245225"/>
            <a:ext cx="252031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245225"/>
            <a:ext cx="252031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7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8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4000"/>
          </a:blip>
          <a:srcRect/>
          <a:stretch>
            <a:fillRect/>
          </a:stretch>
        </p:blipFill>
        <p:spPr bwMode="auto">
          <a:xfrm>
            <a:off x="-1" y="0"/>
            <a:ext cx="108013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7890" y="3387893"/>
            <a:ext cx="6858000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31240" y="3387893"/>
            <a:ext cx="6858000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8013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2"/>
            <a:ext cx="108013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7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1896" y="5715019"/>
            <a:ext cx="763937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572016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543155" y="1643050"/>
            <a:ext cx="5502498" cy="342902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  BELLEZA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 LA  ORUGA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611366"/>
            <a:ext cx="2372939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  <p:sndAc>
      <p:stSnd>
        <p:snd r:embed="rId2" name="los pequeniques - los cuatro mul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arezas de la Naturaleza: 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1731322" y="-1083501"/>
            <a:ext cx="3584320" cy="4407616"/>
            <a:chOff x="1187624" y="0"/>
            <a:chExt cx="3034345" cy="3305712"/>
          </a:xfrm>
          <a:blipFill>
            <a:blip r:embed="rId2"/>
            <a:stretch>
              <a:fillRect/>
            </a:stretch>
          </a:blipFill>
        </p:grpSpPr>
        <p:sp>
          <p:nvSpPr>
            <p:cNvPr id="3" name="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4" name="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5" name="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6" name="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7" name="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8" name="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9" name="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0" name="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1" name="10 Forma libre"/>
            <p:cNvSpPr/>
            <p:nvPr/>
          </p:nvSpPr>
          <p:spPr bwMode="auto">
            <a:xfrm flipH="1">
              <a:off x="2406824" y="1219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flipH="1">
            <a:off x="5521745" y="-1064093"/>
            <a:ext cx="3405645" cy="4396348"/>
            <a:chOff x="1187624" y="0"/>
            <a:chExt cx="2883086" cy="3297261"/>
          </a:xfrm>
          <a:blipFill>
            <a:blip r:embed="rId2"/>
            <a:stretch>
              <a:fillRect/>
            </a:stretch>
          </a:blipFill>
        </p:grpSpPr>
        <p:sp>
          <p:nvSpPr>
            <p:cNvPr id="13" name="1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4" name="1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5" name="1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6" name="1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7" name="1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8" name="1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9" name="1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0" name="1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1" name="20 Forma libre"/>
            <p:cNvSpPr/>
            <p:nvPr/>
          </p:nvSpPr>
          <p:spPr bwMode="auto">
            <a:xfrm flipH="1">
              <a:off x="2255565" y="1210749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flipV="1">
            <a:off x="1731322" y="3527003"/>
            <a:ext cx="3584320" cy="4407616"/>
            <a:chOff x="1187624" y="0"/>
            <a:chExt cx="3034345" cy="3305712"/>
          </a:xfrm>
          <a:blipFill>
            <a:blip r:embed="rId2"/>
            <a:stretch>
              <a:fillRect/>
            </a:stretch>
          </a:blipFill>
        </p:grpSpPr>
        <p:sp>
          <p:nvSpPr>
            <p:cNvPr id="23" name="2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4" name="2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5" name="2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6" name="2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7" name="2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8" name="2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9" name="2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0" name="2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1" name="30 Forma libre"/>
            <p:cNvSpPr/>
            <p:nvPr/>
          </p:nvSpPr>
          <p:spPr bwMode="auto">
            <a:xfrm flipH="1">
              <a:off x="2406824" y="1219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</p:grpSp>
      <p:grpSp>
        <p:nvGrpSpPr>
          <p:cNvPr id="32" name="31 Grupo"/>
          <p:cNvGrpSpPr/>
          <p:nvPr/>
        </p:nvGrpSpPr>
        <p:grpSpPr>
          <a:xfrm flipH="1" flipV="1">
            <a:off x="5521745" y="3546411"/>
            <a:ext cx="3405645" cy="4396348"/>
            <a:chOff x="1187624" y="0"/>
            <a:chExt cx="2883086" cy="3297261"/>
          </a:xfrm>
          <a:blipFill>
            <a:blip r:embed="rId2"/>
            <a:stretch>
              <a:fillRect/>
            </a:stretch>
          </a:blipFill>
        </p:grpSpPr>
        <p:sp>
          <p:nvSpPr>
            <p:cNvPr id="33" name="3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4" name="3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5" name="3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6" name="3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7" name="3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8" name="3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9" name="3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40" name="3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41" name="40 Forma libre"/>
            <p:cNvSpPr/>
            <p:nvPr/>
          </p:nvSpPr>
          <p:spPr bwMode="auto">
            <a:xfrm flipH="1">
              <a:off x="2255565" y="1210749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srgbClr val="FFFFFF"/>
                </a:solidFill>
                <a:latin typeface="Calibri"/>
                <a:ea typeface="+mj-ea"/>
                <a:cs typeface="+mj-cs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947807968"/>
      </p:ext>
    </p:extLst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829039" y="2143116"/>
            <a:ext cx="62865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Juice ITC" pitchFamily="82" charset="0"/>
              </a:rPr>
              <a:t>Se denomina oruga a la larva de los insectos del orden Lepidoptera (incluye las mariposas diurnas y nocturnas). Las orugas son típicamente blandas y cilíndricas y a menudo poseen vistosos colores, que usualmente advierten de su toxicidad o desagradable sabor. En ocasiones también se les llama orugas a las larvas de algunos coleópteros grandes.</a:t>
            </a:r>
            <a:endParaRPr lang="es-ES" sz="2800" b="1" dirty="0">
              <a:latin typeface="Juice ITC" pitchFamily="82" charset="0"/>
            </a:endParaRPr>
          </a:p>
        </p:txBody>
      </p:sp>
      <p:pic>
        <p:nvPicPr>
          <p:cNvPr id="3" name="Picture 2" descr="Resultado de imagen de orug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40" y="428604"/>
            <a:ext cx="2143140" cy="2433539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</p:pic>
    </p:spTree>
  </p:cSld>
  <p:clrMapOvr>
    <a:masterClrMapping/>
  </p:clrMapOvr>
  <p:transition spd="slow" advTm="29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arez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921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-1"/>
            <a:ext cx="10801351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0082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 descr="https://upload.wikimedia.org/wikipedia/commons/thumb/9/97/Chenilles_processionnaires_%2814%29.JPG/1024px-Chenilles_processionnaires_%2814%29.JPG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9156" name="Picture 4" descr="https://upload.wikimedia.org/wikipedia/commons/thumb/9/97/Chenilles_processionnaires_%2814%29.JPG/1024px-Chenilles_processionnaires_%2814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72586"/>
            <a:ext cx="10801350" cy="72119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8577" y="357166"/>
            <a:ext cx="40433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Orugas de </a:t>
            </a:r>
            <a:r>
              <a:rPr lang="es-ES" sz="2400" b="1" i="1" dirty="0" err="1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Thaumetopoea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es-ES" sz="2400" b="1" i="1" dirty="0" err="1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pityocampa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 formando un tren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--PROCESIONARIA--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usan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10801350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157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arez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58592" cy="69860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2143677" flipV="1">
            <a:off x="494093" y="-590363"/>
            <a:ext cx="2456481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3020" tIns="56510" rIns="113020" bIns="56510" rtlCol="0" anchor="ctr"/>
          <a:lstStyle/>
          <a:p>
            <a:pPr algn="ctr" defTabSz="1130198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>
          <a:xfrm rot="2143677" flipV="1">
            <a:off x="7809191" y="3163184"/>
            <a:ext cx="2456481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3020" tIns="56510" rIns="113020" bIns="56510" rtlCol="0" anchor="ctr"/>
          <a:lstStyle/>
          <a:p>
            <a:pPr algn="ctr" defTabSz="1130198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>
          <a:xfrm rot="19456323" flipH="1" flipV="1">
            <a:off x="7809191" y="-565460"/>
            <a:ext cx="2456481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3020" tIns="56510" rIns="113020" bIns="56510" rtlCol="0" anchor="ctr"/>
          <a:lstStyle/>
          <a:p>
            <a:pPr algn="ctr" defTabSz="1130198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>
          <a:xfrm rot="19456323">
            <a:off x="522464" y="3185476"/>
            <a:ext cx="2456481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3020" tIns="56510" rIns="113020" bIns="56510" rtlCol="0" anchor="ctr"/>
          <a:lstStyle/>
          <a:p>
            <a:pPr algn="ctr" defTabSz="1130198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3539291"/>
      </p:ext>
    </p:extLst>
  </p:cSld>
  <p:clrMapOvr>
    <a:masterClrMapping/>
  </p:clrMapOvr>
  <p:transition spd="slow" advTm="0">
    <p:sndAc>
      <p:stSnd>
        <p:snd r:embed="rId2" name="los pequeniques - apach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4527" y="2214554"/>
            <a:ext cx="7143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Juice ITC" pitchFamily="82" charset="0"/>
              </a:rPr>
              <a:t>Había una vez una oruga que se llamaba </a:t>
            </a:r>
            <a:r>
              <a:rPr lang="es-ES" sz="3600" b="1" dirty="0" err="1" smtClean="0">
                <a:latin typeface="Juice ITC" pitchFamily="82" charset="0"/>
              </a:rPr>
              <a:t>Hanzel</a:t>
            </a:r>
            <a:r>
              <a:rPr lang="es-ES" sz="3600" b="1" dirty="0" smtClean="0">
                <a:latin typeface="Juice ITC" pitchFamily="82" charset="0"/>
              </a:rPr>
              <a:t>, ella no era muy bonita, pero tenía cualidades que la hacían sobresalir del resto. Ella asistía a </a:t>
            </a:r>
            <a:r>
              <a:rPr lang="es-ES" sz="3600" b="1" dirty="0" err="1" smtClean="0">
                <a:latin typeface="Juice ITC" pitchFamily="82" charset="0"/>
              </a:rPr>
              <a:t>Insectis</a:t>
            </a:r>
            <a:r>
              <a:rPr lang="es-ES" sz="3600" b="1" dirty="0" smtClean="0">
                <a:latin typeface="Juice ITC" pitchFamily="82" charset="0"/>
              </a:rPr>
              <a:t>, la escuela para todo tipo de insectos. </a:t>
            </a:r>
            <a:r>
              <a:rPr lang="es-ES" sz="3600" b="1" dirty="0" err="1" smtClean="0">
                <a:latin typeface="Juice ITC" pitchFamily="82" charset="0"/>
              </a:rPr>
              <a:t>Hanzel</a:t>
            </a:r>
            <a:r>
              <a:rPr lang="es-ES" sz="3600" b="1" dirty="0" smtClean="0">
                <a:latin typeface="Juice ITC" pitchFamily="82" charset="0"/>
              </a:rPr>
              <a:t> no era muy popular, pero era muy querida por todo aquel que la conocía. En su aula había un saltamontes, el cual, era muy popular., </a:t>
            </a:r>
            <a:endParaRPr lang="es-ES" sz="3600" b="1" dirty="0">
              <a:latin typeface="Juice ITC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828775" y="1142984"/>
            <a:ext cx="784996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latin typeface="Juice ITC" pitchFamily="82" charset="0"/>
              </a:rPr>
              <a:t>El Cuento de  -La belleza de una oruga-</a:t>
            </a:r>
            <a:endParaRPr lang="es-ES" sz="5400" b="1" dirty="0">
              <a:latin typeface="Juice ITC" pitchFamily="82" charset="0"/>
            </a:endParaRPr>
          </a:p>
        </p:txBody>
      </p:sp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108013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28" y="0"/>
            <a:ext cx="107874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971677" y="-1971676"/>
            <a:ext cx="6857997" cy="10801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arezas de la Naturaleza: 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8632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usan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205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arez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971674" y="-1971675"/>
            <a:ext cx="6858000" cy="108013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267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4476299" y="4654781"/>
            <a:ext cx="1799128" cy="1845995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3" name="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" name="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5" name="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" name="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4507098" y="5445225"/>
            <a:ext cx="1799128" cy="1845995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8" name="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10 Forma libre"/>
            <p:cNvSpPr/>
            <p:nvPr/>
          </p:nvSpPr>
          <p:spPr>
            <a:xfrm>
              <a:off x="3283421" y="2402440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flipV="1">
            <a:off x="4465047" y="1530581"/>
            <a:ext cx="1799128" cy="1845995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13" name="1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4" name="1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" name="1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6" name="1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 flipV="1">
            <a:off x="4476835" y="-315416"/>
            <a:ext cx="1799128" cy="1845995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18" name="1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0" name="1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rot="5400000" flipV="1">
            <a:off x="5589294" y="2580379"/>
            <a:ext cx="2030761" cy="1635436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23" name="2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5" name="2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6" name="2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 rot="5400000" flipV="1">
            <a:off x="7197691" y="2606634"/>
            <a:ext cx="2030761" cy="1635436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28" name="2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9" name="2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0" name="2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1" name="30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32" name="31 Grupo"/>
          <p:cNvGrpSpPr/>
          <p:nvPr/>
        </p:nvGrpSpPr>
        <p:grpSpPr>
          <a:xfrm rot="16200000" flipV="1">
            <a:off x="3058550" y="2592063"/>
            <a:ext cx="2030761" cy="1635436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33" name="3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4" name="3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5" name="3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 rot="16200000" flipV="1">
            <a:off x="1423093" y="2592062"/>
            <a:ext cx="2030761" cy="1635436"/>
            <a:chOff x="3010829" y="2131043"/>
            <a:chExt cx="2839844" cy="2581464"/>
          </a:xfrm>
          <a:blipFill>
            <a:blip r:embed="rId3"/>
            <a:stretch>
              <a:fillRect/>
            </a:stretch>
          </a:blipFill>
        </p:grpSpPr>
        <p:sp>
          <p:nvSpPr>
            <p:cNvPr id="38" name="3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0" name="3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1" name="40 Forma libre"/>
            <p:cNvSpPr/>
            <p:nvPr/>
          </p:nvSpPr>
          <p:spPr>
            <a:xfrm>
              <a:off x="3283421" y="2402439"/>
              <a:ext cx="2296358" cy="1938290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pFill/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algn="ctr" defTabSz="1130198">
                <a:defRPr/>
              </a:pPr>
              <a:endParaRPr lang="es-ES_tradnl" sz="2200" kern="0" dirty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255687839"/>
      </p:ext>
    </p:extLst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71651" y="1928802"/>
            <a:ext cx="74152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Juice ITC" pitchFamily="82" charset="0"/>
              </a:rPr>
              <a:t>Él siempre la molestaba, recordándole constantemente lo poco agraciada que era y lo poco beneficiada que se veía a pesar de ser así. </a:t>
            </a:r>
            <a:r>
              <a:rPr lang="es-ES" sz="3600" b="1" dirty="0" err="1" smtClean="0">
                <a:latin typeface="Juice ITC" pitchFamily="82" charset="0"/>
              </a:rPr>
              <a:t>Hanzel</a:t>
            </a:r>
            <a:r>
              <a:rPr lang="es-ES" sz="3600" b="1" dirty="0" smtClean="0">
                <a:latin typeface="Juice ITC" pitchFamily="82" charset="0"/>
              </a:rPr>
              <a:t> nunca se defendía, pues nunca le tomaba importancia y siempre le respondía:</a:t>
            </a:r>
          </a:p>
          <a:p>
            <a:pPr algn="ctr"/>
            <a:r>
              <a:rPr lang="es-ES" sz="3600" b="1" dirty="0" smtClean="0">
                <a:latin typeface="Juice ITC" pitchFamily="82" charset="0"/>
              </a:rPr>
              <a:t>-Hay pequeño saltamontes ¿cuándo entenderás? Que todo lo que hago, lo hago con mucho cariño.</a:t>
            </a:r>
          </a:p>
        </p:txBody>
      </p:sp>
    </p:spTree>
  </p:cSld>
  <p:clrMapOvr>
    <a:masterClrMapping/>
  </p:clrMapOvr>
  <p:transition spd="slow" advTm="19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089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arip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orug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992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usan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10801351" cy="69437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orug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908"/>
            <a:ext cx="11033284" cy="914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157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  <p:sndAc>
      <p:stSnd>
        <p:snd r:embed="rId2" name="los pequeniques - recuerdos de la alhambra(2)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marip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2563"/>
            <a:ext cx="10801350" cy="70405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6852704" flipV="1">
            <a:off x="-420602" y="423217"/>
            <a:ext cx="5101212" cy="266027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2 Forma libre"/>
          <p:cNvSpPr/>
          <p:nvPr/>
        </p:nvSpPr>
        <p:spPr bwMode="auto">
          <a:xfrm rot="14747296" flipH="1" flipV="1">
            <a:off x="6103637" y="426782"/>
            <a:ext cx="5101212" cy="266027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4747296" flipH="1" flipV="1">
            <a:off x="-291444" y="3756164"/>
            <a:ext cx="5101212" cy="266027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 smtClea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6852704" flipV="1">
            <a:off x="5991583" y="3827601"/>
            <a:ext cx="5101212" cy="266027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 smtClean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3635259"/>
      </p:ext>
    </p:extLst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57337" y="1142984"/>
            <a:ext cx="74152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Juice ITC" pitchFamily="82" charset="0"/>
              </a:rPr>
              <a:t>Después de un tiempo </a:t>
            </a:r>
            <a:r>
              <a:rPr lang="es-ES" sz="3600" b="1" dirty="0" err="1" smtClean="0">
                <a:latin typeface="Juice ITC" pitchFamily="82" charset="0"/>
              </a:rPr>
              <a:t>Hanzel</a:t>
            </a:r>
            <a:r>
              <a:rPr lang="es-ES" sz="3600" b="1" dirty="0" smtClean="0">
                <a:latin typeface="Juice ITC" pitchFamily="82" charset="0"/>
              </a:rPr>
              <a:t> empezó a no asistir a </a:t>
            </a:r>
            <a:r>
              <a:rPr lang="es-ES" sz="3600" b="1" dirty="0" err="1" smtClean="0">
                <a:latin typeface="Juice ITC" pitchFamily="82" charset="0"/>
              </a:rPr>
              <a:t>Insectis</a:t>
            </a:r>
            <a:r>
              <a:rPr lang="es-ES" sz="3600" b="1" dirty="0" smtClean="0">
                <a:latin typeface="Juice ITC" pitchFamily="82" charset="0"/>
              </a:rPr>
              <a:t>, algo que resultaba muy extraño, pero lo que sorprendió a todos es que el saltamontes, quien era indiferente hacia ella días atrás, era el que se veía más preocupado.</a:t>
            </a:r>
          </a:p>
          <a:p>
            <a:pPr algn="ctr"/>
            <a:r>
              <a:rPr lang="es-ES" sz="3600" b="1" dirty="0" smtClean="0">
                <a:latin typeface="Juice ITC" pitchFamily="82" charset="0"/>
              </a:rPr>
              <a:t>Al paso de algunas semanas, apareció en la clase una hermosa y única mariposa, siendo una gran belleza por sus alas incomparables, llenos de magníficos colores. </a:t>
            </a:r>
            <a:endParaRPr lang="es-ES" sz="3600" b="1" dirty="0">
              <a:latin typeface="Juice ITC" pitchFamily="82" charset="0"/>
            </a:endParaRPr>
          </a:p>
        </p:txBody>
      </p:sp>
    </p:spTree>
  </p:cSld>
  <p:clrMapOvr>
    <a:masterClrMapping/>
  </p:clrMapOvr>
  <p:transition spd="slow" advTm="2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MARIPO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14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marip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3294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661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rarez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73580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arez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950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205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arezas de la Naturaleza: 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9713"/>
            <a:ext cx="10801350" cy="7097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gusan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marip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85776"/>
            <a:ext cx="10801351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arez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205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arip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971677" y="-1971676"/>
            <a:ext cx="6858000" cy="10801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9736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flipH="1">
            <a:off x="4550081" y="3392240"/>
            <a:ext cx="1701189" cy="3831109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>
              <a:solidFill>
                <a:srgbClr val="DAC9E3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 bwMode="auto">
          <a:xfrm flipH="1" flipV="1">
            <a:off x="4550081" y="-411427"/>
            <a:ext cx="1701189" cy="3831109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>
              <a:solidFill>
                <a:srgbClr val="DAC9E3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6200000" flipH="1">
            <a:off x="6137630" y="1763351"/>
            <a:ext cx="1920213" cy="3394123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>
              <a:solidFill>
                <a:srgbClr val="DAC9E3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5400000" flipH="1">
            <a:off x="2650206" y="1722621"/>
            <a:ext cx="1920213" cy="3394123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113020" tIns="56510" rIns="113020" bIns="56510" numCol="1" rtlCol="0" anchor="t" anchorCtr="0" compatLnSpc="1">
            <a:prstTxWarp prst="textNoShape">
              <a:avLst/>
            </a:prstTxWarp>
          </a:bodyPr>
          <a:lstStyle/>
          <a:p>
            <a:pPr defTabSz="1130198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sz="2200" kern="0" dirty="0">
              <a:solidFill>
                <a:srgbClr val="DAC9E3"/>
              </a:solidFill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8932938"/>
      </p:ext>
    </p:extLst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71651" y="857232"/>
            <a:ext cx="741524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Juice ITC" pitchFamily="82" charset="0"/>
              </a:rPr>
              <a:t>Todos quedaron maravillados al verla, y a su vez asombrados al saber que esa bella mariposa era la fea oruga </a:t>
            </a:r>
            <a:r>
              <a:rPr lang="es-ES" sz="3600" b="1" dirty="0" err="1" smtClean="0">
                <a:latin typeface="Juice ITC" pitchFamily="82" charset="0"/>
              </a:rPr>
              <a:t>Hanzel</a:t>
            </a:r>
            <a:r>
              <a:rPr lang="es-ES" sz="3600" b="1" dirty="0" smtClean="0">
                <a:latin typeface="Juice ITC" pitchFamily="82" charset="0"/>
              </a:rPr>
              <a:t>. Saltamontes le pidió una disculpa por todos los malos ratos que le había hecho pasar, y le confeso que en realidad lo hacía para  llamar su atención, pues siempre intento contar con su amistad y poderla llamar su única amiga verdadera. </a:t>
            </a:r>
            <a:r>
              <a:rPr lang="es-ES" sz="3600" b="1" dirty="0" err="1" smtClean="0">
                <a:latin typeface="Juice ITC" pitchFamily="82" charset="0"/>
              </a:rPr>
              <a:t>Hanzel</a:t>
            </a:r>
            <a:r>
              <a:rPr lang="es-ES" sz="3600" b="1" dirty="0" smtClean="0">
                <a:latin typeface="Juice ITC" pitchFamily="82" charset="0"/>
              </a:rPr>
              <a:t> acepto su disculpa y desde entonces empezaron a ser muy buenos amigos y vivieron felices para siempre.</a:t>
            </a:r>
            <a:endParaRPr lang="es-ES" sz="3600" b="1" dirty="0">
              <a:latin typeface="Juice ITC" pitchFamily="82" charset="0"/>
            </a:endParaRPr>
          </a:p>
        </p:txBody>
      </p:sp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orugas venenos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56274"/>
            <a:ext cx="10801350" cy="76142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  <p:sndAc>
      <p:stSnd>
        <p:snd r:embed="rId2" name="109 los pequeniques - palomitas de maiz.wav"/>
      </p:stSnd>
    </p:sndAc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arezas de la Naturaleza: 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357214"/>
            <a:ext cx="10801351" cy="74863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Rarezas de la Naturaleza: Oru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88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549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295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1923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esultado de imagen de orugas venen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898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orug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7271" y="357166"/>
            <a:ext cx="8426027" cy="5857916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8013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7889" y="3387900"/>
            <a:ext cx="6858000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331241" y="3387900"/>
            <a:ext cx="6858000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8013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8013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9218" y="5803932"/>
            <a:ext cx="71176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7" y="4572019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5" y="501226"/>
            <a:ext cx="3308979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8" y="3"/>
            <a:ext cx="4132246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15 de septiembre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10:44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611366"/>
            <a:ext cx="2372939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8013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8013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3" y="0"/>
            <a:ext cx="576072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8013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724402"/>
            <a:ext cx="315039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0832" y="4191000"/>
            <a:ext cx="2790349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70596" y="4876800"/>
            <a:ext cx="144018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71800"/>
            <a:ext cx="630079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05200"/>
            <a:ext cx="630079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38600"/>
            <a:ext cx="630079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572000"/>
            <a:ext cx="630079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UG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ORUGAS</Template>
  <TotalTime>21</TotalTime>
  <Words>310</Words>
  <Application>Microsoft Office PowerPoint</Application>
  <PresentationFormat>Personalizado</PresentationFormat>
  <Paragraphs>24</Paragraphs>
  <Slides>61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61</vt:i4>
      </vt:variant>
    </vt:vector>
  </HeadingPairs>
  <TitlesOfParts>
    <vt:vector size="64" baseType="lpstr">
      <vt:lpstr>ORUGAS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3</cp:revision>
  <dcterms:created xsi:type="dcterms:W3CDTF">2017-09-15T08:27:24Z</dcterms:created>
  <dcterms:modified xsi:type="dcterms:W3CDTF">2017-09-15T08:48:34Z</dcterms:modified>
</cp:coreProperties>
</file>