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62" r:id="rId5"/>
    <p:sldId id="259" r:id="rId6"/>
    <p:sldId id="263" r:id="rId7"/>
    <p:sldId id="261" r:id="rId8"/>
    <p:sldId id="264" r:id="rId9"/>
    <p:sldId id="258" r:id="rId10"/>
    <p:sldId id="265" r:id="rId11"/>
    <p:sldId id="269" r:id="rId12"/>
    <p:sldId id="266" r:id="rId13"/>
    <p:sldId id="270" r:id="rId14"/>
    <p:sldId id="271" r:id="rId15"/>
    <p:sldId id="268" r:id="rId16"/>
    <p:sldId id="272" r:id="rId17"/>
    <p:sldId id="267" r:id="rId18"/>
    <p:sldId id="273" r:id="rId19"/>
    <p:sldId id="274" r:id="rId20"/>
    <p:sldId id="275" r:id="rId21"/>
    <p:sldId id="276" r:id="rId22"/>
    <p:sldId id="277" r:id="rId23"/>
    <p:sldId id="278" r:id="rId24"/>
    <p:sldId id="280" r:id="rId25"/>
    <p:sldId id="279" r:id="rId26"/>
    <p:sldId id="281" r:id="rId27"/>
    <p:sldId id="282" r:id="rId28"/>
    <p:sldId id="283" r:id="rId29"/>
    <p:sldId id="284" r:id="rId30"/>
    <p:sldId id="285" r:id="rId31"/>
    <p:sldId id="286" r:id="rId32"/>
    <p:sldId id="287" r:id="rId33"/>
    <p:sldId id="288" r:id="rId34"/>
    <p:sldId id="289" r:id="rId35"/>
    <p:sldId id="292" r:id="rId36"/>
    <p:sldId id="290" r:id="rId37"/>
    <p:sldId id="291" r:id="rId38"/>
    <p:sldId id="293" r:id="rId39"/>
    <p:sldId id="294" r:id="rId40"/>
    <p:sldId id="295" r:id="rId41"/>
    <p:sldId id="296" r:id="rId42"/>
    <p:sldId id="297" r:id="rId43"/>
    <p:sldId id="300" r:id="rId44"/>
    <p:sldId id="336" r:id="rId45"/>
    <p:sldId id="298" r:id="rId46"/>
    <p:sldId id="334" r:id="rId47"/>
    <p:sldId id="335" r:id="rId48"/>
    <p:sldId id="299" r:id="rId49"/>
    <p:sldId id="337" r:id="rId50"/>
    <p:sldId id="338" r:id="rId51"/>
    <p:sldId id="339" r:id="rId52"/>
    <p:sldId id="340" r:id="rId53"/>
    <p:sldId id="341" r:id="rId54"/>
    <p:sldId id="342" r:id="rId55"/>
    <p:sldId id="301" r:id="rId56"/>
    <p:sldId id="343" r:id="rId57"/>
    <p:sldId id="303" r:id="rId58"/>
    <p:sldId id="304" r:id="rId59"/>
    <p:sldId id="305" r:id="rId60"/>
    <p:sldId id="306" r:id="rId61"/>
    <p:sldId id="307" r:id="rId62"/>
    <p:sldId id="308" r:id="rId63"/>
    <p:sldId id="309" r:id="rId64"/>
    <p:sldId id="310" r:id="rId65"/>
    <p:sldId id="311" r:id="rId66"/>
    <p:sldId id="312" r:id="rId67"/>
    <p:sldId id="313" r:id="rId68"/>
    <p:sldId id="314" r:id="rId69"/>
    <p:sldId id="315" r:id="rId70"/>
    <p:sldId id="316" r:id="rId71"/>
    <p:sldId id="317" r:id="rId72"/>
    <p:sldId id="318" r:id="rId73"/>
    <p:sldId id="319" r:id="rId74"/>
    <p:sldId id="320" r:id="rId75"/>
    <p:sldId id="321" r:id="rId76"/>
    <p:sldId id="322" r:id="rId77"/>
    <p:sldId id="344" r:id="rId7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JMjUwTvhh+GhBbt/3nZrA==" hashData="lkK6y04hRMMoxu/7K9/BdoH6wHc="/>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38" d="100"/>
          <a:sy n="38" d="100"/>
        </p:scale>
        <p:origin x="-132" y="-165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369841F8-2384-4AA8-A112-4F048688411C}" type="datetimeFigureOut">
              <a:rPr lang="es-CO" smtClean="0"/>
              <a:pPr/>
              <a:t>17/01/2018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1795803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69841F8-2384-4AA8-A112-4F048688411C}" type="datetimeFigureOut">
              <a:rPr lang="es-CO" smtClean="0"/>
              <a:pPr/>
              <a:t>17/01/2018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402433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69841F8-2384-4AA8-A112-4F048688411C}" type="datetimeFigureOut">
              <a:rPr lang="es-CO" smtClean="0"/>
              <a:pPr/>
              <a:t>17/01/2018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2235627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369841F8-2384-4AA8-A112-4F048688411C}" type="datetimeFigureOut">
              <a:rPr lang="es-CO" smtClean="0"/>
              <a:pPr/>
              <a:t>17/01/2018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2056386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369841F8-2384-4AA8-A112-4F048688411C}" type="datetimeFigureOut">
              <a:rPr lang="es-CO" smtClean="0"/>
              <a:pPr/>
              <a:t>17/01/2018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779250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369841F8-2384-4AA8-A112-4F048688411C}" type="datetimeFigureOut">
              <a:rPr lang="es-CO" smtClean="0"/>
              <a:pPr/>
              <a:t>17/01/2018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110396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69841F8-2384-4AA8-A112-4F048688411C}" type="datetimeFigureOut">
              <a:rPr lang="es-CO" smtClean="0"/>
              <a:pPr/>
              <a:t>17/01/2018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1203772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69841F8-2384-4AA8-A112-4F048688411C}" type="datetimeFigureOut">
              <a:rPr lang="es-CO" smtClean="0"/>
              <a:pPr/>
              <a:t>17/01/2018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619659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69841F8-2384-4AA8-A112-4F048688411C}" type="datetimeFigureOut">
              <a:rPr lang="es-CO" smtClean="0"/>
              <a:pPr/>
              <a:t>17/01/2018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2263535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69841F8-2384-4AA8-A112-4F048688411C}" type="datetimeFigureOut">
              <a:rPr lang="es-CO" smtClean="0"/>
              <a:pPr/>
              <a:t>17/01/2018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1041634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69841F8-2384-4AA8-A112-4F048688411C}" type="datetimeFigureOut">
              <a:rPr lang="es-CO" smtClean="0"/>
              <a:pPr/>
              <a:t>17/01/2018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19270374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9841F8-2384-4AA8-A112-4F048688411C}" type="datetimeFigureOut">
              <a:rPr lang="es-CO" smtClean="0"/>
              <a:pPr/>
              <a:t>17/01/2018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3DE9FD-5309-4FF9-9535-6480572993F6}" type="slidenum">
              <a:rPr lang="es-CO" smtClean="0"/>
              <a:pPr/>
              <a:t>‹Nº›</a:t>
            </a:fld>
            <a:endParaRPr lang="es-CO"/>
          </a:p>
        </p:txBody>
      </p:sp>
    </p:spTree>
    <p:extLst>
      <p:ext uri="{BB962C8B-B14F-4D97-AF65-F5344CB8AC3E}">
        <p14:creationId xmlns:p14="http://schemas.microsoft.com/office/powerpoint/2010/main" xmlns="" val="3857472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1451102" cy="6858000"/>
          </a:xfrm>
          <a:prstGeom prst="rect">
            <a:avLst/>
          </a:prstGeom>
        </p:spPr>
      </p:pic>
      <p:sp>
        <p:nvSpPr>
          <p:cNvPr id="2" name="Rectángulo 1"/>
          <p:cNvSpPr/>
          <p:nvPr/>
        </p:nvSpPr>
        <p:spPr>
          <a:xfrm>
            <a:off x="2677551" y="1305341"/>
            <a:ext cx="6096000" cy="4247317"/>
          </a:xfrm>
          <a:prstGeom prst="rect">
            <a:avLst/>
          </a:prstGeom>
        </p:spPr>
        <p:txBody>
          <a:bodyPr>
            <a:spAutoFit/>
          </a:bodyPr>
          <a:lstStyle/>
          <a:p>
            <a:pPr algn="ctr"/>
            <a:r>
              <a:rPr lang="es-CO" i="1" dirty="0"/>
              <a:t>Lo que llamamos naturaleza es una pequeña parte del mundo y gran parte de la cual no vemos. Todas las maravillas que se presentan en los bosques, los portentosos sucesos que ocurren en las profundidades del océano, toda la historia sublime de los cielos, son parte de la expresión propia de la naturaleza. </a:t>
            </a:r>
          </a:p>
          <a:p>
            <a:pPr algn="ctr"/>
            <a:r>
              <a:rPr lang="es-CO" i="1" dirty="0"/>
              <a:t>Todavía no se ha podido demostrar con exactitud que los animales pueden enamorarse como lo hacen los humanos, pero estas imágenes nos demuestran que el amor existe también en el mundo animal. Podemos ver como estos animales se abrazan, se besan y se dan abrazos. Son verdaderamente tiernos. ¡Seguro que te encantarán</a:t>
            </a:r>
          </a:p>
          <a:p>
            <a:pPr algn="ctr"/>
            <a:r>
              <a:rPr lang="es-CO" i="1" dirty="0"/>
              <a:t>Creo que el amor animal es el más puro de todos, sin intereses de por medio, sin importar el lugar ni el momento. Aun nos falta comprobar que los animales se pueden enamorar, pero mientras tanto, nos quedamos con estas hermosas fotografías.</a:t>
            </a:r>
          </a:p>
        </p:txBody>
      </p:sp>
      <p:sp>
        <p:nvSpPr>
          <p:cNvPr id="3" name="CuadroTexto 2"/>
          <p:cNvSpPr txBox="1"/>
          <p:nvPr/>
        </p:nvSpPr>
        <p:spPr>
          <a:xfrm>
            <a:off x="4897902" y="5908089"/>
            <a:ext cx="2396196" cy="553998"/>
          </a:xfrm>
          <a:prstGeom prst="rect">
            <a:avLst/>
          </a:prstGeom>
          <a:noFill/>
        </p:spPr>
        <p:txBody>
          <a:bodyPr wrap="square" rtlCol="0">
            <a:spAutoFit/>
          </a:bodyPr>
          <a:lstStyle/>
          <a:p>
            <a:pPr algn="ctr"/>
            <a:r>
              <a:rPr lang="es-CO" sz="1000" b="1" i="1" dirty="0" smtClean="0"/>
              <a:t>Creó: Jeremías </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Arpas en estéreo-Sé que te perdí</a:t>
            </a:r>
            <a:endParaRPr lang="es-CO" sz="1000" b="1" i="1" dirty="0"/>
          </a:p>
        </p:txBody>
      </p:sp>
      <p:pic>
        <p:nvPicPr>
          <p:cNvPr id="5" name="ARPAS_EN_ESTEREO_-_SE_QUE_TE_PERDI">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417832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68704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68006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83909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04215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05838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861439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75735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95277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5901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62451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53464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19182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20048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71800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60867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52988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xmlns="" val="5071778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7653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89796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2386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684346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41774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509126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81672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40706493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32755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82450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27409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50219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345979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188882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6311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41945" cy="6858000"/>
          </a:xfrm>
          <a:prstGeom prst="rect">
            <a:avLst/>
          </a:prstGeom>
        </p:spPr>
      </p:pic>
    </p:spTree>
    <p:extLst>
      <p:ext uri="{BB962C8B-B14F-4D97-AF65-F5344CB8AC3E}">
        <p14:creationId xmlns:p14="http://schemas.microsoft.com/office/powerpoint/2010/main" xmlns="" val="12671684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70080" cy="6858000"/>
          </a:xfrm>
          <a:prstGeom prst="rect">
            <a:avLst/>
          </a:prstGeom>
        </p:spPr>
      </p:pic>
    </p:spTree>
    <p:extLst>
      <p:ext uri="{BB962C8B-B14F-4D97-AF65-F5344CB8AC3E}">
        <p14:creationId xmlns:p14="http://schemas.microsoft.com/office/powerpoint/2010/main" xmlns="" val="177745148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594202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204587425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08090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041446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695989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305358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271072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410095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10952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949497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62439393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769211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938109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841139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367624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718576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420222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4" name="Triángulo rectángulo 3"/>
          <p:cNvSpPr/>
          <p:nvPr/>
        </p:nvSpPr>
        <p:spPr>
          <a:xfrm>
            <a:off x="-1" y="0"/>
            <a:ext cx="576775" cy="281354"/>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Triángulo rectángulo 4"/>
          <p:cNvSpPr/>
          <p:nvPr/>
        </p:nvSpPr>
        <p:spPr>
          <a:xfrm flipH="1">
            <a:off x="11656256" y="0"/>
            <a:ext cx="475956" cy="281354"/>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19076036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35423872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297"/>
            <a:ext cx="12192000" cy="6858594"/>
          </a:xfrm>
          <a:prstGeom prst="rect">
            <a:avLst/>
          </a:prstGeom>
        </p:spPr>
      </p:pic>
      <p:sp>
        <p:nvSpPr>
          <p:cNvPr id="3" name="Rectángulo 2"/>
          <p:cNvSpPr/>
          <p:nvPr/>
        </p:nvSpPr>
        <p:spPr>
          <a:xfrm>
            <a:off x="3048000" y="1997839"/>
            <a:ext cx="6096000" cy="2862322"/>
          </a:xfrm>
          <a:prstGeom prst="rect">
            <a:avLst/>
          </a:prstGeom>
        </p:spPr>
        <p:txBody>
          <a:bodyPr>
            <a:spAutoFit/>
          </a:bodyPr>
          <a:lstStyle/>
          <a:p>
            <a:pPr algn="ctr"/>
            <a:r>
              <a:rPr lang="es-CO" i="1" dirty="0" smtClean="0"/>
              <a:t>Todavía no se ha podido demostrar con exactitud que los animales pueden enamorarse como lo hacen los humanos, pero estas imágenes nos demuestran que el amor existe también en el mundo animal. Podemos ver como estos animales se abrazan, se besan y se dan abrazos. Son verdaderamente tiernos. ¡Seguro que te encantarán</a:t>
            </a:r>
          </a:p>
          <a:p>
            <a:pPr algn="ctr"/>
            <a:r>
              <a:rPr lang="es-CO" i="1" dirty="0" smtClean="0"/>
              <a:t>Creo que el amor animal es el más puro de todos, sin intereses de por medio, sin importar el lugar ni el momento. Aun nos falta comprobar que los animales se pueden enamorar, pero mientras tanto, nos quedamos con estas hermosas fotografías.</a:t>
            </a:r>
            <a:endParaRPr lang="es-CO" i="1" dirty="0"/>
          </a:p>
        </p:txBody>
      </p:sp>
    </p:spTree>
    <p:extLst>
      <p:ext uri="{BB962C8B-B14F-4D97-AF65-F5344CB8AC3E}">
        <p14:creationId xmlns:p14="http://schemas.microsoft.com/office/powerpoint/2010/main" xmlns="" val="261555031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00447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149948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293181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8947052" y="6020973"/>
            <a:ext cx="633046" cy="309490"/>
          </a:xfrm>
          <a:prstGeom prst="rect">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Triángulo rectángulo 3"/>
          <p:cNvSpPr/>
          <p:nvPr/>
        </p:nvSpPr>
        <p:spPr>
          <a:xfrm flipH="1">
            <a:off x="8581291" y="6020973"/>
            <a:ext cx="365759" cy="309490"/>
          </a:xfrm>
          <a:prstGeom prst="rtTriangle">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400424782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749688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116261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94712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612313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074863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733933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711678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199140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2542" y="0"/>
            <a:ext cx="12304541" cy="6858000"/>
          </a:xfrm>
          <a:prstGeom prst="rect">
            <a:avLst/>
          </a:prstGeom>
        </p:spPr>
      </p:pic>
    </p:spTree>
    <p:extLst>
      <p:ext uri="{BB962C8B-B14F-4D97-AF65-F5344CB8AC3E}">
        <p14:creationId xmlns:p14="http://schemas.microsoft.com/office/powerpoint/2010/main" xmlns="" val="215479517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168120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755919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738203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918093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581452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277884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592140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249</TotalTime>
  <Words>301</Words>
  <Application>Microsoft Office PowerPoint</Application>
  <PresentationFormat>Personalizado</PresentationFormat>
  <Paragraphs>10</Paragraphs>
  <Slides>76</Slides>
  <Notes>0</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20</cp:revision>
  <dcterms:created xsi:type="dcterms:W3CDTF">2017-01-08T15:21:07Z</dcterms:created>
  <dcterms:modified xsi:type="dcterms:W3CDTF">2018-01-17T16:24:53Z</dcterms:modified>
</cp:coreProperties>
</file>